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62" r:id="rId5"/>
    <p:sldId id="267" r:id="rId6"/>
    <p:sldId id="264" r:id="rId7"/>
    <p:sldId id="257" r:id="rId8"/>
    <p:sldId id="266" r:id="rId9"/>
    <p:sldId id="260" r:id="rId10"/>
    <p:sldId id="261" r:id="rId11"/>
    <p:sldId id="269" r:id="rId12"/>
    <p:sldId id="270" r:id="rId13"/>
    <p:sldId id="271" r:id="rId14"/>
    <p:sldId id="272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8EE9384F-D40B-4356-BA05-288D9186327A}"/>
    <pc:docChg chg="delSld">
      <pc:chgData name="Martin Schray" userId="bf4f4853c980e97a" providerId="LiveId" clId="{8EE9384F-D40B-4356-BA05-288D9186327A}" dt="2022-02-02T00:05:10.736" v="0" actId="2696"/>
      <pc:docMkLst>
        <pc:docMk/>
      </pc:docMkLst>
      <pc:sldChg chg="del">
        <pc:chgData name="Martin Schray" userId="bf4f4853c980e97a" providerId="LiveId" clId="{8EE9384F-D40B-4356-BA05-288D9186327A}" dt="2022-02-02T00:05:10.736" v="0" actId="2696"/>
        <pc:sldMkLst>
          <pc:docMk/>
          <pc:sldMk cId="2469832989" sldId="258"/>
        </pc:sldMkLst>
      </pc:sldChg>
    </pc:docChg>
  </pc:docChgLst>
  <pc:docChgLst>
    <pc:chgData name="Martin Schray" userId="bf4f4853c980e97a" providerId="LiveId" clId="{7BF1A5D8-9DE2-461B-BA85-258DEAAC7EFB}"/>
    <pc:docChg chg="custSel addSld modSld sldOrd">
      <pc:chgData name="Martin Schray" userId="bf4f4853c980e97a" providerId="LiveId" clId="{7BF1A5D8-9DE2-461B-BA85-258DEAAC7EFB}" dt="2023-02-01T00:22:00.216" v="138"/>
      <pc:docMkLst>
        <pc:docMk/>
      </pc:docMkLst>
      <pc:sldChg chg="ord">
        <pc:chgData name="Martin Schray" userId="bf4f4853c980e97a" providerId="LiveId" clId="{7BF1A5D8-9DE2-461B-BA85-258DEAAC7EFB}" dt="2023-02-01T00:20:30.572" v="1"/>
        <pc:sldMkLst>
          <pc:docMk/>
          <pc:sldMk cId="394505192" sldId="262"/>
        </pc:sldMkLst>
      </pc:sldChg>
      <pc:sldChg chg="ord">
        <pc:chgData name="Martin Schray" userId="bf4f4853c980e97a" providerId="LiveId" clId="{7BF1A5D8-9DE2-461B-BA85-258DEAAC7EFB}" dt="2023-02-01T00:20:37.068" v="3"/>
        <pc:sldMkLst>
          <pc:docMk/>
          <pc:sldMk cId="288223411" sldId="263"/>
        </pc:sldMkLst>
      </pc:sldChg>
      <pc:sldChg chg="modSp new mod ord">
        <pc:chgData name="Martin Schray" userId="bf4f4853c980e97a" providerId="LiveId" clId="{7BF1A5D8-9DE2-461B-BA85-258DEAAC7EFB}" dt="2023-02-01T00:22:00.216" v="138"/>
        <pc:sldMkLst>
          <pc:docMk/>
          <pc:sldMk cId="2881009503" sldId="273"/>
        </pc:sldMkLst>
        <pc:spChg chg="mod">
          <ac:chgData name="Martin Schray" userId="bf4f4853c980e97a" providerId="LiveId" clId="{7BF1A5D8-9DE2-461B-BA85-258DEAAC7EFB}" dt="2023-02-01T00:20:54.762" v="25" actId="20577"/>
          <ac:spMkLst>
            <pc:docMk/>
            <pc:sldMk cId="2881009503" sldId="273"/>
            <ac:spMk id="2" creationId="{4EC5A2A5-0770-0E03-B146-CC4CDD93CDA9}"/>
          </ac:spMkLst>
        </pc:spChg>
        <pc:spChg chg="mod">
          <ac:chgData name="Martin Schray" userId="bf4f4853c980e97a" providerId="LiveId" clId="{7BF1A5D8-9DE2-461B-BA85-258DEAAC7EFB}" dt="2023-02-01T00:21:54.295" v="136" actId="20577"/>
          <ac:spMkLst>
            <pc:docMk/>
            <pc:sldMk cId="2881009503" sldId="273"/>
            <ac:spMk id="3" creationId="{B2CD9FA6-04FA-C0B9-A888-E8A3DAB37CAA}"/>
          </ac:spMkLst>
        </pc:spChg>
      </pc:sldChg>
    </pc:docChg>
  </pc:docChgLst>
  <pc:docChgLst>
    <pc:chgData name="Martin Schray" userId="bf4f4853c980e97a" providerId="LiveId" clId="{FDA75B35-AC51-4542-8598-1B382FE39AF9}"/>
    <pc:docChg chg="custSel addSld modSld">
      <pc:chgData name="Martin Schray" userId="bf4f4853c980e97a" providerId="LiveId" clId="{FDA75B35-AC51-4542-8598-1B382FE39AF9}" dt="2022-09-14T00:10:30.339" v="333" actId="14100"/>
      <pc:docMkLst>
        <pc:docMk/>
      </pc:docMkLst>
      <pc:sldChg chg="addSp modSp new mod">
        <pc:chgData name="Martin Schray" userId="bf4f4853c980e97a" providerId="LiveId" clId="{FDA75B35-AC51-4542-8598-1B382FE39AF9}" dt="2022-09-06T23:04:56.119" v="70" actId="1076"/>
        <pc:sldMkLst>
          <pc:docMk/>
          <pc:sldMk cId="2500604495" sldId="269"/>
        </pc:sldMkLst>
        <pc:spChg chg="mod">
          <ac:chgData name="Martin Schray" userId="bf4f4853c980e97a" providerId="LiveId" clId="{FDA75B35-AC51-4542-8598-1B382FE39AF9}" dt="2022-09-06T23:02:17.183" v="64" actId="20577"/>
          <ac:spMkLst>
            <pc:docMk/>
            <pc:sldMk cId="2500604495" sldId="269"/>
            <ac:spMk id="2" creationId="{CA7E3B2F-E532-9A00-94A5-E3104AD4AE11}"/>
          </ac:spMkLst>
        </pc:spChg>
        <pc:spChg chg="mod">
          <ac:chgData name="Martin Schray" userId="bf4f4853c980e97a" providerId="LiveId" clId="{FDA75B35-AC51-4542-8598-1B382FE39AF9}" dt="2022-09-06T23:02:23.637" v="65"/>
          <ac:spMkLst>
            <pc:docMk/>
            <pc:sldMk cId="2500604495" sldId="269"/>
            <ac:spMk id="3" creationId="{09675A7A-31F4-46D9-BBC3-F1D869CCFA6D}"/>
          </ac:spMkLst>
        </pc:spChg>
        <pc:picChg chg="add mod">
          <ac:chgData name="Martin Schray" userId="bf4f4853c980e97a" providerId="LiveId" clId="{FDA75B35-AC51-4542-8598-1B382FE39AF9}" dt="2022-09-06T23:04:56.119" v="70" actId="1076"/>
          <ac:picMkLst>
            <pc:docMk/>
            <pc:sldMk cId="2500604495" sldId="269"/>
            <ac:picMk id="5" creationId="{43352D91-D39B-50FA-883E-6D6E003CA135}"/>
          </ac:picMkLst>
        </pc:picChg>
      </pc:sldChg>
      <pc:sldChg chg="addSp modSp new mod">
        <pc:chgData name="Martin Schray" userId="bf4f4853c980e97a" providerId="LiveId" clId="{FDA75B35-AC51-4542-8598-1B382FE39AF9}" dt="2022-09-06T23:08:28.794" v="121" actId="1076"/>
        <pc:sldMkLst>
          <pc:docMk/>
          <pc:sldMk cId="1060816585" sldId="270"/>
        </pc:sldMkLst>
        <pc:spChg chg="mod">
          <ac:chgData name="Martin Schray" userId="bf4f4853c980e97a" providerId="LiveId" clId="{FDA75B35-AC51-4542-8598-1B382FE39AF9}" dt="2022-09-06T23:05:28.005" v="117" actId="20577"/>
          <ac:spMkLst>
            <pc:docMk/>
            <pc:sldMk cId="1060816585" sldId="270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5:34.873" v="118"/>
          <ac:spMkLst>
            <pc:docMk/>
            <pc:sldMk cId="1060816585" sldId="270"/>
            <ac:spMk id="3" creationId="{0BBF2FCE-C5E7-9D7E-0B75-8D61C0303661}"/>
          </ac:spMkLst>
        </pc:spChg>
        <pc:picChg chg="add mod">
          <ac:chgData name="Martin Schray" userId="bf4f4853c980e97a" providerId="LiveId" clId="{FDA75B35-AC51-4542-8598-1B382FE39AF9}" dt="2022-09-06T23:08:28.794" v="121" actId="1076"/>
          <ac:picMkLst>
            <pc:docMk/>
            <pc:sldMk cId="1060816585" sldId="270"/>
            <ac:picMk id="5" creationId="{323CA565-940E-8561-02B2-C8BD948CFB9F}"/>
          </ac:picMkLst>
        </pc:picChg>
      </pc:sldChg>
      <pc:sldChg chg="addSp delSp modSp add mod">
        <pc:chgData name="Martin Schray" userId="bf4f4853c980e97a" providerId="LiveId" clId="{FDA75B35-AC51-4542-8598-1B382FE39AF9}" dt="2022-09-06T23:18:11.016" v="235" actId="1076"/>
        <pc:sldMkLst>
          <pc:docMk/>
          <pc:sldMk cId="1629202350" sldId="271"/>
        </pc:sldMkLst>
        <pc:spChg chg="mod">
          <ac:chgData name="Martin Schray" userId="bf4f4853c980e97a" providerId="LiveId" clId="{FDA75B35-AC51-4542-8598-1B382FE39AF9}" dt="2022-09-06T23:08:55.399" v="163" actId="20577"/>
          <ac:spMkLst>
            <pc:docMk/>
            <pc:sldMk cId="1629202350" sldId="271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9:24.694" v="233" actId="20577"/>
          <ac:spMkLst>
            <pc:docMk/>
            <pc:sldMk cId="1629202350" sldId="271"/>
            <ac:spMk id="3" creationId="{0BBF2FCE-C5E7-9D7E-0B75-8D61C0303661}"/>
          </ac:spMkLst>
        </pc:spChg>
        <pc:picChg chg="del">
          <ac:chgData name="Martin Schray" userId="bf4f4853c980e97a" providerId="LiveId" clId="{FDA75B35-AC51-4542-8598-1B382FE39AF9}" dt="2022-09-06T23:08:39.065" v="123" actId="478"/>
          <ac:picMkLst>
            <pc:docMk/>
            <pc:sldMk cId="1629202350" sldId="271"/>
            <ac:picMk id="5" creationId="{323CA565-940E-8561-02B2-C8BD948CFB9F}"/>
          </ac:picMkLst>
        </pc:picChg>
        <pc:picChg chg="add mod">
          <ac:chgData name="Martin Schray" userId="bf4f4853c980e97a" providerId="LiveId" clId="{FDA75B35-AC51-4542-8598-1B382FE39AF9}" dt="2022-09-06T23:18:11.016" v="235" actId="1076"/>
          <ac:picMkLst>
            <pc:docMk/>
            <pc:sldMk cId="1629202350" sldId="271"/>
            <ac:picMk id="6" creationId="{92FB8AA1-310E-B547-580F-53B5CE3EAFD5}"/>
          </ac:picMkLst>
        </pc:picChg>
      </pc:sldChg>
      <pc:sldChg chg="addSp modSp new mod">
        <pc:chgData name="Martin Schray" userId="bf4f4853c980e97a" providerId="LiveId" clId="{FDA75B35-AC51-4542-8598-1B382FE39AF9}" dt="2022-09-14T00:10:30.339" v="333" actId="14100"/>
        <pc:sldMkLst>
          <pc:docMk/>
          <pc:sldMk cId="1074987764" sldId="272"/>
        </pc:sldMkLst>
        <pc:spChg chg="mod">
          <ac:chgData name="Martin Schray" userId="bf4f4853c980e97a" providerId="LiveId" clId="{FDA75B35-AC51-4542-8598-1B382FE39AF9}" dt="2022-09-14T00:10:23.650" v="330" actId="1036"/>
          <ac:spMkLst>
            <pc:docMk/>
            <pc:sldMk cId="1074987764" sldId="272"/>
            <ac:spMk id="2" creationId="{CF736E5D-66E7-4665-5310-18256D4EB2C1}"/>
          </ac:spMkLst>
        </pc:spChg>
        <pc:picChg chg="add mod">
          <ac:chgData name="Martin Schray" userId="bf4f4853c980e97a" providerId="LiveId" clId="{FDA75B35-AC51-4542-8598-1B382FE39AF9}" dt="2022-09-14T00:10:30.339" v="333" actId="14100"/>
          <ac:picMkLst>
            <pc:docMk/>
            <pc:sldMk cId="1074987764" sldId="272"/>
            <ac:picMk id="5" creationId="{96014BE4-D558-1749-1430-148303EBBE9E}"/>
          </ac:picMkLst>
        </pc:pic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B2F-E532-9A00-94A5-E3104AD4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A7A-31F4-46D9-BBC3-F1D869CC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2D91-D39B-50FA-883E-6D6E003C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9" y="2342153"/>
            <a:ext cx="8036103" cy="44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A565-940E-8561-02B2-C8BD948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9" y="2267138"/>
            <a:ext cx="8256927" cy="45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to find grouped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 label to filter by stories with the same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8AA1-310E-B547-580F-53B5CE3E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6" y="2303685"/>
            <a:ext cx="11363408" cy="49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E5D-66E7-4665-5310-18256D4E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9456"/>
            <a:ext cx="10515600" cy="1325563"/>
          </a:xfrm>
        </p:spPr>
        <p:txBody>
          <a:bodyPr/>
          <a:lstStyle/>
          <a:p>
            <a:r>
              <a:rPr lang="en-US" dirty="0"/>
              <a:t>Create a new GitHub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298D-44F8-A19F-B049-A89FF7E9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14BE4-D558-1749-1430-148303EB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0" y="825388"/>
            <a:ext cx="12014879" cy="56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A2A5-0770-0E03-B146-CC4CDD9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Kanban?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9FA6-04FA-C0B9-A888-E8A3DAB3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class Kanban ==  where stories are defined and visualized</a:t>
            </a:r>
          </a:p>
          <a:p>
            <a:r>
              <a:rPr lang="en-US" dirty="0"/>
              <a:t>Stories == work to done</a:t>
            </a:r>
          </a:p>
        </p:txBody>
      </p:sp>
    </p:spTree>
    <p:extLst>
      <p:ext uri="{BB962C8B-B14F-4D97-AF65-F5344CB8AC3E}">
        <p14:creationId xmlns:p14="http://schemas.microsoft.com/office/powerpoint/2010/main" val="288100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What is Kanban?</vt:lpstr>
      <vt:lpstr>What is a Kanban Board?</vt:lpstr>
      <vt:lpstr>Columns + Cards</vt:lpstr>
      <vt:lpstr>Columns in your Kanban board</vt:lpstr>
      <vt:lpstr>Kanban Principle</vt:lpstr>
      <vt:lpstr>Kanban Principle</vt:lpstr>
      <vt:lpstr>You can edit columns (hint: keep it simple)</vt:lpstr>
      <vt:lpstr>Notes can have rich markdown</vt:lpstr>
      <vt:lpstr>In you have pulled (own a story) make yourself the owner</vt:lpstr>
      <vt:lpstr>Use labels to add color and context to stories</vt:lpstr>
      <vt:lpstr>Using labels to find grouped stories</vt:lpstr>
      <vt:lpstr>Create a new GitHub Kanban Board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2023-02-01T00:22:05Z</dcterms:modified>
</cp:coreProperties>
</file>