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2" r:id="rId5"/>
    <p:sldId id="264" r:id="rId6"/>
    <p:sldId id="257" r:id="rId7"/>
    <p:sldId id="266" r:id="rId8"/>
    <p:sldId id="260" r:id="rId9"/>
    <p:sldId id="261" r:id="rId10"/>
    <p:sldId id="269" r:id="rId11"/>
    <p:sldId id="270" r:id="rId12"/>
    <p:sldId id="271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8EE9384F-D40B-4356-BA05-288D9186327A}"/>
    <pc:docChg chg="delSld">
      <pc:chgData name="Martin Schray" userId="bf4f4853c980e97a" providerId="LiveId" clId="{8EE9384F-D40B-4356-BA05-288D9186327A}" dt="2022-02-02T00:05:10.736" v="0" actId="2696"/>
      <pc:docMkLst>
        <pc:docMk/>
      </pc:docMkLst>
      <pc:sldChg chg="del">
        <pc:chgData name="Martin Schray" userId="bf4f4853c980e97a" providerId="LiveId" clId="{8EE9384F-D40B-4356-BA05-288D9186327A}" dt="2022-02-02T00:05:10.736" v="0" actId="2696"/>
        <pc:sldMkLst>
          <pc:docMk/>
          <pc:sldMk cId="2469832989" sldId="258"/>
        </pc:sldMkLst>
      </pc:sldChg>
    </pc:docChg>
  </pc:docChgLst>
  <pc:docChgLst>
    <pc:chgData name="Martin Schray" userId="bf4f4853c980e97a" providerId="LiveId" clId="{FDA75B35-AC51-4542-8598-1B382FE39AF9}"/>
    <pc:docChg chg="custSel addSld modSld">
      <pc:chgData name="Martin Schray" userId="bf4f4853c980e97a" providerId="LiveId" clId="{FDA75B35-AC51-4542-8598-1B382FE39AF9}" dt="2022-09-06T23:18:11.016" v="235" actId="1076"/>
      <pc:docMkLst>
        <pc:docMk/>
      </pc:docMkLst>
      <pc:sldChg chg="addSp modSp new mod">
        <pc:chgData name="Martin Schray" userId="bf4f4853c980e97a" providerId="LiveId" clId="{FDA75B35-AC51-4542-8598-1B382FE39AF9}" dt="2022-09-06T23:04:56.119" v="70" actId="1076"/>
        <pc:sldMkLst>
          <pc:docMk/>
          <pc:sldMk cId="2500604495" sldId="269"/>
        </pc:sldMkLst>
        <pc:spChg chg="mod">
          <ac:chgData name="Martin Schray" userId="bf4f4853c980e97a" providerId="LiveId" clId="{FDA75B35-AC51-4542-8598-1B382FE39AF9}" dt="2022-09-06T23:02:17.183" v="64" actId="20577"/>
          <ac:spMkLst>
            <pc:docMk/>
            <pc:sldMk cId="2500604495" sldId="269"/>
            <ac:spMk id="2" creationId="{CA7E3B2F-E532-9A00-94A5-E3104AD4AE11}"/>
          </ac:spMkLst>
        </pc:spChg>
        <pc:spChg chg="mod">
          <ac:chgData name="Martin Schray" userId="bf4f4853c980e97a" providerId="LiveId" clId="{FDA75B35-AC51-4542-8598-1B382FE39AF9}" dt="2022-09-06T23:02:23.637" v="65"/>
          <ac:spMkLst>
            <pc:docMk/>
            <pc:sldMk cId="2500604495" sldId="269"/>
            <ac:spMk id="3" creationId="{09675A7A-31F4-46D9-BBC3-F1D869CCFA6D}"/>
          </ac:spMkLst>
        </pc:spChg>
        <pc:picChg chg="add mod">
          <ac:chgData name="Martin Schray" userId="bf4f4853c980e97a" providerId="LiveId" clId="{FDA75B35-AC51-4542-8598-1B382FE39AF9}" dt="2022-09-06T23:04:56.119" v="70" actId="1076"/>
          <ac:picMkLst>
            <pc:docMk/>
            <pc:sldMk cId="2500604495" sldId="269"/>
            <ac:picMk id="5" creationId="{43352D91-D39B-50FA-883E-6D6E003CA135}"/>
          </ac:picMkLst>
        </pc:picChg>
      </pc:sldChg>
      <pc:sldChg chg="addSp modSp new mod">
        <pc:chgData name="Martin Schray" userId="bf4f4853c980e97a" providerId="LiveId" clId="{FDA75B35-AC51-4542-8598-1B382FE39AF9}" dt="2022-09-06T23:08:28.794" v="121" actId="1076"/>
        <pc:sldMkLst>
          <pc:docMk/>
          <pc:sldMk cId="1060816585" sldId="270"/>
        </pc:sldMkLst>
        <pc:spChg chg="mod">
          <ac:chgData name="Martin Schray" userId="bf4f4853c980e97a" providerId="LiveId" clId="{FDA75B35-AC51-4542-8598-1B382FE39AF9}" dt="2022-09-06T23:05:28.005" v="117" actId="20577"/>
          <ac:spMkLst>
            <pc:docMk/>
            <pc:sldMk cId="1060816585" sldId="270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5:34.873" v="118"/>
          <ac:spMkLst>
            <pc:docMk/>
            <pc:sldMk cId="1060816585" sldId="270"/>
            <ac:spMk id="3" creationId="{0BBF2FCE-C5E7-9D7E-0B75-8D61C0303661}"/>
          </ac:spMkLst>
        </pc:spChg>
        <pc:picChg chg="add mod">
          <ac:chgData name="Martin Schray" userId="bf4f4853c980e97a" providerId="LiveId" clId="{FDA75B35-AC51-4542-8598-1B382FE39AF9}" dt="2022-09-06T23:08:28.794" v="121" actId="1076"/>
          <ac:picMkLst>
            <pc:docMk/>
            <pc:sldMk cId="1060816585" sldId="270"/>
            <ac:picMk id="5" creationId="{323CA565-940E-8561-02B2-C8BD948CFB9F}"/>
          </ac:picMkLst>
        </pc:picChg>
      </pc:sldChg>
      <pc:sldChg chg="addSp delSp modSp add mod">
        <pc:chgData name="Martin Schray" userId="bf4f4853c980e97a" providerId="LiveId" clId="{FDA75B35-AC51-4542-8598-1B382FE39AF9}" dt="2022-09-06T23:18:11.016" v="235" actId="1076"/>
        <pc:sldMkLst>
          <pc:docMk/>
          <pc:sldMk cId="1629202350" sldId="271"/>
        </pc:sldMkLst>
        <pc:spChg chg="mod">
          <ac:chgData name="Martin Schray" userId="bf4f4853c980e97a" providerId="LiveId" clId="{FDA75B35-AC51-4542-8598-1B382FE39AF9}" dt="2022-09-06T23:08:55.399" v="163" actId="20577"/>
          <ac:spMkLst>
            <pc:docMk/>
            <pc:sldMk cId="1629202350" sldId="271"/>
            <ac:spMk id="2" creationId="{D3356ED3-9D5C-66C5-BCFA-981A2D02F870}"/>
          </ac:spMkLst>
        </pc:spChg>
        <pc:spChg chg="mod">
          <ac:chgData name="Martin Schray" userId="bf4f4853c980e97a" providerId="LiveId" clId="{FDA75B35-AC51-4542-8598-1B382FE39AF9}" dt="2022-09-06T23:09:24.694" v="233" actId="20577"/>
          <ac:spMkLst>
            <pc:docMk/>
            <pc:sldMk cId="1629202350" sldId="271"/>
            <ac:spMk id="3" creationId="{0BBF2FCE-C5E7-9D7E-0B75-8D61C0303661}"/>
          </ac:spMkLst>
        </pc:spChg>
        <pc:picChg chg="del">
          <ac:chgData name="Martin Schray" userId="bf4f4853c980e97a" providerId="LiveId" clId="{FDA75B35-AC51-4542-8598-1B382FE39AF9}" dt="2022-09-06T23:08:39.065" v="123" actId="478"/>
          <ac:picMkLst>
            <pc:docMk/>
            <pc:sldMk cId="1629202350" sldId="271"/>
            <ac:picMk id="5" creationId="{323CA565-940E-8561-02B2-C8BD948CFB9F}"/>
          </ac:picMkLst>
        </pc:picChg>
        <pc:picChg chg="add mod">
          <ac:chgData name="Martin Schray" userId="bf4f4853c980e97a" providerId="LiveId" clId="{FDA75B35-AC51-4542-8598-1B382FE39AF9}" dt="2022-09-06T23:18:11.016" v="235" actId="1076"/>
          <ac:picMkLst>
            <pc:docMk/>
            <pc:sldMk cId="1629202350" sldId="271"/>
            <ac:picMk id="6" creationId="{92FB8AA1-310E-B547-580F-53B5CE3EAFD5}"/>
          </ac:picMkLst>
        </pc:picChg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B2F-E532-9A00-94A5-E3104AD4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5A7A-31F4-46D9-BBC3-F1D869CC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have pulled (own a story) make yourself the owner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2D91-D39B-50FA-883E-6D6E003C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89" y="2342153"/>
            <a:ext cx="8036103" cy="44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labels to add color and context to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A565-940E-8561-02B2-C8BD948C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9" y="2267138"/>
            <a:ext cx="8256927" cy="45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1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6ED3-9D5C-66C5-BCFA-981A2D02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labels to find grouped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2FCE-C5E7-9D7E-0B75-8D61C03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 label to filter by stories with the same label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B8AA1-310E-B547-580F-53B5CE3E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6" y="2303685"/>
            <a:ext cx="11363408" cy="49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0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440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Columns + Cards</vt:lpstr>
      <vt:lpstr>What is a Kanban Board?</vt:lpstr>
      <vt:lpstr>Columns in your Kanban board</vt:lpstr>
      <vt:lpstr>Kanban Principle</vt:lpstr>
      <vt:lpstr>Kanban Principle</vt:lpstr>
      <vt:lpstr>You can edit columns (hint: keep it simple)</vt:lpstr>
      <vt:lpstr>Notes can have rich markdown</vt:lpstr>
      <vt:lpstr>In you have pulled (own a story) make yourself the owner</vt:lpstr>
      <vt:lpstr>Use labels to add color and context to stories</vt:lpstr>
      <vt:lpstr>Using labels to find grouped stories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2022-09-06T23:18:14Z</dcterms:modified>
</cp:coreProperties>
</file>