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4.xml" ContentType="application/vnd.openxmlformats-officedocument.theme+xml"/>
  <Override PartName="/ppt/slideLayouts/slideLayout35.xml" ContentType="application/vnd.openxmlformats-officedocument.presentationml.slideLayout+xml"/>
  <Override PartName="/ppt/theme/theme5.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slideLayouts/slideLayout36.xml" ContentType="application/vnd.openxmlformats-officedocument.presentationml.slideLayout+xml"/>
  <Override PartName="/ppt/theme/theme6.xml" ContentType="application/vnd.openxmlformats-officedocument.theme+xml"/>
  <Override PartName="/ppt/slideLayouts/slideLayout37.xml" ContentType="application/vnd.openxmlformats-officedocument.presentationml.slideLayout+xml"/>
  <Override PartName="/ppt/theme/theme7.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8.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9.xml" ContentType="application/vnd.openxmlformats-officedocument.theme+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10.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theme/theme11.xml" ContentType="application/vnd.openxmlformats-officedocument.theme+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theme/theme12.xml" ContentType="application/vnd.openxmlformats-officedocument.theme+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theme/theme13.xml" ContentType="application/vnd.openxmlformats-officedocument.them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4.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theme/theme15.xml" ContentType="application/vnd.openxmlformats-officedocument.them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theme/theme16.xml" ContentType="application/vnd.openxmlformats-officedocument.theme+xml"/>
  <Override PartName="/ppt/tags/tag20.xml" ContentType="application/vnd.openxmlformats-officedocument.presentationml.tags+xml"/>
  <Override PartName="/ppt/theme/theme17.xml" ContentType="application/vnd.openxmlformats-officedocument.theme+xml"/>
  <Override PartName="/ppt/theme/theme1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1.xml" ContentType="application/vnd.openxmlformats-officedocument.presentationml.tags+xml"/>
  <Override PartName="/ppt/notesSlides/notesSlide3.xml" ContentType="application/vnd.openxmlformats-officedocument.presentationml.notesSlide+xml"/>
  <Override PartName="/ppt/media/image22.bin" ContentType="image/png"/>
  <Override PartName="/ppt/media/image23.bin" ContentType="image/png"/>
  <Override PartName="/ppt/media/image24.bin" ContentType="image/png"/>
  <Override PartName="/ppt/media/image25.bin" ContentType="image/png"/>
  <Override PartName="/ppt/media/image26.bin" ContentType="image/png"/>
  <Override PartName="/ppt/notesSlides/notesSlide4.xml" ContentType="application/vnd.openxmlformats-officedocument.presentationml.notesSlide+xml"/>
  <Override PartName="/ppt/media/image28.bin" ContentType="image/png"/>
  <Override PartName="/ppt/media/image29.bin" ContentType="image/png"/>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5.xml" ContentType="application/vnd.openxmlformats-officedocument.presentationml.notesSlide+xml"/>
  <Override PartName="/ppt/media/image30.bin" ContentType="image/png"/>
  <Override PartName="/ppt/media/image31.bin" ContentType="image/png"/>
  <Override PartName="/ppt/media/image32.bin" ContentType="image/png"/>
  <Override PartName="/ppt/media/image33.bin" ContentType="image/png"/>
  <Override PartName="/ppt/media/image34.bin" ContentType="image/png"/>
  <Override PartName="/ppt/media/image35.bin" ContentType="image/png"/>
  <Override PartName="/ppt/media/image36.bin" ContentType="image/png"/>
  <Override PartName="/ppt/media/image37.bin" ContentType="image/png"/>
  <Override PartName="/ppt/media/image38.bin" ContentType="image/png"/>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884" r:id="rId4"/>
    <p:sldMasterId id="2147483889" r:id="rId5"/>
    <p:sldMasterId id="2147483914" r:id="rId6"/>
    <p:sldMasterId id="2147483993" r:id="rId7"/>
    <p:sldMasterId id="2147484006" r:id="rId8"/>
    <p:sldMasterId id="2147484009" r:id="rId9"/>
    <p:sldMasterId id="2147483848" r:id="rId10"/>
    <p:sldMasterId id="2147484033" r:id="rId11"/>
    <p:sldMasterId id="2147484058" r:id="rId12"/>
    <p:sldMasterId id="2147484133" r:id="rId13"/>
    <p:sldMasterId id="2147484153" r:id="rId14"/>
    <p:sldMasterId id="2147484179" r:id="rId15"/>
    <p:sldMasterId id="2147484240" r:id="rId16"/>
    <p:sldMasterId id="2147484260" r:id="rId17"/>
    <p:sldMasterId id="2147484277" r:id="rId18"/>
    <p:sldMasterId id="2147484335" r:id="rId19"/>
  </p:sldMasterIdLst>
  <p:notesMasterIdLst>
    <p:notesMasterId r:id="rId28"/>
  </p:notesMasterIdLst>
  <p:handoutMasterIdLst>
    <p:handoutMasterId r:id="rId29"/>
  </p:handoutMasterIdLst>
  <p:sldIdLst>
    <p:sldId id="541" r:id="rId20"/>
    <p:sldId id="1027" r:id="rId21"/>
    <p:sldId id="1037" r:id="rId22"/>
    <p:sldId id="1038" r:id="rId23"/>
    <p:sldId id="1039" r:id="rId24"/>
    <p:sldId id="965" r:id="rId25"/>
    <p:sldId id="686" r:id="rId26"/>
    <p:sldId id="1034" r:id="rId27"/>
  </p:sldIdLst>
  <p:sldSz cx="12188825" cy="6858000"/>
  <p:notesSz cx="6864350" cy="9996488"/>
  <p:embeddedFontLst>
    <p:embeddedFont>
      <p:font typeface="Consolas" panose="020B0609020204030204" pitchFamily="49" charset="0"/>
      <p:regular r:id="rId30"/>
      <p:bold r:id="rId31"/>
      <p:italic r:id="rId32"/>
      <p:boldItalic r:id="rId33"/>
    </p:embeddedFont>
    <p:embeddedFont>
      <p:font typeface="Segoe" panose="020B0604020202020204" charset="0"/>
      <p:regular r:id="rId34"/>
      <p:bold r:id="rId35"/>
      <p:italic r:id="rId36"/>
      <p:boldItalic r:id="rId37"/>
    </p:embeddedFont>
    <p:embeddedFont>
      <p:font typeface="Segoe Light" panose="020B0604020202020204" charset="0"/>
      <p:regular r:id="rId38"/>
      <p:italic r:id="rId39"/>
    </p:embeddedFont>
    <p:embeddedFont>
      <p:font typeface="Segoe UI" panose="020B0502040204020203" pitchFamily="34" charset="0"/>
      <p:regular r:id="rId40"/>
      <p:bold r:id="rId41"/>
      <p:italic r:id="rId42"/>
      <p:boldItalic r:id="rId43"/>
    </p:embeddedFont>
    <p:embeddedFont>
      <p:font typeface="Segoe UI Light" panose="020B0502040204020203" pitchFamily="34" charset="0"/>
      <p:regular r:id="rId44"/>
      <p:italic r:id="rId45"/>
    </p:embeddedFont>
  </p:embeddedFontLst>
  <p:custDataLst>
    <p:tags r:id="rId46"/>
  </p:custDataLst>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orkforce Analysis Introduction" id="{A4A08892-8F2D-4F39-AAC4-B873BAA45B29}">
          <p14:sldIdLst/>
        </p14:section>
        <p14:section name="Untitled Section" id="{166BDF12-7EAF-472F-9734-C65CF49B2ECA}">
          <p14:sldIdLst/>
        </p14:section>
        <p14:section name="Persona Overview" id="{B8DD6E2E-8A20-4A12-A299-28484F2DB782}">
          <p14:sldIdLst>
            <p14:sldId id="541"/>
            <p14:sldId id="1027"/>
            <p14:sldId id="1037"/>
            <p14:sldId id="1038"/>
            <p14:sldId id="1039"/>
            <p14:sldId id="965"/>
            <p14:sldId id="686"/>
            <p14:sldId id="1034"/>
          </p14:sldIdLst>
        </p14:section>
      </p14:sectionLst>
    </p:ext>
    <p:ext uri="{EFAFB233-063F-42B5-8137-9DF3F51BA10A}">
      <p15:sldGuideLst xmlns:p15="http://schemas.microsoft.com/office/powerpoint/2012/main">
        <p15:guide id="1" orient="horz" pos="144">
          <p15:clr>
            <a:srgbClr val="A4A3A4"/>
          </p15:clr>
        </p15:guide>
        <p15:guide id="2" orient="horz" pos="720" userDrawn="1">
          <p15:clr>
            <a:srgbClr val="A4A3A4"/>
          </p15:clr>
        </p15:guide>
        <p15:guide id="3" orient="horz" pos="2256" userDrawn="1">
          <p15:clr>
            <a:srgbClr val="A4A3A4"/>
          </p15:clr>
        </p15:guide>
        <p15:guide id="4" orient="horz" pos="648" userDrawn="1">
          <p15:clr>
            <a:srgbClr val="A4A3A4"/>
          </p15:clr>
        </p15:guide>
        <p15:guide id="5" orient="horz" pos="1002">
          <p15:clr>
            <a:srgbClr val="A4A3A4"/>
          </p15:clr>
        </p15:guide>
        <p15:guide id="6" orient="horz" pos="4128" userDrawn="1">
          <p15:clr>
            <a:srgbClr val="A4A3A4"/>
          </p15:clr>
        </p15:guide>
        <p15:guide id="7" orient="horz" pos="1848" userDrawn="1">
          <p15:clr>
            <a:srgbClr val="A4A3A4"/>
          </p15:clr>
        </p15:guide>
        <p15:guide id="8" pos="213">
          <p15:clr>
            <a:srgbClr val="A4A3A4"/>
          </p15:clr>
        </p15:guide>
        <p15:guide id="9" pos="7469">
          <p15:clr>
            <a:srgbClr val="A4A3A4"/>
          </p15:clr>
        </p15:guide>
      </p15:sldGuideLst>
    </p:ext>
    <p:ext uri="{2D200454-40CA-4A62-9FC3-DE9A4176ACB9}">
      <p15:notesGuideLst xmlns:p15="http://schemas.microsoft.com/office/powerpoint/2012/main">
        <p15:guide id="1" orient="horz" pos="3149" userDrawn="1">
          <p15:clr>
            <a:srgbClr val="A4A3A4"/>
          </p15:clr>
        </p15:guide>
        <p15:guide id="2" pos="216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rlos Horn" initials="CH" lastIdx="9" clrIdx="0"/>
  <p:cmAuthor id="7" name="mhoiseck" initials="m" lastIdx="2" clrIdx="7"/>
  <p:cmAuthor id="1" name="richard.sturman" initials="r" lastIdx="1" clrIdx="1"/>
  <p:cmAuthor id="8" name="Richard Smith (CLIENT SOLUTIONS)" initials="R" lastIdx="1" clrIdx="8">
    <p:extLst>
      <p:ext uri="{19B8F6BF-5375-455C-9EA6-DF929625EA0E}">
        <p15:presenceInfo xmlns:p15="http://schemas.microsoft.com/office/powerpoint/2012/main" userId="S-1-5-21-1721254763-462695806-1538882281-2605759" providerId="AD"/>
      </p:ext>
    </p:extLst>
  </p:cmAuthor>
  <p:cmAuthor id="2" name="andrea.bench" initials="a" lastIdx="1" clrIdx="2"/>
  <p:cmAuthor id="9" name="Walter Goerner" initials="W" lastIdx="2" clrIdx="9">
    <p:extLst>
      <p:ext uri="{19B8F6BF-5375-455C-9EA6-DF929625EA0E}">
        <p15:presenceInfo xmlns:p15="http://schemas.microsoft.com/office/powerpoint/2012/main" userId="S-1-5-21-1721254763-462695806-1538882281-2706566" providerId="AD"/>
      </p:ext>
    </p:extLst>
  </p:cmAuthor>
  <p:cmAuthor id="3" name="Mayank.Bhanawat" initials="M" lastIdx="3" clrIdx="3"/>
  <p:cmAuthor id="10" name="Samesh Singh" initials="S" lastIdx="5" clrIdx="10">
    <p:extLst>
      <p:ext uri="{19B8F6BF-5375-455C-9EA6-DF929625EA0E}">
        <p15:presenceInfo xmlns:p15="http://schemas.microsoft.com/office/powerpoint/2012/main" userId="S-1-5-21-2127521184-1604012920-1887927527-9490915" providerId="AD"/>
      </p:ext>
    </p:extLst>
  </p:cmAuthor>
  <p:cmAuthor id="4" name="Douglas Steen" initials="dhs" lastIdx="1" clrIdx="4"/>
  <p:cmAuthor id="11" name="Author" initials="A" lastIdx="299" clrIdx="11"/>
  <p:cmAuthor id="5" name="Laura Martelli" initials="LM" lastIdx="8" clrIdx="5"/>
  <p:cmAuthor id="6" name="Marc Ashbrook" initials="MA" lastIdx="8"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2D86E7"/>
    <a:srgbClr val="0071BC"/>
    <a:srgbClr val="7AA23A"/>
    <a:srgbClr val="FFC211"/>
    <a:srgbClr val="2BBC20"/>
    <a:srgbClr val="FF7C80"/>
    <a:srgbClr val="FF99CC"/>
    <a:srgbClr val="FF66FF"/>
    <a:srgbClr val="FF69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B7698B-F5CA-479B-9C37-85E92858D86C}" v="1" dt="2021-02-23T20:35:22.7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6357" autoAdjust="0"/>
  </p:normalViewPr>
  <p:slideViewPr>
    <p:cSldViewPr snapToGrid="0">
      <p:cViewPr varScale="1">
        <p:scale>
          <a:sx n="107" d="100"/>
          <a:sy n="107" d="100"/>
        </p:scale>
        <p:origin x="384" y="102"/>
      </p:cViewPr>
      <p:guideLst>
        <p:guide orient="horz" pos="144"/>
        <p:guide orient="horz" pos="720"/>
        <p:guide orient="horz" pos="2256"/>
        <p:guide orient="horz" pos="648"/>
        <p:guide orient="horz" pos="1002"/>
        <p:guide orient="horz" pos="4128"/>
        <p:guide orient="horz" pos="1848"/>
        <p:guide pos="213"/>
        <p:guide pos="7469"/>
      </p:guideLst>
    </p:cSldViewPr>
  </p:slideViewPr>
  <p:outlineViewPr>
    <p:cViewPr>
      <p:scale>
        <a:sx n="33" d="100"/>
        <a:sy n="33" d="100"/>
      </p:scale>
      <p:origin x="0" y="29040"/>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34" d="100"/>
          <a:sy n="34" d="100"/>
        </p:scale>
        <p:origin x="-3090" y="-102"/>
      </p:cViewPr>
      <p:guideLst>
        <p:guide orient="horz" pos="3149"/>
        <p:guide pos="216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0.xml"/><Relationship Id="rId18" Type="http://schemas.openxmlformats.org/officeDocument/2006/relationships/slideMaster" Target="slideMasters/slideMaster15.xml"/><Relationship Id="rId26" Type="http://schemas.openxmlformats.org/officeDocument/2006/relationships/slide" Target="slides/slide7.xml"/><Relationship Id="rId39" Type="http://schemas.openxmlformats.org/officeDocument/2006/relationships/font" Target="fonts/font10.fntdata"/><Relationship Id="rId21" Type="http://schemas.openxmlformats.org/officeDocument/2006/relationships/slide" Target="slides/slide2.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Master" Target="slideMasters/slideMaster13.xml"/><Relationship Id="rId29" Type="http://schemas.openxmlformats.org/officeDocument/2006/relationships/handoutMaster" Target="handoutMasters/handoutMaster1.xml"/><Relationship Id="rId11" Type="http://schemas.openxmlformats.org/officeDocument/2006/relationships/slideMaster" Target="slideMasters/slideMaster8.xml"/><Relationship Id="rId24" Type="http://schemas.openxmlformats.org/officeDocument/2006/relationships/slide" Target="slides/slide5.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3" Type="http://schemas.microsoft.com/office/2015/10/relationships/revisionInfo" Target="revisionInfo.xml"/><Relationship Id="rId5" Type="http://schemas.openxmlformats.org/officeDocument/2006/relationships/slideMaster" Target="slideMasters/slideMaster2.xml"/><Relationship Id="rId10" Type="http://schemas.openxmlformats.org/officeDocument/2006/relationships/slideMaster" Target="slideMasters/slideMaster7.xml"/><Relationship Id="rId19" Type="http://schemas.openxmlformats.org/officeDocument/2006/relationships/slideMaster" Target="slideMasters/slideMaster16.xml"/><Relationship Id="rId31" Type="http://schemas.openxmlformats.org/officeDocument/2006/relationships/font" Target="fonts/font2.fntdata"/><Relationship Id="rId44" Type="http://schemas.openxmlformats.org/officeDocument/2006/relationships/font" Target="fonts/font15.fntdata"/><Relationship Id="rId52"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 Target="slides/slide3.xml"/><Relationship Id="rId27" Type="http://schemas.openxmlformats.org/officeDocument/2006/relationships/slide" Target="slides/slide8.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presProps" Target="presProps.xml"/><Relationship Id="rId8" Type="http://schemas.openxmlformats.org/officeDocument/2006/relationships/slideMaster" Target="slideMasters/slideMaster5.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Master" Target="slideMasters/slideMaster14.xml"/><Relationship Id="rId25" Type="http://schemas.openxmlformats.org/officeDocument/2006/relationships/slide" Target="slides/slide6.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tags" Target="tags/tag1.xml"/><Relationship Id="rId20" Type="http://schemas.openxmlformats.org/officeDocument/2006/relationships/slide" Target="slides/slide1.xml"/><Relationship Id="rId41" Type="http://schemas.openxmlformats.org/officeDocument/2006/relationships/font" Target="fonts/font12.fntdata"/><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Master" Target="slideMasters/slideMaster12.xml"/><Relationship Id="rId23" Type="http://schemas.openxmlformats.org/officeDocument/2006/relationships/slide" Target="slides/slide4.xml"/><Relationship Id="rId28" Type="http://schemas.openxmlformats.org/officeDocument/2006/relationships/notesMaster" Target="notesMasters/notesMaster1.xml"/><Relationship Id="rId36" Type="http://schemas.openxmlformats.org/officeDocument/2006/relationships/font" Target="fonts/font7.fntdata"/><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ndy Guthrie (RANDY)" userId="0de563fb-fafc-4b99-9e9b-63d44078b0f3" providerId="ADAL" clId="{52B7698B-F5CA-479B-9C37-85E92858D86C}"/>
    <pc:docChg chg="undo custSel delSld modSld modSection">
      <pc:chgData name="Randy Guthrie (RANDY)" userId="0de563fb-fafc-4b99-9e9b-63d44078b0f3" providerId="ADAL" clId="{52B7698B-F5CA-479B-9C37-85E92858D86C}" dt="2021-02-23T20:43:14.595" v="31" actId="478"/>
      <pc:docMkLst>
        <pc:docMk/>
      </pc:docMkLst>
      <pc:sldChg chg="addSp modSp mod">
        <pc:chgData name="Randy Guthrie (RANDY)" userId="0de563fb-fafc-4b99-9e9b-63d44078b0f3" providerId="ADAL" clId="{52B7698B-F5CA-479B-9C37-85E92858D86C}" dt="2021-02-23T20:32:02.268" v="2" actId="207"/>
        <pc:sldMkLst>
          <pc:docMk/>
          <pc:sldMk cId="1440694886" sldId="541"/>
        </pc:sldMkLst>
        <pc:spChg chg="add mod">
          <ac:chgData name="Randy Guthrie (RANDY)" userId="0de563fb-fafc-4b99-9e9b-63d44078b0f3" providerId="ADAL" clId="{52B7698B-F5CA-479B-9C37-85E92858D86C}" dt="2021-02-23T20:32:02.268" v="2" actId="207"/>
          <ac:spMkLst>
            <pc:docMk/>
            <pc:sldMk cId="1440694886" sldId="541"/>
            <ac:spMk id="3" creationId="{17A2CE19-7090-4172-85A1-9B3F53E48269}"/>
          </ac:spMkLst>
        </pc:spChg>
      </pc:sldChg>
      <pc:sldChg chg="addSp delSp modSp mod">
        <pc:chgData name="Randy Guthrie (RANDY)" userId="0de563fb-fafc-4b99-9e9b-63d44078b0f3" providerId="ADAL" clId="{52B7698B-F5CA-479B-9C37-85E92858D86C}" dt="2021-02-23T20:42:16.086" v="29" actId="478"/>
        <pc:sldMkLst>
          <pc:docMk/>
          <pc:sldMk cId="558475454" sldId="686"/>
        </pc:sldMkLst>
        <pc:spChg chg="add mod ord">
          <ac:chgData name="Randy Guthrie (RANDY)" userId="0de563fb-fafc-4b99-9e9b-63d44078b0f3" providerId="ADAL" clId="{52B7698B-F5CA-479B-9C37-85E92858D86C}" dt="2021-02-23T20:41:08.075" v="25" actId="14861"/>
          <ac:spMkLst>
            <pc:docMk/>
            <pc:sldMk cId="558475454" sldId="686"/>
            <ac:spMk id="3" creationId="{AE6B579F-4DA0-4DEB-80BD-1887F02D5E83}"/>
          </ac:spMkLst>
        </pc:spChg>
        <pc:picChg chg="del">
          <ac:chgData name="Randy Guthrie (RANDY)" userId="0de563fb-fafc-4b99-9e9b-63d44078b0f3" providerId="ADAL" clId="{52B7698B-F5CA-479B-9C37-85E92858D86C}" dt="2021-02-23T20:42:16.086" v="29" actId="478"/>
          <ac:picMkLst>
            <pc:docMk/>
            <pc:sldMk cId="558475454" sldId="686"/>
            <ac:picMk id="42" creationId="{00000000-0000-0000-0000-000000000000}"/>
          </ac:picMkLst>
        </pc:picChg>
      </pc:sldChg>
      <pc:sldChg chg="del">
        <pc:chgData name="Randy Guthrie (RANDY)" userId="0de563fb-fafc-4b99-9e9b-63d44078b0f3" providerId="ADAL" clId="{52B7698B-F5CA-479B-9C37-85E92858D86C}" dt="2021-02-16T23:02:19.949" v="0" actId="47"/>
        <pc:sldMkLst>
          <pc:docMk/>
          <pc:sldMk cId="759665983" sldId="956"/>
        </pc:sldMkLst>
      </pc:sldChg>
      <pc:sldChg chg="addSp modSp mod">
        <pc:chgData name="Randy Guthrie (RANDY)" userId="0de563fb-fafc-4b99-9e9b-63d44078b0f3" providerId="ADAL" clId="{52B7698B-F5CA-479B-9C37-85E92858D86C}" dt="2021-02-23T20:41:27.034" v="27" actId="14861"/>
        <pc:sldMkLst>
          <pc:docMk/>
          <pc:sldMk cId="1511062844" sldId="963"/>
        </pc:sldMkLst>
        <pc:spChg chg="add mod">
          <ac:chgData name="Randy Guthrie (RANDY)" userId="0de563fb-fafc-4b99-9e9b-63d44078b0f3" providerId="ADAL" clId="{52B7698B-F5CA-479B-9C37-85E92858D86C}" dt="2021-02-23T20:41:27.034" v="27" actId="14861"/>
          <ac:spMkLst>
            <pc:docMk/>
            <pc:sldMk cId="1511062844" sldId="963"/>
            <ac:spMk id="12" creationId="{7CD01CDD-8061-41A6-96DE-6F740B5E8824}"/>
          </ac:spMkLst>
        </pc:spChg>
      </pc:sldChg>
      <pc:sldChg chg="addSp modSp mod">
        <pc:chgData name="Randy Guthrie (RANDY)" userId="0de563fb-fafc-4b99-9e9b-63d44078b0f3" providerId="ADAL" clId="{52B7698B-F5CA-479B-9C37-85E92858D86C}" dt="2021-02-23T20:41:18.722" v="26" actId="14861"/>
        <pc:sldMkLst>
          <pc:docMk/>
          <pc:sldMk cId="392733699" sldId="965"/>
        </pc:sldMkLst>
        <pc:spChg chg="add mod">
          <ac:chgData name="Randy Guthrie (RANDY)" userId="0de563fb-fafc-4b99-9e9b-63d44078b0f3" providerId="ADAL" clId="{52B7698B-F5CA-479B-9C37-85E92858D86C}" dt="2021-02-23T20:41:18.722" v="26" actId="14861"/>
          <ac:spMkLst>
            <pc:docMk/>
            <pc:sldMk cId="392733699" sldId="965"/>
            <ac:spMk id="3" creationId="{C06FCBEB-08D9-4D5F-9D68-2C05144B6438}"/>
          </ac:spMkLst>
        </pc:spChg>
      </pc:sldChg>
      <pc:sldChg chg="del">
        <pc:chgData name="Randy Guthrie (RANDY)" userId="0de563fb-fafc-4b99-9e9b-63d44078b0f3" providerId="ADAL" clId="{52B7698B-F5CA-479B-9C37-85E92858D86C}" dt="2021-02-16T23:02:19.949" v="0" actId="47"/>
        <pc:sldMkLst>
          <pc:docMk/>
          <pc:sldMk cId="1027052077" sldId="1020"/>
        </pc:sldMkLst>
      </pc:sldChg>
      <pc:sldChg chg="del">
        <pc:chgData name="Randy Guthrie (RANDY)" userId="0de563fb-fafc-4b99-9e9b-63d44078b0f3" providerId="ADAL" clId="{52B7698B-F5CA-479B-9C37-85E92858D86C}" dt="2021-02-16T23:02:19.949" v="0" actId="47"/>
        <pc:sldMkLst>
          <pc:docMk/>
          <pc:sldMk cId="3945656969" sldId="1021"/>
        </pc:sldMkLst>
      </pc:sldChg>
      <pc:sldChg chg="del">
        <pc:chgData name="Randy Guthrie (RANDY)" userId="0de563fb-fafc-4b99-9e9b-63d44078b0f3" providerId="ADAL" clId="{52B7698B-F5CA-479B-9C37-85E92858D86C}" dt="2021-02-16T23:02:19.949" v="0" actId="47"/>
        <pc:sldMkLst>
          <pc:docMk/>
          <pc:sldMk cId="2342616867" sldId="1022"/>
        </pc:sldMkLst>
      </pc:sldChg>
      <pc:sldChg chg="del">
        <pc:chgData name="Randy Guthrie (RANDY)" userId="0de563fb-fafc-4b99-9e9b-63d44078b0f3" providerId="ADAL" clId="{52B7698B-F5CA-479B-9C37-85E92858D86C}" dt="2021-02-16T23:02:19.949" v="0" actId="47"/>
        <pc:sldMkLst>
          <pc:docMk/>
          <pc:sldMk cId="260667116" sldId="1023"/>
        </pc:sldMkLst>
      </pc:sldChg>
      <pc:sldChg chg="addSp modSp mod">
        <pc:chgData name="Randy Guthrie (RANDY)" userId="0de563fb-fafc-4b99-9e9b-63d44078b0f3" providerId="ADAL" clId="{52B7698B-F5CA-479B-9C37-85E92858D86C}" dt="2021-02-23T20:41:38.668" v="28" actId="14861"/>
        <pc:sldMkLst>
          <pc:docMk/>
          <pc:sldMk cId="4246608298" sldId="1027"/>
        </pc:sldMkLst>
        <pc:spChg chg="add mod">
          <ac:chgData name="Randy Guthrie (RANDY)" userId="0de563fb-fafc-4b99-9e9b-63d44078b0f3" providerId="ADAL" clId="{52B7698B-F5CA-479B-9C37-85E92858D86C}" dt="2021-02-23T20:41:38.668" v="28" actId="14861"/>
          <ac:spMkLst>
            <pc:docMk/>
            <pc:sldMk cId="4246608298" sldId="1027"/>
            <ac:spMk id="3" creationId="{4B358961-F8A0-488A-AD73-5F975A93E278}"/>
          </ac:spMkLst>
        </pc:spChg>
      </pc:sldChg>
      <pc:sldChg chg="del">
        <pc:chgData name="Randy Guthrie (RANDY)" userId="0de563fb-fafc-4b99-9e9b-63d44078b0f3" providerId="ADAL" clId="{52B7698B-F5CA-479B-9C37-85E92858D86C}" dt="2021-02-16T23:02:19.949" v="0" actId="47"/>
        <pc:sldMkLst>
          <pc:docMk/>
          <pc:sldMk cId="3351829488" sldId="1030"/>
        </pc:sldMkLst>
      </pc:sldChg>
      <pc:sldChg chg="del">
        <pc:chgData name="Randy Guthrie (RANDY)" userId="0de563fb-fafc-4b99-9e9b-63d44078b0f3" providerId="ADAL" clId="{52B7698B-F5CA-479B-9C37-85E92858D86C}" dt="2021-02-16T23:02:19.949" v="0" actId="47"/>
        <pc:sldMkLst>
          <pc:docMk/>
          <pc:sldMk cId="674617857" sldId="1031"/>
        </pc:sldMkLst>
      </pc:sldChg>
      <pc:sldChg chg="addSp delSp modSp mod">
        <pc:chgData name="Randy Guthrie (RANDY)" userId="0de563fb-fafc-4b99-9e9b-63d44078b0f3" providerId="ADAL" clId="{52B7698B-F5CA-479B-9C37-85E92858D86C}" dt="2021-02-23T20:43:14.595" v="31" actId="478"/>
        <pc:sldMkLst>
          <pc:docMk/>
          <pc:sldMk cId="2328446241" sldId="1034"/>
        </pc:sldMkLst>
        <pc:spChg chg="add mod">
          <ac:chgData name="Randy Guthrie (RANDY)" userId="0de563fb-fafc-4b99-9e9b-63d44078b0f3" providerId="ADAL" clId="{52B7698B-F5CA-479B-9C37-85E92858D86C}" dt="2021-02-23T20:40:47.687" v="24" actId="14861"/>
          <ac:spMkLst>
            <pc:docMk/>
            <pc:sldMk cId="2328446241" sldId="1034"/>
            <ac:spMk id="3" creationId="{6A751107-E166-4D13-BC21-D39EC5BBAB7C}"/>
          </ac:spMkLst>
        </pc:spChg>
        <pc:picChg chg="add del mod">
          <ac:chgData name="Randy Guthrie (RANDY)" userId="0de563fb-fafc-4b99-9e9b-63d44078b0f3" providerId="ADAL" clId="{52B7698B-F5CA-479B-9C37-85E92858D86C}" dt="2021-02-23T20:43:14.595" v="31" actId="478"/>
          <ac:picMkLst>
            <pc:docMk/>
            <pc:sldMk cId="2328446241" sldId="1034"/>
            <ac:picMk id="12" creationId="{6A63D272-4D8E-4241-B125-945368D086D9}"/>
          </ac:picMkLst>
        </pc:picChg>
        <pc:picChg chg="del">
          <ac:chgData name="Randy Guthrie (RANDY)" userId="0de563fb-fafc-4b99-9e9b-63d44078b0f3" providerId="ADAL" clId="{52B7698B-F5CA-479B-9C37-85E92858D86C}" dt="2021-02-23T20:42:20.065" v="30" actId="478"/>
          <ac:picMkLst>
            <pc:docMk/>
            <pc:sldMk cId="2328446241" sldId="1034"/>
            <ac:picMk id="85" creationId="{00000000-0000-0000-0000-000000000000}"/>
          </ac:picMkLst>
        </pc:picChg>
      </pc:sldChg>
      <pc:sldMasterChg chg="delSldLayout">
        <pc:chgData name="Randy Guthrie (RANDY)" userId="0de563fb-fafc-4b99-9e9b-63d44078b0f3" providerId="ADAL" clId="{52B7698B-F5CA-479B-9C37-85E92858D86C}" dt="2021-02-16T23:02:19.949" v="0" actId="47"/>
        <pc:sldMasterMkLst>
          <pc:docMk/>
          <pc:sldMasterMk cId="3469204647" sldId="2147484267"/>
        </pc:sldMasterMkLst>
        <pc:sldLayoutChg chg="del">
          <pc:chgData name="Randy Guthrie (RANDY)" userId="0de563fb-fafc-4b99-9e9b-63d44078b0f3" providerId="ADAL" clId="{52B7698B-F5CA-479B-9C37-85E92858D86C}" dt="2021-02-16T23:02:19.949" v="0" actId="47"/>
          <pc:sldLayoutMkLst>
            <pc:docMk/>
            <pc:sldMasterMk cId="3469204647" sldId="2147484267"/>
            <pc:sldLayoutMk cId="2531475179" sldId="2147484268"/>
          </pc:sldLayoutMkLst>
        </pc:sldLayoutChg>
      </pc:sldMasterChg>
      <pc:sldMasterChg chg="delSldLayout">
        <pc:chgData name="Randy Guthrie (RANDY)" userId="0de563fb-fafc-4b99-9e9b-63d44078b0f3" providerId="ADAL" clId="{52B7698B-F5CA-479B-9C37-85E92858D86C}" dt="2021-02-16T23:02:19.949" v="0" actId="47"/>
        <pc:sldMasterMkLst>
          <pc:docMk/>
          <pc:sldMasterMk cId="1635177077" sldId="2147484325"/>
        </pc:sldMasterMkLst>
        <pc:sldLayoutChg chg="del">
          <pc:chgData name="Randy Guthrie (RANDY)" userId="0de563fb-fafc-4b99-9e9b-63d44078b0f3" providerId="ADAL" clId="{52B7698B-F5CA-479B-9C37-85E92858D86C}" dt="2021-02-16T23:02:19.949" v="0" actId="47"/>
          <pc:sldLayoutMkLst>
            <pc:docMk/>
            <pc:sldMasterMk cId="1635177077" sldId="2147484325"/>
            <pc:sldLayoutMk cId="3099344972" sldId="2147484326"/>
          </pc:sldLayoutMkLst>
        </pc:sldLayoutChg>
      </pc:sldMaster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5" y="5"/>
            <a:ext cx="2974551" cy="499824"/>
          </a:xfrm>
          <a:prstGeom prst="rect">
            <a:avLst/>
          </a:prstGeom>
        </p:spPr>
        <p:txBody>
          <a:bodyPr vert="horz" lIns="96262" tIns="48129" rIns="96262" bIns="48129" rtlCol="0"/>
          <a:lstStyle>
            <a:lvl1pPr algn="l">
              <a:defRPr sz="1300"/>
            </a:lvl1pPr>
          </a:lstStyle>
          <a:p>
            <a:r>
              <a:rPr lang="en-US" dirty="0">
                <a:latin typeface="Segoe UI" pitchFamily="34" charset="0"/>
              </a:rPr>
              <a:t>WPC2010_Breakout</a:t>
            </a:r>
          </a:p>
          <a:p>
            <a:endParaRPr lang="en-US" dirty="0">
              <a:latin typeface="Segoe UI" pitchFamily="34" charset="0"/>
            </a:endParaRPr>
          </a:p>
        </p:txBody>
      </p:sp>
      <p:sp>
        <p:nvSpPr>
          <p:cNvPr id="3" name="Date Placeholder 2"/>
          <p:cNvSpPr>
            <a:spLocks noGrp="1"/>
          </p:cNvSpPr>
          <p:nvPr>
            <p:ph type="dt" sz="quarter" idx="1"/>
          </p:nvPr>
        </p:nvSpPr>
        <p:spPr>
          <a:xfrm>
            <a:off x="3888216" y="5"/>
            <a:ext cx="2974551" cy="499824"/>
          </a:xfrm>
          <a:prstGeom prst="rect">
            <a:avLst/>
          </a:prstGeom>
        </p:spPr>
        <p:txBody>
          <a:bodyPr vert="horz" lIns="96262" tIns="48129" rIns="96262" bIns="48129" rtlCol="0"/>
          <a:lstStyle>
            <a:lvl1pPr algn="r">
              <a:defRPr sz="1300"/>
            </a:lvl1pPr>
          </a:lstStyle>
          <a:p>
            <a:fld id="{1C3F5198-D814-4F07-A84F-942E63C84983}" type="datetimeFigureOut">
              <a:rPr lang="en-US" smtClean="0">
                <a:latin typeface="Segoe UI" pitchFamily="34" charset="0"/>
              </a:rPr>
              <a:pPr/>
              <a:t>1/25/2022</a:t>
            </a:fld>
            <a:endParaRPr lang="en-US" dirty="0">
              <a:latin typeface="Segoe UI" pitchFamily="34" charset="0"/>
            </a:endParaRPr>
          </a:p>
        </p:txBody>
      </p:sp>
      <p:sp>
        <p:nvSpPr>
          <p:cNvPr id="4" name="Footer Placeholder 3"/>
          <p:cNvSpPr>
            <a:spLocks noGrp="1"/>
          </p:cNvSpPr>
          <p:nvPr>
            <p:ph type="ftr" sz="quarter" idx="2"/>
          </p:nvPr>
        </p:nvSpPr>
        <p:spPr>
          <a:xfrm>
            <a:off x="1" y="9494934"/>
            <a:ext cx="6254185" cy="499824"/>
          </a:xfrm>
          <a:prstGeom prst="rect">
            <a:avLst/>
          </a:prstGeom>
        </p:spPr>
        <p:txBody>
          <a:bodyPr vert="horz" lIns="96262" tIns="48129" rIns="96262" bIns="48129" rtlCol="0" anchor="b"/>
          <a:lstStyle>
            <a:lvl1pPr algn="l">
              <a:defRPr sz="1300"/>
            </a:lvl1pPr>
          </a:lstStyle>
          <a:p>
            <a:r>
              <a:rPr lang="en-US" sz="500" dirty="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54186" y="9494934"/>
            <a:ext cx="608576" cy="499824"/>
          </a:xfrm>
          <a:prstGeom prst="rect">
            <a:avLst/>
          </a:prstGeom>
        </p:spPr>
        <p:txBody>
          <a:bodyPr vert="horz" lIns="96262" tIns="48129" rIns="96262" bIns="48129" rtlCol="0" anchor="b"/>
          <a:lstStyle>
            <a:lvl1pPr algn="r">
              <a:defRPr sz="13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120796643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5" y="5"/>
            <a:ext cx="2974551" cy="499824"/>
          </a:xfrm>
          <a:prstGeom prst="rect">
            <a:avLst/>
          </a:prstGeom>
        </p:spPr>
        <p:txBody>
          <a:bodyPr vert="horz" lIns="96262" tIns="48129" rIns="96262" bIns="48129" rtlCol="0"/>
          <a:lstStyle>
            <a:lvl1pPr marL="0" algn="l" defTabSz="962565" rtl="0" eaLnBrk="1" latinLnBrk="0" hangingPunct="1">
              <a:defRPr lang="en-US" sz="1300" kern="1200" smtClean="0">
                <a:solidFill>
                  <a:schemeClr val="tx1"/>
                </a:solidFill>
                <a:latin typeface="Segoe UI" pitchFamily="34" charset="0"/>
                <a:ea typeface="+mn-ea"/>
                <a:cs typeface="+mn-cs"/>
              </a:defRPr>
            </a:lvl1pPr>
          </a:lstStyle>
          <a:p>
            <a:r>
              <a:rPr lang="en-US" dirty="0"/>
              <a:t>WPC2010_Breakout</a:t>
            </a:r>
          </a:p>
          <a:p>
            <a:endParaRPr lang="en-US" dirty="0"/>
          </a:p>
        </p:txBody>
      </p:sp>
      <p:sp>
        <p:nvSpPr>
          <p:cNvPr id="3" name="Date Placeholder 2"/>
          <p:cNvSpPr>
            <a:spLocks noGrp="1"/>
          </p:cNvSpPr>
          <p:nvPr>
            <p:ph type="dt" idx="1"/>
          </p:nvPr>
        </p:nvSpPr>
        <p:spPr>
          <a:xfrm>
            <a:off x="3888216" y="5"/>
            <a:ext cx="2974551" cy="499824"/>
          </a:xfrm>
          <a:prstGeom prst="rect">
            <a:avLst/>
          </a:prstGeom>
        </p:spPr>
        <p:txBody>
          <a:bodyPr vert="horz" lIns="96262" tIns="48129" rIns="96262" bIns="48129" rtlCol="0"/>
          <a:lstStyle>
            <a:lvl1pPr algn="r">
              <a:defRPr sz="1300">
                <a:latin typeface="Segoe UI" pitchFamily="34" charset="0"/>
              </a:defRPr>
            </a:lvl1pPr>
          </a:lstStyle>
          <a:p>
            <a:fld id="{7C3FBCD4-166E-446F-AF18-7D4A0CF9AEF6}" type="datetimeFigureOut">
              <a:rPr lang="en-US" smtClean="0"/>
              <a:pPr/>
              <a:t>1/25/2022</a:t>
            </a:fld>
            <a:endParaRPr lang="en-US" dirty="0"/>
          </a:p>
        </p:txBody>
      </p:sp>
      <p:sp>
        <p:nvSpPr>
          <p:cNvPr id="4" name="Slide Image Placeholder 3"/>
          <p:cNvSpPr>
            <a:spLocks noGrp="1" noRot="1" noChangeAspect="1"/>
          </p:cNvSpPr>
          <p:nvPr>
            <p:ph type="sldImg" idx="2"/>
          </p:nvPr>
        </p:nvSpPr>
        <p:spPr>
          <a:xfrm>
            <a:off x="100013" y="749300"/>
            <a:ext cx="6664325" cy="3749675"/>
          </a:xfrm>
          <a:prstGeom prst="rect">
            <a:avLst/>
          </a:prstGeom>
          <a:noFill/>
          <a:ln w="12700">
            <a:solidFill>
              <a:prstClr val="black"/>
            </a:solidFill>
          </a:ln>
        </p:spPr>
        <p:txBody>
          <a:bodyPr vert="horz" lIns="96262" tIns="48129" rIns="96262" bIns="48129" rtlCol="0" anchor="ctr"/>
          <a:lstStyle/>
          <a:p>
            <a:endParaRPr lang="en-US" dirty="0"/>
          </a:p>
        </p:txBody>
      </p:sp>
      <p:sp>
        <p:nvSpPr>
          <p:cNvPr id="5" name="Notes Placeholder 4"/>
          <p:cNvSpPr>
            <a:spLocks noGrp="1"/>
          </p:cNvSpPr>
          <p:nvPr>
            <p:ph type="body" sz="quarter" idx="3"/>
          </p:nvPr>
        </p:nvSpPr>
        <p:spPr>
          <a:xfrm>
            <a:off x="686435" y="4748338"/>
            <a:ext cx="5491480" cy="4498420"/>
          </a:xfrm>
          <a:prstGeom prst="rect">
            <a:avLst/>
          </a:prstGeom>
        </p:spPr>
        <p:txBody>
          <a:bodyPr vert="horz" lIns="96262" tIns="48129" rIns="96262" bIns="48129"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494934"/>
            <a:ext cx="6177915" cy="499824"/>
          </a:xfrm>
          <a:prstGeom prst="rect">
            <a:avLst/>
          </a:prstGeom>
        </p:spPr>
        <p:txBody>
          <a:bodyPr vert="horz" lIns="96262" tIns="48129" rIns="96262" bIns="48129" rtlCol="0" anchor="b"/>
          <a:lstStyle>
            <a:lvl1pPr algn="l">
              <a:defRPr sz="500">
                <a:latin typeface="Segoe" pitchFamily="34" charset="0"/>
              </a:defRPr>
            </a:lvl1pPr>
          </a:lstStyle>
          <a:p>
            <a:r>
              <a:rPr lang="en-US" dirty="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pitchFamily="34" charset="0"/>
              </a:rPr>
            </a:br>
            <a:r>
              <a:rPr lang="en-US" dirty="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7914" y="9494934"/>
            <a:ext cx="684847" cy="499824"/>
          </a:xfrm>
          <a:prstGeom prst="rect">
            <a:avLst/>
          </a:prstGeom>
        </p:spPr>
        <p:txBody>
          <a:bodyPr vert="horz" lIns="96262" tIns="48129" rIns="96262" bIns="48129" rtlCol="0" anchor="b"/>
          <a:lstStyle>
            <a:lvl1pPr algn="r">
              <a:defRPr sz="13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252895765"/>
      </p:ext>
    </p:extLst>
  </p:cSld>
  <p:clrMap bg1="lt1" tx1="dk1" bg2="lt2" tx2="dk2" accent1="accent1" accent2="accent2" accent3="accent3" accent4="accent4" accent5="accent5" accent6="accent6" hlink="hlink" folHlink="folHlink"/>
  <p:hf sldNum="0" hdr="0" ftr="0" dt="0"/>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33967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Personas</a:t>
            </a:r>
            <a:r>
              <a:rPr lang="en-US" baseline="0" noProof="0" dirty="0"/>
              <a:t> are being used to identify the different Workstyles within your workforce and to segment the workforce. Personas are being used to describe the way people work, what their current annoyances are, and how they can be better served in order to be more successful at work.  </a:t>
            </a:r>
          </a:p>
          <a:p>
            <a:endParaRPr lang="en-US" baseline="0" noProof="0" dirty="0"/>
          </a:p>
          <a:p>
            <a:r>
              <a:rPr lang="en-US" noProof="0" dirty="0"/>
              <a:t>In</a:t>
            </a:r>
            <a:r>
              <a:rPr lang="en-US" baseline="0" noProof="0" dirty="0"/>
              <a:t> most organizations the number of Personas vary from 3 – 8. A mistake which is often made is to correlate Personas with Functions of individuals. A persona may represent different function types and different employees with the same functions, may have different persona types. </a:t>
            </a:r>
          </a:p>
          <a:p>
            <a:endParaRPr lang="en-US" baseline="0" noProof="0" dirty="0"/>
          </a:p>
          <a:p>
            <a:r>
              <a:rPr lang="en-US" sz="600" b="1" dirty="0"/>
              <a:t>What are personas?</a:t>
            </a:r>
          </a:p>
          <a:p>
            <a:pPr algn="just"/>
            <a:r>
              <a:rPr lang="en-US" sz="600" dirty="0"/>
              <a:t>Personas are a practical tool to help prioritize features and maintain focus on target users. Because people can remember details about other people, using personas as a reference is a powerful and rich tool. Data by itself is complex and hard to memorize, internalize, and recall. In contrast, when a planning team has a specific user to reference, they are able to remember many more details about the end user and can accordingly prioritize features and determine adoption plans.</a:t>
            </a:r>
          </a:p>
          <a:p>
            <a:pPr algn="just"/>
            <a:r>
              <a:rPr lang="en-US" sz="600" dirty="0"/>
              <a:t>Personas are fictitious, specific, and concrete representations of target users. The amount of information collected and created when defining</a:t>
            </a:r>
            <a:r>
              <a:rPr lang="en-US" sz="600" b="1" dirty="0"/>
              <a:t> </a:t>
            </a:r>
            <a:r>
              <a:rPr lang="en-US" sz="600" dirty="0"/>
              <a:t>personas is very important. If the right combination of information is presented, personas can “come to life” through narratives and storytelling.</a:t>
            </a:r>
          </a:p>
          <a:p>
            <a:pPr algn="just"/>
            <a:r>
              <a:rPr lang="en-US" sz="600" dirty="0"/>
              <a:t>Personas provide a method for bringing workforce data to life. Personas help the team focus on the important aspects of their target users; they simplify the world and don’t have distracting characteristics.</a:t>
            </a:r>
          </a:p>
          <a:p>
            <a:endParaRPr lang="en-US" sz="600" dirty="0"/>
          </a:p>
          <a:p>
            <a:r>
              <a:rPr lang="en-US" sz="600" b="1" dirty="0"/>
              <a:t>What personas are not</a:t>
            </a:r>
          </a:p>
          <a:p>
            <a:r>
              <a:rPr lang="en-US" sz="600" dirty="0"/>
              <a:t>Personas do not represent every possible employee or employee segment in an organization. They represent a generalized subset of the workforce that is targeted for a specific initiative. Although personas are meaningful representations of the workforce, they do not need to detail every possible aspect of every possible user.</a:t>
            </a:r>
          </a:p>
          <a:p>
            <a:r>
              <a:rPr lang="en-US" sz="600" dirty="0"/>
              <a:t>Personas are not meant to be a design process in and of itself; or some new way to plan. They’re a simple tool to help the design and planning team understand the users for whom they are designing.</a:t>
            </a:r>
          </a:p>
          <a:p>
            <a:endParaRPr lang="en-US" noProof="0"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1390515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shows</a:t>
            </a:r>
            <a:r>
              <a:rPr lang="en-US" baseline="0" dirty="0"/>
              <a:t> sample role titles by industry. Use this slide to discuss what specific roles your customer has in their organization based on their industry. </a:t>
            </a:r>
            <a:endParaRPr lang="en-US" dirty="0"/>
          </a:p>
        </p:txBody>
      </p:sp>
    </p:spTree>
    <p:extLst>
      <p:ext uri="{BB962C8B-B14F-4D97-AF65-F5344CB8AC3E}">
        <p14:creationId xmlns:p14="http://schemas.microsoft.com/office/powerpoint/2010/main" val="1608113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a:t>
            </a:r>
            <a:r>
              <a:rPr lang="en-US" baseline="0" dirty="0"/>
              <a:t> through components of a persona. </a:t>
            </a:r>
            <a:endParaRPr lang="en-US" dirty="0"/>
          </a:p>
        </p:txBody>
      </p:sp>
    </p:spTree>
    <p:extLst>
      <p:ext uri="{BB962C8B-B14F-4D97-AF65-F5344CB8AC3E}">
        <p14:creationId xmlns:p14="http://schemas.microsoft.com/office/powerpoint/2010/main" val="19764719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639505">
              <a:spcAft>
                <a:spcPts val="233"/>
              </a:spcAft>
              <a:defRPr/>
            </a:pPr>
            <a:r>
              <a:rPr lang="en-US" dirty="0"/>
              <a:t>Walk</a:t>
            </a:r>
            <a:r>
              <a:rPr lang="en-US" baseline="0" dirty="0"/>
              <a:t> through components of a persona. </a:t>
            </a:r>
            <a:endParaRPr lang="en-US" dirty="0"/>
          </a:p>
          <a:p>
            <a:endParaRPr lang="en-US" dirty="0"/>
          </a:p>
        </p:txBody>
      </p:sp>
    </p:spTree>
    <p:extLst>
      <p:ext uri="{BB962C8B-B14F-4D97-AF65-F5344CB8AC3E}">
        <p14:creationId xmlns:p14="http://schemas.microsoft.com/office/powerpoint/2010/main" val="3054041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1.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1.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1.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1.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1.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1.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1.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1.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1.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2.xml"/><Relationship Id="rId1" Type="http://schemas.openxmlformats.org/officeDocument/2006/relationships/tags" Target="../tags/tag3.xml"/><Relationship Id="rId4" Type="http://schemas.openxmlformats.org/officeDocument/2006/relationships/image" Target="../media/image4.png"/></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2.xml"/><Relationship Id="rId1" Type="http://schemas.openxmlformats.org/officeDocument/2006/relationships/tags" Target="../tags/tag4.xml"/><Relationship Id="rId4" Type="http://schemas.openxmlformats.org/officeDocument/2006/relationships/image" Target="../media/image4.png"/></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3.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3.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3.xml"/><Relationship Id="rId1" Type="http://schemas.openxmlformats.org/officeDocument/2006/relationships/tags" Target="../tags/tag14.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3.xml"/><Relationship Id="rId1" Type="http://schemas.openxmlformats.org/officeDocument/2006/relationships/tags" Target="../tags/tag15.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3.xml"/><Relationship Id="rId1" Type="http://schemas.openxmlformats.org/officeDocument/2006/relationships/tags" Target="../tags/tag16.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5.xml"/></Relationships>
</file>

<file path=ppt/slideLayouts/_rels/slideLayout1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5.xml"/></Relationships>
</file>

<file path=ppt/slideLayouts/_rels/slideLayout1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5.xml"/></Relationships>
</file>

<file path=ppt/slideLayouts/_rels/slideLayout1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5.xml"/><Relationship Id="rId1" Type="http://schemas.openxmlformats.org/officeDocument/2006/relationships/tags" Target="../tags/tag17.xml"/><Relationship Id="rId4" Type="http://schemas.openxmlformats.org/officeDocument/2006/relationships/image" Target="../media/image4.png"/></Relationships>
</file>

<file path=ppt/slideLayouts/_rels/slideLayout1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5.xml"/></Relationships>
</file>

<file path=ppt/slideLayouts/_rels/slideLayout1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5.xml"/><Relationship Id="rId1" Type="http://schemas.openxmlformats.org/officeDocument/2006/relationships/tags" Target="../tags/tag18.xml"/><Relationship Id="rId4" Type="http://schemas.openxmlformats.org/officeDocument/2006/relationships/image" Target="../media/image4.png"/></Relationships>
</file>

<file path=ppt/slideLayouts/_rels/slideLayout1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5.xml"/><Relationship Id="rId1" Type="http://schemas.openxmlformats.org/officeDocument/2006/relationships/tags" Target="../tags/tag19.xml"/><Relationship Id="rId4" Type="http://schemas.openxmlformats.org/officeDocument/2006/relationships/image" Target="../media/image4.png"/></Relationships>
</file>

<file path=ppt/slideLayouts/_rels/slideLayout1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5.xml"/></Relationships>
</file>

<file path=ppt/slideLayouts/_rels/slideLayout15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16.xml"/></Relationships>
</file>

<file path=ppt/slideLayouts/_rels/slideLayout15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jpg"/><Relationship Id="rId1" Type="http://schemas.openxmlformats.org/officeDocument/2006/relationships/slideMaster" Target="../slideMasters/slideMaster16.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6.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5.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20.xml"/><Relationship Id="rId1" Type="http://schemas.openxmlformats.org/officeDocument/2006/relationships/vmlDrawing" Target="../drawings/vmlDrawing3.vml"/><Relationship Id="rId5" Type="http://schemas.openxmlformats.org/officeDocument/2006/relationships/image" Target="../media/image5.emf"/><Relationship Id="rId4" Type="http://schemas.openxmlformats.org/officeDocument/2006/relationships/oleObject" Target="../embeddings/oleObject3.bin"/></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8.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8.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Master" Target="../slideMasters/slideMaster8.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8.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8.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8.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8.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8.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8.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8.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8.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8.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8.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9.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9.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9.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Master" Target="../slideMasters/slideMaster9.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9.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9.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9.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9.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9.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9.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9.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9.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9.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9.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9.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9.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9.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9.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0.xml"/><Relationship Id="rId1" Type="http://schemas.openxmlformats.org/officeDocument/2006/relationships/tags" Target="../tags/tag11.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2.xml"/><Relationship Id="rId1" Type="http://schemas.openxmlformats.org/officeDocument/2006/relationships/tags" Target="../tags/tag2.xml"/><Relationship Id="rId4" Type="http://schemas.openxmlformats.org/officeDocument/2006/relationships/image" Target="../media/image4.png"/></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0.xml"/><Relationship Id="rId1" Type="http://schemas.openxmlformats.org/officeDocument/2006/relationships/tags" Target="../tags/tag12.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0.xml"/><Relationship Id="rId1" Type="http://schemas.openxmlformats.org/officeDocument/2006/relationships/tags" Target="../tags/tag1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1.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1.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1.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Master" Target="../slideMasters/slideMaster11.xml"/><Relationship Id="rId4" Type="http://schemas.openxmlformats.org/officeDocument/2006/relationships/image" Target="../media/image10.png"/></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Master" Target="../slideMasters/slideMaster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Blank Color 1 Layout">
    <p:bg>
      <p:bgPr>
        <a:solidFill>
          <a:schemeClr val="accent2"/>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Proof </a:t>
            </a:r>
          </a:p>
        </p:txBody>
      </p:sp>
    </p:spTree>
    <p:extLst>
      <p:ext uri="{BB962C8B-B14F-4D97-AF65-F5344CB8AC3E}">
        <p14:creationId xmlns:p14="http://schemas.microsoft.com/office/powerpoint/2010/main" val="350058533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itle and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360402"/>
            <a:ext cx="11149013" cy="553998"/>
          </a:xfrm>
        </p:spPr>
        <p:txBody>
          <a:bodyPr anchor="t"/>
          <a:lstStyle>
            <a:lvl1pPr algn="l" defTabSz="914363" rtl="0" eaLnBrk="1" latinLnBrk="0" hangingPunct="1">
              <a:lnSpc>
                <a:spcPct val="90000"/>
              </a:lnSpc>
              <a:spcBef>
                <a:spcPct val="0"/>
              </a:spcBef>
              <a:buNone/>
              <a:defRPr lang="en-US" sz="3600" b="0" kern="1200" cap="none" spc="-100" baseline="0" dirty="0">
                <a:ln w="3175">
                  <a:noFill/>
                </a:ln>
                <a:solidFill>
                  <a:schemeClr val="tx1">
                    <a:lumMod val="50000"/>
                  </a:schemeClr>
                </a:solidFill>
                <a:effectLst/>
                <a:latin typeface="Segoe UI Light" pitchFamily="34" charset="0"/>
                <a:ea typeface="Verdana" pitchFamily="34" charset="0"/>
                <a:cs typeface="Segoe UI" pitchFamily="34" charset="0"/>
              </a:defRPr>
            </a:lvl1pPr>
          </a:lstStyle>
          <a:p>
            <a:r>
              <a:rPr lang="en-US" dirty="0"/>
              <a:t>Click to edit Master title style </a:t>
            </a:r>
          </a:p>
        </p:txBody>
      </p:sp>
      <p:sp>
        <p:nvSpPr>
          <p:cNvPr id="21" name="Text Placeholder 2"/>
          <p:cNvSpPr>
            <a:spLocks noGrp="1"/>
          </p:cNvSpPr>
          <p:nvPr>
            <p:ph type="body" idx="14"/>
          </p:nvPr>
        </p:nvSpPr>
        <p:spPr>
          <a:xfrm>
            <a:off x="519432" y="929640"/>
            <a:ext cx="11137583" cy="369332"/>
          </a:xfrm>
        </p:spPr>
        <p:txBody>
          <a:bodyPr anchor="t" anchorCtr="0"/>
          <a:lstStyle>
            <a:lvl1pPr marL="0" indent="0">
              <a:buNone/>
              <a:tabLst>
                <a:tab pos="628650" algn="l"/>
              </a:tabLst>
              <a:defRPr sz="2400" b="0">
                <a:solidFill>
                  <a:schemeClr val="accent1"/>
                </a:solidFill>
                <a:latin typeface="Segoe UI Light" pitchFamily="34" charset="0"/>
                <a:ea typeface="Verdana" pitchFamily="34" charset="0"/>
                <a:cs typeface="Segoe U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81894" y="3390900"/>
            <a:ext cx="2225040" cy="76200"/>
          </a:xfrm>
          <a:prstGeom prst="rect">
            <a:avLst/>
          </a:prstGeom>
        </p:spPr>
      </p:pic>
      <p:sp>
        <p:nvSpPr>
          <p:cNvPr id="15" name="Rectangle 14"/>
          <p:cNvSpPr/>
          <p:nvPr userDrawn="1"/>
        </p:nvSpPr>
        <p:spPr bwMode="auto">
          <a:xfrm>
            <a:off x="-8622" y="6592427"/>
            <a:ext cx="12207240" cy="276517"/>
          </a:xfrm>
          <a:prstGeom prst="rect">
            <a:avLst/>
          </a:prstGeom>
          <a:solidFill>
            <a:srgbClr val="0070C0"/>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pc="-50" dirty="0">
                <a:gradFill>
                  <a:gsLst>
                    <a:gs pos="0">
                      <a:srgbClr val="FFFFFF"/>
                    </a:gs>
                    <a:gs pos="100000">
                      <a:srgbClr val="FFFFFF"/>
                    </a:gs>
                  </a:gsLst>
                  <a:lin ang="5400000" scaled="0"/>
                </a:gradFill>
                <a:ea typeface="Segoe UI" pitchFamily="34" charset="0"/>
                <a:cs typeface="Segoe UI" pitchFamily="34" charset="0"/>
              </a:rPr>
              <a:t>`</a:t>
            </a:r>
          </a:p>
        </p:txBody>
      </p:sp>
      <p:pic>
        <p:nvPicPr>
          <p:cNvPr id="6" name="Picture 2"/>
          <p:cNvPicPr>
            <a:picLocks noChangeAspect="1" noChangeArrowheads="1"/>
          </p:cNvPicPr>
          <p:nvPr userDrawn="1"/>
        </p:nvPicPr>
        <p:blipFill>
          <a:blip r:embed="rId3" cstate="email">
            <a:extLst>
              <a:ext uri="{28A0092B-C50C-407E-A947-70E740481C1C}">
                <a14:useLocalDpi xmlns:a14="http://schemas.microsoft.com/office/drawing/2010/main"/>
              </a:ext>
            </a:extLst>
          </a:blip>
          <a:stretch>
            <a:fillRect/>
          </a:stretch>
        </p:blipFill>
        <p:spPr bwMode="auto">
          <a:xfrm>
            <a:off x="10896600" y="6497999"/>
            <a:ext cx="1292225" cy="475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3426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40" y="4343403"/>
            <a:ext cx="10237786" cy="461665"/>
          </a:xfrm>
        </p:spPr>
        <p:txBody>
          <a:bodyPr>
            <a:noAutofit/>
          </a:bodyPr>
          <a:lstStyle>
            <a:lvl1pPr marL="0" indent="0" algn="l">
              <a:lnSpc>
                <a:spcPct val="90000"/>
              </a:lnSpc>
              <a:spcBef>
                <a:spcPts val="0"/>
              </a:spcBef>
              <a:buNone/>
              <a:defRPr lang="en-US" sz="3599" kern="1200" spc="-71" baseline="0" dirty="0">
                <a:gradFill>
                  <a:gsLst>
                    <a:gs pos="2083">
                      <a:schemeClr val="bg2"/>
                    </a:gs>
                    <a:gs pos="99000">
                      <a:schemeClr val="bg2"/>
                    </a:gs>
                  </a:gsLst>
                  <a:lin ang="5400000" scaled="0"/>
                </a:gradFill>
                <a:latin typeface="+mj-lt"/>
                <a:ea typeface="+mn-ea"/>
                <a:cs typeface="+mn-cs"/>
              </a:defRPr>
            </a:lvl1pPr>
            <a:lvl2pPr marL="456374" indent="0" algn="ctr">
              <a:buNone/>
              <a:defRPr>
                <a:solidFill>
                  <a:schemeClr val="tx1">
                    <a:tint val="75000"/>
                  </a:schemeClr>
                </a:solidFill>
              </a:defRPr>
            </a:lvl2pPr>
            <a:lvl3pPr marL="912748" indent="0" algn="ctr">
              <a:buNone/>
              <a:defRPr>
                <a:solidFill>
                  <a:schemeClr val="tx1">
                    <a:tint val="75000"/>
                  </a:schemeClr>
                </a:solidFill>
              </a:defRPr>
            </a:lvl3pPr>
            <a:lvl4pPr marL="1369122" indent="0" algn="ctr">
              <a:buNone/>
              <a:defRPr>
                <a:solidFill>
                  <a:schemeClr val="tx1">
                    <a:tint val="75000"/>
                  </a:schemeClr>
                </a:solidFill>
              </a:defRPr>
            </a:lvl4pPr>
            <a:lvl5pPr marL="1825496" indent="0" algn="ctr">
              <a:buNone/>
              <a:defRPr>
                <a:solidFill>
                  <a:schemeClr val="tx1">
                    <a:tint val="75000"/>
                  </a:schemeClr>
                </a:solidFill>
              </a:defRPr>
            </a:lvl5pPr>
            <a:lvl6pPr marL="2281870" indent="0" algn="ctr">
              <a:buNone/>
              <a:defRPr>
                <a:solidFill>
                  <a:schemeClr val="tx1">
                    <a:tint val="75000"/>
                  </a:schemeClr>
                </a:solidFill>
              </a:defRPr>
            </a:lvl6pPr>
            <a:lvl7pPr marL="2738244" indent="0" algn="ctr">
              <a:buNone/>
              <a:defRPr>
                <a:solidFill>
                  <a:schemeClr val="tx1">
                    <a:tint val="75000"/>
                  </a:schemeClr>
                </a:solidFill>
              </a:defRPr>
            </a:lvl7pPr>
            <a:lvl8pPr marL="3194619" indent="0" algn="ctr">
              <a:buNone/>
              <a:defRPr>
                <a:solidFill>
                  <a:schemeClr val="tx1">
                    <a:tint val="75000"/>
                  </a:schemeClr>
                </a:solidFill>
              </a:defRPr>
            </a:lvl8pPr>
            <a:lvl9pPr marL="3650993" indent="0" algn="ctr">
              <a:buNone/>
              <a:defRPr>
                <a:solidFill>
                  <a:schemeClr val="tx1">
                    <a:tint val="75000"/>
                  </a:schemeClr>
                </a:solidFill>
              </a:defRPr>
            </a:lvl9pPr>
          </a:lstStyle>
          <a:p>
            <a:pPr marL="0" marR="0" lvl="0" indent="0" algn="l" defTabSz="912748" rtl="0" eaLnBrk="1" fontAlgn="auto" latinLnBrk="0" hangingPunct="1">
              <a:lnSpc>
                <a:spcPct val="90000"/>
              </a:lnSpc>
              <a:spcBef>
                <a:spcPts val="0"/>
              </a:spcBef>
              <a:spcAft>
                <a:spcPts val="0"/>
              </a:spcAft>
              <a:buClrTx/>
              <a:buSzPct val="90000"/>
              <a:buFont typeface="Arial" pitchFamily="34" charset="0"/>
              <a:buNone/>
              <a:tabLst/>
            </a:pPr>
            <a:r>
              <a:rPr lang="en-US"/>
              <a:t>Click to edit Master subtitle style</a:t>
            </a:r>
            <a:endParaRPr lang="en-US" dirty="0"/>
          </a:p>
        </p:txBody>
      </p:sp>
      <p:sp>
        <p:nvSpPr>
          <p:cNvPr id="7" name="Text Placeholder 6"/>
          <p:cNvSpPr>
            <a:spLocks noGrp="1"/>
          </p:cNvSpPr>
          <p:nvPr>
            <p:ph type="body" sz="quarter" idx="10" hasCustomPrompt="1"/>
          </p:nvPr>
        </p:nvSpPr>
        <p:spPr>
          <a:xfrm>
            <a:off x="973139" y="2739679"/>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597"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a:t>click to…</a:t>
            </a:r>
          </a:p>
        </p:txBody>
      </p:sp>
      <p:sp>
        <p:nvSpPr>
          <p:cNvPr id="5" name="Text Placeholder 4"/>
          <p:cNvSpPr>
            <a:spLocks noGrp="1"/>
          </p:cNvSpPr>
          <p:nvPr>
            <p:ph type="body" sz="quarter" idx="11"/>
          </p:nvPr>
        </p:nvSpPr>
        <p:spPr>
          <a:xfrm>
            <a:off x="973140" y="1447800"/>
            <a:ext cx="10237786" cy="914096"/>
          </a:xfrm>
        </p:spPr>
        <p:txBody>
          <a:bodyPr wrap="square" anchor="b">
            <a:noAutofit/>
          </a:bodyPr>
          <a:lstStyle>
            <a:lvl1pPr marL="0" indent="0">
              <a:buNone/>
              <a:defRPr sz="6698" spc="-150"/>
            </a:lvl1pPr>
          </a:lstStyle>
          <a:p>
            <a:pPr lvl="0"/>
            <a:r>
              <a:rPr lang="en-US"/>
              <a:t>Click to edit Master text styles</a:t>
            </a:r>
          </a:p>
        </p:txBody>
      </p:sp>
    </p:spTree>
    <p:extLst>
      <p:ext uri="{BB962C8B-B14F-4D97-AF65-F5344CB8AC3E}">
        <p14:creationId xmlns:p14="http://schemas.microsoft.com/office/powerpoint/2010/main" val="173193389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4" y="1447801"/>
            <a:ext cx="11149013" cy="1975927"/>
          </a:xfrm>
          <a:prstGeom prst="rect">
            <a:avLst/>
          </a:prstGeom>
        </p:spPr>
        <p:txBody>
          <a:bodyPr/>
          <a:lstStyle>
            <a:lvl1pPr marL="0" indent="0">
              <a:spcBef>
                <a:spcPts val="2395"/>
              </a:spcBef>
              <a:buNone/>
              <a:defRPr sz="3999">
                <a:gradFill>
                  <a:gsLst>
                    <a:gs pos="100000">
                      <a:schemeClr val="tx2"/>
                    </a:gs>
                    <a:gs pos="0">
                      <a:schemeClr val="tx2"/>
                    </a:gs>
                  </a:gsLst>
                  <a:lin ang="5400000" scaled="0"/>
                </a:gradFill>
                <a:latin typeface="+mj-lt"/>
              </a:defRPr>
            </a:lvl1pPr>
            <a:lvl2pPr marL="0" indent="0">
              <a:buNone/>
              <a:defRPr sz="1999">
                <a:gradFill>
                  <a:gsLst>
                    <a:gs pos="100000">
                      <a:schemeClr val="bg2"/>
                    </a:gs>
                    <a:gs pos="6000">
                      <a:schemeClr val="bg2"/>
                    </a:gs>
                  </a:gsLst>
                  <a:lin ang="5400000" scaled="0"/>
                </a:gradFill>
              </a:defRPr>
            </a:lvl2pPr>
            <a:lvl3pPr marL="231365" indent="0">
              <a:buNone/>
              <a:defRPr sz="1999">
                <a:gradFill>
                  <a:gsLst>
                    <a:gs pos="100000">
                      <a:schemeClr val="bg2"/>
                    </a:gs>
                    <a:gs pos="6000">
                      <a:schemeClr val="bg2"/>
                    </a:gs>
                  </a:gsLst>
                  <a:lin ang="5400000" scaled="0"/>
                </a:gradFill>
              </a:defRPr>
            </a:lvl3pPr>
            <a:lvl4pPr marL="456393" indent="0">
              <a:buNone/>
              <a:defRPr sz="1999">
                <a:gradFill>
                  <a:gsLst>
                    <a:gs pos="100000">
                      <a:schemeClr val="bg2"/>
                    </a:gs>
                    <a:gs pos="6000">
                      <a:schemeClr val="bg2"/>
                    </a:gs>
                  </a:gsLst>
                  <a:lin ang="5400000" scaled="0"/>
                </a:gradFill>
              </a:defRPr>
            </a:lvl4pPr>
            <a:lvl5pPr marL="692513" indent="0">
              <a:buNone/>
              <a:defRPr sz="1999">
                <a:gradFill>
                  <a:gsLst>
                    <a:gs pos="100000">
                      <a:schemeClr val="bg2"/>
                    </a:gs>
                    <a:gs pos="600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4126"/>
            <a:fld id="{FA4A93B8-B23A-4F35-A6A2-2F1F9227CD90}" type="slidenum">
              <a:rPr lang="en-US" smtClean="0">
                <a:gradFill>
                  <a:gsLst>
                    <a:gs pos="100000">
                      <a:srgbClr val="797A7D"/>
                    </a:gs>
                    <a:gs pos="0">
                      <a:srgbClr val="797A7D"/>
                    </a:gs>
                  </a:gsLst>
                  <a:lin ang="5400000" scaled="0"/>
                </a:gradFill>
              </a:rPr>
              <a:pPr defTabSz="914126"/>
              <a:t>‹#›</a:t>
            </a:fld>
            <a:endParaRPr lang="en-US">
              <a:gradFill>
                <a:gsLst>
                  <a:gs pos="100000">
                    <a:srgbClr val="797A7D"/>
                  </a:gs>
                  <a:gs pos="0">
                    <a:srgbClr val="797A7D"/>
                  </a:gs>
                </a:gsLst>
                <a:lin ang="5400000" scaled="0"/>
              </a:gradFill>
            </a:endParaRPr>
          </a:p>
        </p:txBody>
      </p:sp>
      <p:pic>
        <p:nvPicPr>
          <p:cNvPr id="9" name="Picture 2"/>
          <p:cNvPicPr>
            <a:picLocks noChangeAspect="1" noChangeArrowheads="1"/>
          </p:cNvPicPr>
          <p:nvPr/>
        </p:nvPicPr>
        <p:blipFill>
          <a:blip r:embed="rId2" cstate="email">
            <a:extLst>
              <a:ext uri="{28A0092B-C50C-407E-A947-70E740481C1C}">
                <a14:useLocalDpi xmlns:a14="http://schemas.microsoft.com/office/drawing/2010/main"/>
              </a:ext>
            </a:extLst>
          </a:blip>
          <a:stretch>
            <a:fillRect/>
          </a:stretch>
        </p:blipFill>
        <p:spPr bwMode="auto">
          <a:xfrm>
            <a:off x="10437001" y="6166419"/>
            <a:ext cx="1422755" cy="522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57929"/>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4" y="1447801"/>
            <a:ext cx="11149013" cy="1975927"/>
          </a:xfrm>
          <a:prstGeom prst="rect">
            <a:avLst/>
          </a:prstGeom>
        </p:spPr>
        <p:txBody>
          <a:bodyPr/>
          <a:lstStyle>
            <a:lvl1pPr marL="0" indent="0">
              <a:spcBef>
                <a:spcPts val="2395"/>
              </a:spcBef>
              <a:buNone/>
              <a:defRPr sz="3999">
                <a:gradFill>
                  <a:gsLst>
                    <a:gs pos="100000">
                      <a:schemeClr val="bg2"/>
                    </a:gs>
                    <a:gs pos="0">
                      <a:schemeClr val="bg2"/>
                    </a:gs>
                  </a:gsLst>
                  <a:lin ang="5400000" scaled="0"/>
                </a:gradFill>
                <a:latin typeface="+mj-lt"/>
              </a:defRPr>
            </a:lvl1pPr>
            <a:lvl2pPr marL="0" indent="0">
              <a:buNone/>
              <a:defRPr sz="1999">
                <a:gradFill>
                  <a:gsLst>
                    <a:gs pos="100000">
                      <a:schemeClr val="bg2"/>
                    </a:gs>
                    <a:gs pos="0">
                      <a:schemeClr val="bg2"/>
                    </a:gs>
                  </a:gsLst>
                  <a:lin ang="5400000" scaled="0"/>
                </a:gradFill>
              </a:defRPr>
            </a:lvl2pPr>
            <a:lvl3pPr marL="231365" indent="0">
              <a:buNone/>
              <a:defRPr sz="1999">
                <a:gradFill>
                  <a:gsLst>
                    <a:gs pos="100000">
                      <a:schemeClr val="bg2"/>
                    </a:gs>
                    <a:gs pos="0">
                      <a:schemeClr val="bg2"/>
                    </a:gs>
                  </a:gsLst>
                  <a:lin ang="5400000" scaled="0"/>
                </a:gradFill>
              </a:defRPr>
            </a:lvl3pPr>
            <a:lvl4pPr marL="456393" indent="0">
              <a:buNone/>
              <a:defRPr sz="1999">
                <a:gradFill>
                  <a:gsLst>
                    <a:gs pos="100000">
                      <a:schemeClr val="bg2"/>
                    </a:gs>
                    <a:gs pos="0">
                      <a:schemeClr val="bg2"/>
                    </a:gs>
                  </a:gsLst>
                  <a:lin ang="5400000" scaled="0"/>
                </a:gradFill>
              </a:defRPr>
            </a:lvl4pPr>
            <a:lvl5pPr marL="692513" indent="0">
              <a:buNone/>
              <a:defRPr sz="1999">
                <a:gradFill>
                  <a:gsLst>
                    <a:gs pos="100000">
                      <a:schemeClr val="bg2"/>
                    </a:gs>
                    <a:gs pos="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4126"/>
            <a:fld id="{FA4A93B8-B23A-4F35-A6A2-2F1F9227CD90}" type="slidenum">
              <a:rPr lang="en-US" smtClean="0">
                <a:gradFill>
                  <a:gsLst>
                    <a:gs pos="100000">
                      <a:srgbClr val="797A7D"/>
                    </a:gs>
                    <a:gs pos="0">
                      <a:srgbClr val="797A7D"/>
                    </a:gs>
                  </a:gsLst>
                  <a:lin ang="5400000" scaled="0"/>
                </a:gradFill>
              </a:rPr>
              <a:pPr defTabSz="914126"/>
              <a:t>‹#›</a:t>
            </a:fld>
            <a:endParaRPr lang="en-US">
              <a:gradFill>
                <a:gsLst>
                  <a:gs pos="100000">
                    <a:srgbClr val="797A7D"/>
                  </a:gs>
                  <a:gs pos="0">
                    <a:srgbClr val="797A7D"/>
                  </a:gs>
                </a:gsLst>
                <a:lin ang="5400000" scaled="0"/>
              </a:gradFill>
            </a:endParaRPr>
          </a:p>
        </p:txBody>
      </p:sp>
      <p:pic>
        <p:nvPicPr>
          <p:cNvPr id="9" name="Picture 2"/>
          <p:cNvPicPr>
            <a:picLocks noChangeAspect="1" noChangeArrowheads="1"/>
          </p:cNvPicPr>
          <p:nvPr/>
        </p:nvPicPr>
        <p:blipFill>
          <a:blip r:embed="rId2" cstate="email">
            <a:extLst>
              <a:ext uri="{28A0092B-C50C-407E-A947-70E740481C1C}">
                <a14:useLocalDpi xmlns:a14="http://schemas.microsoft.com/office/drawing/2010/main"/>
              </a:ext>
            </a:extLst>
          </a:blip>
          <a:stretch>
            <a:fillRect/>
          </a:stretch>
        </p:blipFill>
        <p:spPr bwMode="auto">
          <a:xfrm>
            <a:off x="10437001" y="6166419"/>
            <a:ext cx="1422755" cy="522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1847861"/>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4" y="228603"/>
            <a:ext cx="11149013" cy="747897"/>
          </a:xfrm>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114" y="1447799"/>
            <a:ext cx="11149013" cy="2043636"/>
          </a:xfrm>
          <a:prstGeom prst="rect">
            <a:avLst/>
          </a:prstGeom>
        </p:spPr>
        <p:txBody>
          <a:bodyPr/>
          <a:lstStyle>
            <a:lvl1pPr marL="283662" indent="-283662">
              <a:buFont typeface="Wingdings" pitchFamily="2" charset="2"/>
              <a:buChar char=""/>
              <a:defRPr sz="3999"/>
            </a:lvl1pPr>
            <a:lvl2pPr marL="516612" indent="-232951">
              <a:buFont typeface="Wingdings" pitchFamily="2" charset="2"/>
              <a:buChar char=""/>
              <a:defRPr>
                <a:latin typeface="+mn-lt"/>
              </a:defRPr>
            </a:lvl2pPr>
            <a:lvl3pPr marL="740053" indent="-223443">
              <a:buFont typeface="Wingdings" pitchFamily="2" charset="2"/>
              <a:buChar char=""/>
              <a:tabLst/>
              <a:defRPr>
                <a:latin typeface="+mn-lt"/>
              </a:defRPr>
            </a:lvl3pPr>
            <a:lvl4pPr marL="912784" indent="-172732">
              <a:buFont typeface="Wingdings" pitchFamily="2" charset="2"/>
              <a:buChar char=""/>
              <a:defRPr>
                <a:latin typeface="+mn-lt"/>
              </a:defRPr>
            </a:lvl4pPr>
            <a:lvl5pPr marL="1085517" indent="-172732">
              <a:buFont typeface="Wingdings" pitchFamily="2" charset="2"/>
              <a:buChar char=""/>
              <a:tabLst/>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4126"/>
            <a:fld id="{FA4A93B8-B23A-4F35-A6A2-2F1F9227CD90}" type="slidenum">
              <a:rPr lang="en-US" smtClean="0">
                <a:gradFill>
                  <a:gsLst>
                    <a:gs pos="100000">
                      <a:srgbClr val="797A7D"/>
                    </a:gs>
                    <a:gs pos="0">
                      <a:srgbClr val="797A7D"/>
                    </a:gs>
                  </a:gsLst>
                  <a:lin ang="5400000" scaled="0"/>
                </a:gradFill>
              </a:rPr>
              <a:pPr defTabSz="914126"/>
              <a:t>‹#›</a:t>
            </a:fld>
            <a:endParaRPr lang="en-US">
              <a:gradFill>
                <a:gsLst>
                  <a:gs pos="100000">
                    <a:srgbClr val="797A7D"/>
                  </a:gs>
                  <a:gs pos="0">
                    <a:srgbClr val="797A7D"/>
                  </a:gs>
                </a:gsLst>
                <a:lin ang="5400000" scaled="0"/>
              </a:gradFill>
            </a:endParaRPr>
          </a:p>
        </p:txBody>
      </p:sp>
      <p:pic>
        <p:nvPicPr>
          <p:cNvPr id="9" name="Picture 2"/>
          <p:cNvPicPr>
            <a:picLocks noChangeAspect="1" noChangeArrowheads="1"/>
          </p:cNvPicPr>
          <p:nvPr/>
        </p:nvPicPr>
        <p:blipFill>
          <a:blip r:embed="rId2" cstate="email">
            <a:extLst>
              <a:ext uri="{28A0092B-C50C-407E-A947-70E740481C1C}">
                <a14:useLocalDpi xmlns:a14="http://schemas.microsoft.com/office/drawing/2010/main"/>
              </a:ext>
            </a:extLst>
          </a:blip>
          <a:stretch>
            <a:fillRect/>
          </a:stretch>
        </p:blipFill>
        <p:spPr bwMode="auto">
          <a:xfrm>
            <a:off x="10437001" y="6166419"/>
            <a:ext cx="1422755" cy="522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6789830"/>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1"/>
          </p:nvPr>
        </p:nvSpPr>
        <p:spPr>
          <a:xfrm>
            <a:off x="520702" y="1447802"/>
            <a:ext cx="5394960" cy="2462213"/>
          </a:xfrm>
        </p:spPr>
        <p:txBody>
          <a:bodyPr/>
          <a:lstStyle>
            <a:lvl1pPr marL="0" indent="0">
              <a:spcBef>
                <a:spcPts val="1198"/>
              </a:spcBef>
              <a:buNone/>
              <a:defRPr sz="3999">
                <a:gradFill>
                  <a:gsLst>
                    <a:gs pos="100000">
                      <a:schemeClr val="tx2"/>
                    </a:gs>
                    <a:gs pos="0">
                      <a:schemeClr val="tx2"/>
                    </a:gs>
                  </a:gsLst>
                  <a:lin ang="5400000" scaled="0"/>
                </a:gradFill>
                <a:latin typeface="+mj-lt"/>
              </a:defRPr>
            </a:lvl1pPr>
            <a:lvl2pPr marL="0" indent="0">
              <a:buNone/>
              <a:defRPr sz="1999"/>
            </a:lvl2pPr>
            <a:lvl3pPr marL="232951" indent="0">
              <a:buNone/>
              <a:defRPr sz="1999"/>
            </a:lvl3pPr>
            <a:lvl4pPr marL="456393" indent="0">
              <a:buNone/>
              <a:defRPr sz="1999"/>
            </a:lvl4pPr>
            <a:lvl5pPr marL="692513" indent="0">
              <a:buNone/>
              <a:defRPr sz="1999"/>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2"/>
          </p:nvPr>
        </p:nvSpPr>
        <p:spPr>
          <a:xfrm>
            <a:off x="6277929" y="1447802"/>
            <a:ext cx="5394960" cy="2462213"/>
          </a:xfrm>
        </p:spPr>
        <p:txBody>
          <a:bodyPr/>
          <a:lstStyle>
            <a:lvl1pPr marL="0" indent="0">
              <a:spcBef>
                <a:spcPts val="1198"/>
              </a:spcBef>
              <a:buNone/>
              <a:defRPr lang="en-US" sz="3999" kern="1200" spc="-71" baseline="0" dirty="0" smtClean="0">
                <a:gradFill>
                  <a:gsLst>
                    <a:gs pos="100000">
                      <a:schemeClr val="tx2"/>
                    </a:gs>
                    <a:gs pos="0">
                      <a:schemeClr val="tx2"/>
                    </a:gs>
                  </a:gsLst>
                  <a:lin ang="5400000" scaled="0"/>
                </a:gradFill>
                <a:latin typeface="+mj-lt"/>
                <a:ea typeface="+mn-ea"/>
                <a:cs typeface="+mn-cs"/>
              </a:defRPr>
            </a:lvl1pPr>
            <a:lvl2pPr marL="3170" marR="0" indent="0" algn="l" defTabSz="912748" rtl="0" eaLnBrk="1" fontAlgn="auto" latinLnBrk="0" hangingPunct="1">
              <a:lnSpc>
                <a:spcPct val="90000"/>
              </a:lnSpc>
              <a:spcBef>
                <a:spcPct val="20000"/>
              </a:spcBef>
              <a:spcAft>
                <a:spcPts val="0"/>
              </a:spcAft>
              <a:buClrTx/>
              <a:buSzPct val="90000"/>
              <a:buFont typeface="Arial" pitchFamily="34" charset="0"/>
              <a:buNone/>
              <a:tabLst/>
              <a:defRPr lang="en-US" sz="1999" kern="1200" spc="-71" baseline="0" dirty="0" smtClean="0">
                <a:gradFill>
                  <a:gsLst>
                    <a:gs pos="1250">
                      <a:schemeClr val="bg2"/>
                    </a:gs>
                    <a:gs pos="100000">
                      <a:schemeClr val="bg2"/>
                    </a:gs>
                  </a:gsLst>
                  <a:lin ang="5400000" scaled="0"/>
                </a:gradFill>
                <a:latin typeface="+mn-lt"/>
                <a:ea typeface="+mn-ea"/>
                <a:cs typeface="+mn-cs"/>
              </a:defRPr>
            </a:lvl2pPr>
            <a:lvl3pPr marL="232951" marR="0" indent="0" algn="l" defTabSz="912748" rtl="0" eaLnBrk="1" fontAlgn="auto" latinLnBrk="0" hangingPunct="1">
              <a:lnSpc>
                <a:spcPct val="90000"/>
              </a:lnSpc>
              <a:spcBef>
                <a:spcPct val="20000"/>
              </a:spcBef>
              <a:spcAft>
                <a:spcPts val="0"/>
              </a:spcAft>
              <a:buClrTx/>
              <a:buSzPct val="90000"/>
              <a:buFont typeface="Arial" pitchFamily="34" charset="0"/>
              <a:buNone/>
              <a:tabLst/>
              <a:defRPr lang="en-US" sz="1999" kern="1200" spc="-71" baseline="0" dirty="0" smtClean="0">
                <a:gradFill>
                  <a:gsLst>
                    <a:gs pos="1250">
                      <a:schemeClr val="bg2"/>
                    </a:gs>
                    <a:gs pos="100000">
                      <a:schemeClr val="bg2"/>
                    </a:gs>
                  </a:gsLst>
                  <a:lin ang="5400000" scaled="0"/>
                </a:gradFill>
                <a:latin typeface="+mn-lt"/>
                <a:ea typeface="+mn-ea"/>
                <a:cs typeface="+mn-cs"/>
              </a:defRPr>
            </a:lvl3pPr>
            <a:lvl4pPr marL="459561" marR="0" indent="0" algn="l" defTabSz="912748" rtl="0" eaLnBrk="1" fontAlgn="auto" latinLnBrk="0" hangingPunct="1">
              <a:lnSpc>
                <a:spcPct val="90000"/>
              </a:lnSpc>
              <a:spcBef>
                <a:spcPct val="20000"/>
              </a:spcBef>
              <a:spcAft>
                <a:spcPts val="0"/>
              </a:spcAft>
              <a:buClrTx/>
              <a:buSzPct val="90000"/>
              <a:buFont typeface="Arial" pitchFamily="34" charset="0"/>
              <a:buNone/>
              <a:tabLst/>
              <a:defRPr lang="en-US" sz="1999" kern="1200" spc="-71" baseline="0" dirty="0" smtClean="0">
                <a:gradFill>
                  <a:gsLst>
                    <a:gs pos="1250">
                      <a:schemeClr val="bg2"/>
                    </a:gs>
                    <a:gs pos="100000">
                      <a:schemeClr val="bg2"/>
                    </a:gs>
                  </a:gsLst>
                  <a:lin ang="5400000" scaled="0"/>
                </a:gradFill>
                <a:latin typeface="+mn-lt"/>
                <a:ea typeface="+mn-ea"/>
                <a:cs typeface="+mn-cs"/>
              </a:defRPr>
            </a:lvl4pPr>
            <a:lvl5pPr marL="686174" marR="0" indent="0" algn="l" defTabSz="912748" rtl="0" eaLnBrk="1" fontAlgn="auto" latinLnBrk="0" hangingPunct="1">
              <a:lnSpc>
                <a:spcPct val="90000"/>
              </a:lnSpc>
              <a:spcBef>
                <a:spcPct val="20000"/>
              </a:spcBef>
              <a:spcAft>
                <a:spcPts val="0"/>
              </a:spcAft>
              <a:buClrTx/>
              <a:buSzPct val="90000"/>
              <a:buFont typeface="Arial" pitchFamily="34" charset="0"/>
              <a:buNone/>
              <a:tabLst/>
              <a:defRPr lang="en-US" sz="1999" kern="1200" spc="-71" baseline="0" dirty="0">
                <a:gradFill>
                  <a:gsLst>
                    <a:gs pos="1250">
                      <a:schemeClr val="bg2"/>
                    </a:gs>
                    <a:gs pos="100000">
                      <a:schemeClr val="bg2"/>
                    </a:gs>
                  </a:gsLst>
                  <a:lin ang="5400000" scaled="0"/>
                </a:gradFill>
                <a:latin typeface="+mn-lt"/>
                <a:ea typeface="+mn-ea"/>
                <a:cs typeface="+mn-cs"/>
              </a:defRPr>
            </a:lvl5pPr>
          </a:lstStyle>
          <a:p>
            <a:pPr marL="0" marR="0" lvl="0" indent="0" algn="l" defTabSz="912748" rtl="0" eaLnBrk="1" fontAlgn="auto" latinLnBrk="0" hangingPunct="1">
              <a:lnSpc>
                <a:spcPct val="90000"/>
              </a:lnSpc>
              <a:spcBef>
                <a:spcPct val="20000"/>
              </a:spcBef>
              <a:spcAft>
                <a:spcPts val="0"/>
              </a:spcAft>
              <a:buClrTx/>
              <a:buSzPct val="90000"/>
              <a:buFont typeface="Arial" pitchFamily="34" charset="0"/>
              <a:buNone/>
              <a:tabLst/>
            </a:pPr>
            <a:r>
              <a:rPr lang="en-US"/>
              <a:t>Click to edit Master text styles</a:t>
            </a:r>
          </a:p>
          <a:p>
            <a:pPr marL="0" marR="0" lvl="1" indent="0" algn="l" defTabSz="912748"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912748"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912748"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912748" rtl="0" eaLnBrk="1" fontAlgn="auto" latinLnBrk="0" hangingPunct="1">
              <a:lnSpc>
                <a:spcPct val="90000"/>
              </a:lnSpc>
              <a:spcBef>
                <a:spcPct val="20000"/>
              </a:spcBef>
              <a:spcAft>
                <a:spcPts val="0"/>
              </a:spcAft>
              <a:buClrTx/>
              <a:buSzPct val="90000"/>
              <a:buFont typeface="Arial" pitchFamily="34" charset="0"/>
              <a:buNone/>
              <a:tabLst/>
            </a:pPr>
            <a:r>
              <a:rPr lang="en-US"/>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4126"/>
            <a:fld id="{FA4A93B8-B23A-4F35-A6A2-2F1F9227CD90}" type="slidenum">
              <a:rPr lang="en-US" smtClean="0">
                <a:gradFill>
                  <a:gsLst>
                    <a:gs pos="100000">
                      <a:srgbClr val="797A7D"/>
                    </a:gs>
                    <a:gs pos="0">
                      <a:srgbClr val="797A7D"/>
                    </a:gs>
                  </a:gsLst>
                  <a:lin ang="5400000" scaled="0"/>
                </a:gradFill>
              </a:rPr>
              <a:pPr defTabSz="914126"/>
              <a:t>‹#›</a:t>
            </a:fld>
            <a:endParaRPr lang="en-US">
              <a:gradFill>
                <a:gsLst>
                  <a:gs pos="100000">
                    <a:srgbClr val="797A7D"/>
                  </a:gs>
                  <a:gs pos="0">
                    <a:srgbClr val="797A7D"/>
                  </a:gs>
                </a:gsLst>
                <a:lin ang="5400000" scaled="0"/>
              </a:gradFill>
            </a:endParaRPr>
          </a:p>
        </p:txBody>
      </p:sp>
      <p:pic>
        <p:nvPicPr>
          <p:cNvPr id="8" name="Picture 2"/>
          <p:cNvPicPr>
            <a:picLocks noChangeAspect="1" noChangeArrowheads="1"/>
          </p:cNvPicPr>
          <p:nvPr userDrawn="1"/>
        </p:nvPicPr>
        <p:blipFill>
          <a:blip r:embed="rId2" cstate="email">
            <a:extLst>
              <a:ext uri="{28A0092B-C50C-407E-A947-70E740481C1C}">
                <a14:useLocalDpi xmlns:a14="http://schemas.microsoft.com/office/drawing/2010/main"/>
              </a:ext>
            </a:extLst>
          </a:blip>
          <a:stretch>
            <a:fillRect/>
          </a:stretch>
        </p:blipFill>
        <p:spPr bwMode="auto">
          <a:xfrm>
            <a:off x="10437001" y="6166419"/>
            <a:ext cx="1422755" cy="522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4047690"/>
      </p:ext>
    </p:extLst>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1"/>
          </p:nvPr>
        </p:nvSpPr>
        <p:spPr>
          <a:xfrm>
            <a:off x="520702" y="1447802"/>
            <a:ext cx="5394960" cy="2462213"/>
          </a:xfrm>
        </p:spPr>
        <p:txBody>
          <a:bodyPr/>
          <a:lstStyle>
            <a:lvl1pPr marL="0" indent="0">
              <a:spcBef>
                <a:spcPts val="1198"/>
              </a:spcBef>
              <a:buNone/>
              <a:defRPr sz="3999">
                <a:gradFill>
                  <a:gsLst>
                    <a:gs pos="1000">
                      <a:schemeClr val="bg2"/>
                    </a:gs>
                    <a:gs pos="98000">
                      <a:schemeClr val="bg2"/>
                    </a:gs>
                  </a:gsLst>
                  <a:lin ang="5400000" scaled="0"/>
                </a:gradFill>
                <a:latin typeface="+mj-lt"/>
              </a:defRPr>
            </a:lvl1pPr>
            <a:lvl2pPr marL="0" indent="0">
              <a:buNone/>
              <a:defRPr sz="1999">
                <a:gradFill>
                  <a:gsLst>
                    <a:gs pos="1000">
                      <a:schemeClr val="bg2"/>
                    </a:gs>
                    <a:gs pos="98000">
                      <a:schemeClr val="bg2"/>
                    </a:gs>
                  </a:gsLst>
                  <a:lin ang="5400000" scaled="0"/>
                </a:gradFill>
              </a:defRPr>
            </a:lvl2pPr>
            <a:lvl3pPr marL="232951" indent="0">
              <a:buNone/>
              <a:defRPr sz="1999">
                <a:gradFill>
                  <a:gsLst>
                    <a:gs pos="1000">
                      <a:schemeClr val="bg2"/>
                    </a:gs>
                    <a:gs pos="98000">
                      <a:schemeClr val="bg2"/>
                    </a:gs>
                  </a:gsLst>
                  <a:lin ang="5400000" scaled="0"/>
                </a:gradFill>
              </a:defRPr>
            </a:lvl3pPr>
            <a:lvl4pPr marL="456393" indent="0">
              <a:buNone/>
              <a:defRPr sz="1999">
                <a:gradFill>
                  <a:gsLst>
                    <a:gs pos="1000">
                      <a:schemeClr val="bg2"/>
                    </a:gs>
                    <a:gs pos="98000">
                      <a:schemeClr val="bg2"/>
                    </a:gs>
                  </a:gsLst>
                  <a:lin ang="5400000" scaled="0"/>
                </a:gradFill>
              </a:defRPr>
            </a:lvl4pPr>
            <a:lvl5pPr marL="692513" indent="0">
              <a:buNone/>
              <a:defRPr sz="1999">
                <a:gradFill>
                  <a:gsLst>
                    <a:gs pos="1000">
                      <a:schemeClr val="bg2"/>
                    </a:gs>
                    <a:gs pos="9800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2"/>
          </p:nvPr>
        </p:nvSpPr>
        <p:spPr>
          <a:xfrm>
            <a:off x="6277929" y="1447802"/>
            <a:ext cx="5394960" cy="2462213"/>
          </a:xfrm>
        </p:spPr>
        <p:txBody>
          <a:bodyPr/>
          <a:lstStyle>
            <a:lvl1pPr marL="0" indent="0">
              <a:spcBef>
                <a:spcPts val="1198"/>
              </a:spcBef>
              <a:buNone/>
              <a:defRPr lang="en-US" sz="3999" kern="1200" spc="-71" baseline="0" dirty="0" smtClean="0">
                <a:gradFill>
                  <a:gsLst>
                    <a:gs pos="1000">
                      <a:schemeClr val="bg2"/>
                    </a:gs>
                    <a:gs pos="98000">
                      <a:schemeClr val="bg2"/>
                    </a:gs>
                  </a:gsLst>
                  <a:lin ang="5400000" scaled="0"/>
                </a:gradFill>
                <a:latin typeface="+mj-lt"/>
                <a:ea typeface="+mn-ea"/>
                <a:cs typeface="+mn-cs"/>
              </a:defRPr>
            </a:lvl1pPr>
            <a:lvl2pPr marL="3170" marR="0" indent="0" algn="l" defTabSz="912748" rtl="0" eaLnBrk="1" fontAlgn="auto" latinLnBrk="0" hangingPunct="1">
              <a:lnSpc>
                <a:spcPct val="90000"/>
              </a:lnSpc>
              <a:spcBef>
                <a:spcPct val="20000"/>
              </a:spcBef>
              <a:spcAft>
                <a:spcPts val="0"/>
              </a:spcAft>
              <a:buClrTx/>
              <a:buSzPct val="90000"/>
              <a:buFont typeface="Arial" pitchFamily="34" charset="0"/>
              <a:buNone/>
              <a:tabLst/>
              <a:defRPr lang="en-US" sz="1999" kern="1200" spc="-71" baseline="0" dirty="0" smtClean="0">
                <a:gradFill>
                  <a:gsLst>
                    <a:gs pos="1000">
                      <a:schemeClr val="bg2"/>
                    </a:gs>
                    <a:gs pos="98000">
                      <a:schemeClr val="bg2"/>
                    </a:gs>
                  </a:gsLst>
                  <a:lin ang="5400000" scaled="0"/>
                </a:gradFill>
                <a:latin typeface="+mn-lt"/>
                <a:ea typeface="+mn-ea"/>
                <a:cs typeface="+mn-cs"/>
              </a:defRPr>
            </a:lvl2pPr>
            <a:lvl3pPr marL="232951" marR="0" indent="0" algn="l" defTabSz="912748" rtl="0" eaLnBrk="1" fontAlgn="auto" latinLnBrk="0" hangingPunct="1">
              <a:lnSpc>
                <a:spcPct val="90000"/>
              </a:lnSpc>
              <a:spcBef>
                <a:spcPct val="20000"/>
              </a:spcBef>
              <a:spcAft>
                <a:spcPts val="0"/>
              </a:spcAft>
              <a:buClrTx/>
              <a:buSzPct val="90000"/>
              <a:buFont typeface="Arial" pitchFamily="34" charset="0"/>
              <a:buNone/>
              <a:tabLst/>
              <a:defRPr lang="en-US" sz="1999" kern="1200" spc="-71" baseline="0" dirty="0" smtClean="0">
                <a:gradFill>
                  <a:gsLst>
                    <a:gs pos="1000">
                      <a:schemeClr val="bg2"/>
                    </a:gs>
                    <a:gs pos="98000">
                      <a:schemeClr val="bg2"/>
                    </a:gs>
                  </a:gsLst>
                  <a:lin ang="5400000" scaled="0"/>
                </a:gradFill>
                <a:latin typeface="+mn-lt"/>
                <a:ea typeface="+mn-ea"/>
                <a:cs typeface="+mn-cs"/>
              </a:defRPr>
            </a:lvl3pPr>
            <a:lvl4pPr marL="459561" marR="0" indent="0" algn="l" defTabSz="912748" rtl="0" eaLnBrk="1" fontAlgn="auto" latinLnBrk="0" hangingPunct="1">
              <a:lnSpc>
                <a:spcPct val="90000"/>
              </a:lnSpc>
              <a:spcBef>
                <a:spcPct val="20000"/>
              </a:spcBef>
              <a:spcAft>
                <a:spcPts val="0"/>
              </a:spcAft>
              <a:buClrTx/>
              <a:buSzPct val="90000"/>
              <a:buFont typeface="Arial" pitchFamily="34" charset="0"/>
              <a:buNone/>
              <a:tabLst/>
              <a:defRPr lang="en-US" sz="1999" kern="1200" spc="-71" baseline="0" dirty="0" smtClean="0">
                <a:gradFill>
                  <a:gsLst>
                    <a:gs pos="1000">
                      <a:schemeClr val="bg2"/>
                    </a:gs>
                    <a:gs pos="98000">
                      <a:schemeClr val="bg2"/>
                    </a:gs>
                  </a:gsLst>
                  <a:lin ang="5400000" scaled="0"/>
                </a:gradFill>
                <a:latin typeface="+mn-lt"/>
                <a:ea typeface="+mn-ea"/>
                <a:cs typeface="+mn-cs"/>
              </a:defRPr>
            </a:lvl4pPr>
            <a:lvl5pPr marL="686174" marR="0" indent="0" algn="l" defTabSz="912748" rtl="0" eaLnBrk="1" fontAlgn="auto" latinLnBrk="0" hangingPunct="1">
              <a:lnSpc>
                <a:spcPct val="90000"/>
              </a:lnSpc>
              <a:spcBef>
                <a:spcPct val="20000"/>
              </a:spcBef>
              <a:spcAft>
                <a:spcPts val="0"/>
              </a:spcAft>
              <a:buClrTx/>
              <a:buSzPct val="90000"/>
              <a:buFont typeface="Arial" pitchFamily="34" charset="0"/>
              <a:buNone/>
              <a:tabLst/>
              <a:defRPr lang="en-US" sz="1999" kern="1200" spc="-71" baseline="0" dirty="0">
                <a:gradFill>
                  <a:gsLst>
                    <a:gs pos="1000">
                      <a:schemeClr val="bg2"/>
                    </a:gs>
                    <a:gs pos="98000">
                      <a:schemeClr val="bg2"/>
                    </a:gs>
                  </a:gsLst>
                  <a:lin ang="5400000" scaled="0"/>
                </a:gradFill>
                <a:latin typeface="+mn-lt"/>
                <a:ea typeface="+mn-ea"/>
                <a:cs typeface="+mn-cs"/>
              </a:defRPr>
            </a:lvl5pPr>
          </a:lstStyle>
          <a:p>
            <a:pPr marL="0" marR="0" lvl="0" indent="0" algn="l" defTabSz="912748" rtl="0" eaLnBrk="1" fontAlgn="auto" latinLnBrk="0" hangingPunct="1">
              <a:lnSpc>
                <a:spcPct val="90000"/>
              </a:lnSpc>
              <a:spcBef>
                <a:spcPct val="20000"/>
              </a:spcBef>
              <a:spcAft>
                <a:spcPts val="0"/>
              </a:spcAft>
              <a:buClrTx/>
              <a:buSzPct val="90000"/>
              <a:buFont typeface="Arial" pitchFamily="34" charset="0"/>
              <a:buNone/>
              <a:tabLst/>
            </a:pPr>
            <a:r>
              <a:rPr lang="en-US"/>
              <a:t>Click to edit Master text styles</a:t>
            </a:r>
          </a:p>
          <a:p>
            <a:pPr marL="0" marR="0" lvl="1" indent="0" algn="l" defTabSz="912748"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912748"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912748"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912748" rtl="0" eaLnBrk="1" fontAlgn="auto" latinLnBrk="0" hangingPunct="1">
              <a:lnSpc>
                <a:spcPct val="90000"/>
              </a:lnSpc>
              <a:spcBef>
                <a:spcPct val="20000"/>
              </a:spcBef>
              <a:spcAft>
                <a:spcPts val="0"/>
              </a:spcAft>
              <a:buClrTx/>
              <a:buSzPct val="90000"/>
              <a:buFont typeface="Arial" pitchFamily="34" charset="0"/>
              <a:buNone/>
              <a:tabLst/>
            </a:pPr>
            <a:r>
              <a:rPr lang="en-US"/>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4126"/>
            <a:fld id="{FA4A93B8-B23A-4F35-A6A2-2F1F9227CD90}" type="slidenum">
              <a:rPr lang="en-US" smtClean="0">
                <a:gradFill>
                  <a:gsLst>
                    <a:gs pos="100000">
                      <a:srgbClr val="797A7D"/>
                    </a:gs>
                    <a:gs pos="0">
                      <a:srgbClr val="797A7D"/>
                    </a:gs>
                  </a:gsLst>
                  <a:lin ang="5400000" scaled="0"/>
                </a:gradFill>
              </a:rPr>
              <a:pPr defTabSz="914126"/>
              <a:t>‹#›</a:t>
            </a:fld>
            <a:endParaRPr lang="en-US">
              <a:gradFill>
                <a:gsLst>
                  <a:gs pos="100000">
                    <a:srgbClr val="797A7D"/>
                  </a:gs>
                  <a:gs pos="0">
                    <a:srgbClr val="797A7D"/>
                  </a:gs>
                </a:gsLst>
                <a:lin ang="5400000" scaled="0"/>
              </a:gradFill>
            </a:endParaRPr>
          </a:p>
        </p:txBody>
      </p:sp>
      <p:pic>
        <p:nvPicPr>
          <p:cNvPr id="8" name="Picture 2"/>
          <p:cNvPicPr>
            <a:picLocks noChangeAspect="1" noChangeArrowheads="1"/>
          </p:cNvPicPr>
          <p:nvPr userDrawn="1"/>
        </p:nvPicPr>
        <p:blipFill>
          <a:blip r:embed="rId2" cstate="email">
            <a:extLst>
              <a:ext uri="{28A0092B-C50C-407E-A947-70E740481C1C}">
                <a14:useLocalDpi xmlns:a14="http://schemas.microsoft.com/office/drawing/2010/main"/>
              </a:ext>
            </a:extLst>
          </a:blip>
          <a:stretch>
            <a:fillRect/>
          </a:stretch>
        </p:blipFill>
        <p:spPr bwMode="auto">
          <a:xfrm>
            <a:off x="10437001" y="6166419"/>
            <a:ext cx="1422755" cy="522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5165728"/>
      </p:ext>
    </p:extLst>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20702" y="1447802"/>
            <a:ext cx="5394960" cy="2351413"/>
          </a:xfrm>
        </p:spPr>
        <p:txBody>
          <a:bodyPr>
            <a:spAutoFit/>
          </a:bodyPr>
          <a:lstStyle>
            <a:lvl1pPr marL="291583" indent="-291583">
              <a:spcBef>
                <a:spcPts val="1198"/>
              </a:spcBef>
              <a:buClr>
                <a:schemeClr val="bg2"/>
              </a:buClr>
              <a:buSzPct val="100000"/>
              <a:buFont typeface="Wingdings" pitchFamily="2" charset="2"/>
              <a:buChar char=""/>
              <a:defRPr lang="en-US" sz="3599" kern="1200" spc="-71" baseline="0" dirty="0" smtClean="0">
                <a:gradFill>
                  <a:gsLst>
                    <a:gs pos="1250">
                      <a:schemeClr val="bg2"/>
                    </a:gs>
                    <a:gs pos="100000">
                      <a:schemeClr val="bg2"/>
                    </a:gs>
                  </a:gsLst>
                  <a:lin ang="5400000" scaled="0"/>
                </a:gradFill>
                <a:latin typeface="+mj-lt"/>
                <a:ea typeface="+mn-ea"/>
                <a:cs typeface="+mn-cs"/>
              </a:defRPr>
            </a:lvl1pPr>
            <a:lvl2pPr marL="519780" indent="-228197">
              <a:defRPr sz="1999"/>
            </a:lvl2pPr>
            <a:lvl3pPr marL="684590" indent="-164809">
              <a:tabLst/>
              <a:defRPr sz="1999"/>
            </a:lvl3pPr>
            <a:lvl4pPr marL="862074" indent="-177486">
              <a:defRPr/>
            </a:lvl4pPr>
            <a:lvl5pPr marL="1026883" indent="-16480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1"/>
          </p:nvPr>
        </p:nvSpPr>
        <p:spPr>
          <a:xfrm>
            <a:off x="6277929" y="1447803"/>
            <a:ext cx="5394960" cy="2720745"/>
          </a:xfrm>
        </p:spPr>
        <p:txBody>
          <a:bodyPr>
            <a:spAutoFit/>
          </a:bodyPr>
          <a:lstStyle>
            <a:lvl1pPr marL="339125" indent="-339125">
              <a:spcBef>
                <a:spcPts val="1198"/>
              </a:spcBef>
              <a:buClr>
                <a:schemeClr val="bg2"/>
              </a:buClr>
              <a:buFont typeface="Arial" pitchFamily="34" charset="0"/>
              <a:buChar char="•"/>
              <a:defRPr lang="en-US" sz="3599" kern="1200" spc="-71" baseline="0" dirty="0" smtClean="0">
                <a:gradFill>
                  <a:gsLst>
                    <a:gs pos="1250">
                      <a:schemeClr val="bg2"/>
                    </a:gs>
                    <a:gs pos="100000">
                      <a:schemeClr val="bg2"/>
                    </a:gs>
                  </a:gsLst>
                  <a:lin ang="5400000" scaled="0"/>
                </a:gradFill>
                <a:latin typeface="+mj-lt"/>
                <a:ea typeface="+mn-ea"/>
                <a:cs typeface="+mn-cs"/>
              </a:defRPr>
            </a:lvl1pPr>
            <a:lvl2pPr marL="633879" indent="-342294">
              <a:defRPr lang="en-US" sz="1999" kern="1200" spc="0" baseline="0" dirty="0" smtClean="0">
                <a:gradFill>
                  <a:gsLst>
                    <a:gs pos="1250">
                      <a:schemeClr val="bg2"/>
                    </a:gs>
                    <a:gs pos="100000">
                      <a:schemeClr val="bg2"/>
                    </a:gs>
                  </a:gsLst>
                  <a:lin ang="5400000" scaled="0"/>
                </a:gradFill>
                <a:latin typeface="+mn-lt"/>
                <a:ea typeface="+mn-ea"/>
                <a:cs typeface="+mn-cs"/>
              </a:defRPr>
            </a:lvl2pPr>
            <a:lvl3pPr marL="862074" indent="-342294">
              <a:defRPr lang="en-US" sz="1999" kern="1200" spc="0" baseline="0" dirty="0" smtClean="0">
                <a:gradFill>
                  <a:gsLst>
                    <a:gs pos="1250">
                      <a:schemeClr val="bg2"/>
                    </a:gs>
                    <a:gs pos="100000">
                      <a:schemeClr val="bg2"/>
                    </a:gs>
                  </a:gsLst>
                  <a:lin ang="5400000" scaled="0"/>
                </a:gradFill>
                <a:latin typeface="+mn-lt"/>
                <a:ea typeface="+mn-ea"/>
                <a:cs typeface="+mn-cs"/>
              </a:defRPr>
            </a:lvl3pPr>
            <a:lvl4pPr marL="1026883" indent="-342294">
              <a:defRPr lang="en-US" sz="1999" kern="1200" spc="0" baseline="0" dirty="0" smtClean="0">
                <a:gradFill>
                  <a:gsLst>
                    <a:gs pos="1250">
                      <a:schemeClr val="bg2"/>
                    </a:gs>
                    <a:gs pos="100000">
                      <a:schemeClr val="bg2"/>
                    </a:gs>
                  </a:gsLst>
                  <a:lin ang="5400000" scaled="0"/>
                </a:gradFill>
                <a:latin typeface="+mn-lt"/>
                <a:ea typeface="+mn-ea"/>
                <a:cs typeface="+mn-cs"/>
              </a:defRPr>
            </a:lvl4pPr>
            <a:lvl5pPr marL="1204370" indent="-342294">
              <a:defRPr lang="en-US" sz="1999" kern="1200" spc="0" baseline="0" dirty="0">
                <a:gradFill>
                  <a:gsLst>
                    <a:gs pos="1250">
                      <a:schemeClr val="bg2"/>
                    </a:gs>
                    <a:gs pos="100000">
                      <a:schemeClr val="bg2"/>
                    </a:gs>
                  </a:gsLst>
                  <a:lin ang="5400000" scaled="0"/>
                </a:gradFill>
                <a:latin typeface="+mn-lt"/>
                <a:ea typeface="+mn-ea"/>
                <a:cs typeface="+mn-cs"/>
              </a:defRPr>
            </a:lvl5pPr>
          </a:lstStyle>
          <a:p>
            <a:pPr marL="291583" marR="0" lvl="0" indent="-291583" algn="l" defTabSz="912748"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a:t>Click to edit Master text styles</a:t>
            </a:r>
          </a:p>
          <a:p>
            <a:pPr marL="291583" marR="0" lvl="1" indent="-291583" algn="l" defTabSz="912748"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a:t>Second level</a:t>
            </a:r>
          </a:p>
          <a:p>
            <a:pPr marL="291583" marR="0" lvl="2" indent="-291583" algn="l" defTabSz="912748"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a:t>Third level</a:t>
            </a:r>
          </a:p>
          <a:p>
            <a:pPr marL="291583" marR="0" lvl="3" indent="-291583" algn="l" defTabSz="912748"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a:t>Fourth level</a:t>
            </a:r>
          </a:p>
          <a:p>
            <a:pPr marL="291583" marR="0" lvl="4" indent="-291583" algn="l" defTabSz="912748"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4126"/>
            <a:fld id="{FA4A93B8-B23A-4F35-A6A2-2F1F9227CD90}" type="slidenum">
              <a:rPr lang="en-US" smtClean="0">
                <a:gradFill>
                  <a:gsLst>
                    <a:gs pos="100000">
                      <a:srgbClr val="797A7D"/>
                    </a:gs>
                    <a:gs pos="0">
                      <a:srgbClr val="797A7D"/>
                    </a:gs>
                  </a:gsLst>
                  <a:lin ang="5400000" scaled="0"/>
                </a:gradFill>
              </a:rPr>
              <a:pPr defTabSz="914126"/>
              <a:t>‹#›</a:t>
            </a:fld>
            <a:endParaRPr lang="en-US">
              <a:gradFill>
                <a:gsLst>
                  <a:gs pos="100000">
                    <a:srgbClr val="797A7D"/>
                  </a:gs>
                  <a:gs pos="0">
                    <a:srgbClr val="797A7D"/>
                  </a:gs>
                </a:gsLst>
                <a:lin ang="5400000" scaled="0"/>
              </a:gradFill>
            </a:endParaRPr>
          </a:p>
        </p:txBody>
      </p:sp>
      <p:pic>
        <p:nvPicPr>
          <p:cNvPr id="8" name="Picture 2"/>
          <p:cNvPicPr>
            <a:picLocks noChangeAspect="1" noChangeArrowheads="1"/>
          </p:cNvPicPr>
          <p:nvPr userDrawn="1"/>
        </p:nvPicPr>
        <p:blipFill>
          <a:blip r:embed="rId2" cstate="email">
            <a:extLst>
              <a:ext uri="{28A0092B-C50C-407E-A947-70E740481C1C}">
                <a14:useLocalDpi xmlns:a14="http://schemas.microsoft.com/office/drawing/2010/main"/>
              </a:ext>
            </a:extLst>
          </a:blip>
          <a:stretch>
            <a:fillRect/>
          </a:stretch>
        </p:blipFill>
        <p:spPr bwMode="auto">
          <a:xfrm>
            <a:off x="10437001" y="6166419"/>
            <a:ext cx="1422755" cy="522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4380820"/>
      </p:ext>
    </p:extLst>
  </p:cSld>
  <p:clrMapOvr>
    <a:masterClrMapping/>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3"/>
            <a:ext cx="5433533" cy="1661993"/>
          </a:xfrm>
          <a:prstGeom prst="rect">
            <a:avLst/>
          </a:prstGeom>
        </p:spPr>
        <p:txBody>
          <a:bodyPr>
            <a:noAutofit/>
          </a:bodyPr>
          <a:lstStyle>
            <a:lvl1pPr marL="0" indent="0">
              <a:buNone/>
              <a:defRPr sz="3999" b="0" cap="none" baseline="0">
                <a:gradFill>
                  <a:gsLst>
                    <a:gs pos="100000">
                      <a:schemeClr val="tx2"/>
                    </a:gs>
                    <a:gs pos="0">
                      <a:schemeClr val="tx2"/>
                    </a:gs>
                  </a:gsLst>
                  <a:lin ang="5400000" scaled="0"/>
                </a:gradFill>
                <a:latin typeface="+mj-lt"/>
              </a:defRPr>
            </a:lvl1pPr>
            <a:lvl2pPr marL="608416" indent="0">
              <a:buNone/>
              <a:defRPr sz="2699" b="1"/>
            </a:lvl2pPr>
            <a:lvl3pPr marL="1216834" indent="0">
              <a:buNone/>
              <a:defRPr sz="2399" b="1"/>
            </a:lvl3pPr>
            <a:lvl4pPr marL="1825250" indent="0">
              <a:buNone/>
              <a:defRPr sz="2099" b="1"/>
            </a:lvl4pPr>
            <a:lvl5pPr marL="2433667" indent="0">
              <a:buNone/>
              <a:defRPr sz="2099" b="1"/>
            </a:lvl5pPr>
            <a:lvl6pPr marL="3042084" indent="0">
              <a:buNone/>
              <a:defRPr sz="2099" b="1"/>
            </a:lvl6pPr>
            <a:lvl7pPr marL="3650501" indent="0">
              <a:buNone/>
              <a:defRPr sz="2099" b="1"/>
            </a:lvl7pPr>
            <a:lvl8pPr marL="4258916" indent="0">
              <a:buNone/>
              <a:defRPr sz="2099" b="1"/>
            </a:lvl8pPr>
            <a:lvl9pPr marL="4867334" indent="0">
              <a:buNone/>
              <a:defRPr sz="2099" b="1"/>
            </a:lvl9pPr>
          </a:lstStyle>
          <a:p>
            <a:pPr lvl="0"/>
            <a:r>
              <a:rPr lang="en-US" dirty="0"/>
              <a:t>Click to edit Master text styles.</a:t>
            </a:r>
          </a:p>
        </p:txBody>
      </p:sp>
      <p:sp>
        <p:nvSpPr>
          <p:cNvPr id="6" name="Content Placeholder 5"/>
          <p:cNvSpPr>
            <a:spLocks noGrp="1"/>
          </p:cNvSpPr>
          <p:nvPr>
            <p:ph sz="quarter" idx="4"/>
          </p:nvPr>
        </p:nvSpPr>
        <p:spPr>
          <a:xfrm>
            <a:off x="6188151" y="1681907"/>
            <a:ext cx="5484740" cy="332399"/>
          </a:xfrm>
          <a:prstGeom prst="rect">
            <a:avLst/>
          </a:prstGeom>
        </p:spPr>
        <p:txBody>
          <a:bodyPr>
            <a:noAutofit/>
          </a:bodyPr>
          <a:lstStyle>
            <a:lvl1pPr marL="0" indent="0">
              <a:spcBef>
                <a:spcPts val="1198"/>
              </a:spcBef>
              <a:buNone/>
              <a:defRPr lang="en-US" sz="1999" kern="1200" spc="0" dirty="0" smtClean="0">
                <a:gradFill>
                  <a:gsLst>
                    <a:gs pos="100000">
                      <a:schemeClr val="bg2"/>
                    </a:gs>
                    <a:gs pos="0">
                      <a:schemeClr val="bg2"/>
                    </a:gs>
                  </a:gsLst>
                  <a:lin ang="5400000" scaled="0"/>
                </a:gradFill>
                <a:latin typeface="+mn-lt"/>
                <a:ea typeface="+mn-ea"/>
                <a:cs typeface="Segoe UI" pitchFamily="34" charset="0"/>
              </a:defRPr>
            </a:lvl1pPr>
            <a:lvl2pPr marL="912624" indent="-380260">
              <a:defRPr lang="en-US" sz="2099" kern="1200" dirty="0" smtClean="0">
                <a:solidFill>
                  <a:schemeClr val="bg2">
                    <a:lumMod val="50000"/>
                  </a:schemeClr>
                </a:solidFill>
                <a:latin typeface="+mn-lt"/>
                <a:ea typeface="+mn-ea"/>
                <a:cs typeface="Arial" pitchFamily="34" charset="0"/>
              </a:defRPr>
            </a:lvl2pPr>
            <a:lvl3pPr marL="912624" indent="-228157">
              <a:defRPr lang="en-US" sz="1899" kern="1200" dirty="0" smtClean="0">
                <a:solidFill>
                  <a:schemeClr val="bg2">
                    <a:lumMod val="50000"/>
                  </a:schemeClr>
                </a:solidFill>
                <a:latin typeface="+mn-lt"/>
                <a:ea typeface="+mn-ea"/>
                <a:cs typeface="Arial" pitchFamily="34" charset="0"/>
              </a:defRPr>
            </a:lvl3pPr>
            <a:lvl4pPr marL="1216834" indent="-228157">
              <a:defRPr lang="en-US" sz="1600" kern="1200" dirty="0" smtClean="0">
                <a:solidFill>
                  <a:schemeClr val="bg2">
                    <a:lumMod val="50000"/>
                  </a:schemeClr>
                </a:solidFill>
                <a:latin typeface="+mn-lt"/>
                <a:ea typeface="+mn-ea"/>
                <a:cs typeface="Arial" pitchFamily="34" charset="0"/>
              </a:defRPr>
            </a:lvl4pPr>
            <a:lvl5pPr marL="1444990" indent="-228157">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a:t>Click to edit Master text styles</a:t>
            </a:r>
          </a:p>
        </p:txBody>
      </p:sp>
      <p:sp>
        <p:nvSpPr>
          <p:cNvPr id="12" name="Title 1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4126"/>
            <a:fld id="{FA4A93B8-B23A-4F35-A6A2-2F1F9227CD90}" type="slidenum">
              <a:rPr lang="en-US" smtClean="0">
                <a:gradFill>
                  <a:gsLst>
                    <a:gs pos="100000">
                      <a:srgbClr val="797A7D"/>
                    </a:gs>
                    <a:gs pos="0">
                      <a:srgbClr val="797A7D"/>
                    </a:gs>
                  </a:gsLst>
                  <a:lin ang="5400000" scaled="0"/>
                </a:gradFill>
              </a:rPr>
              <a:pPr defTabSz="914126"/>
              <a:t>‹#›</a:t>
            </a:fld>
            <a:endParaRPr lang="en-US">
              <a:gradFill>
                <a:gsLst>
                  <a:gs pos="100000">
                    <a:srgbClr val="797A7D"/>
                  </a:gs>
                  <a:gs pos="0">
                    <a:srgbClr val="797A7D"/>
                  </a:gs>
                </a:gsLst>
                <a:lin ang="5400000" scaled="0"/>
              </a:gradFill>
            </a:endParaRPr>
          </a:p>
        </p:txBody>
      </p:sp>
      <p:pic>
        <p:nvPicPr>
          <p:cNvPr id="7" name="Picture 2"/>
          <p:cNvPicPr>
            <a:picLocks noChangeAspect="1" noChangeArrowheads="1"/>
          </p:cNvPicPr>
          <p:nvPr userDrawn="1"/>
        </p:nvPicPr>
        <p:blipFill>
          <a:blip r:embed="rId2" cstate="email">
            <a:extLst>
              <a:ext uri="{28A0092B-C50C-407E-A947-70E740481C1C}">
                <a14:useLocalDpi xmlns:a14="http://schemas.microsoft.com/office/drawing/2010/main"/>
              </a:ext>
            </a:extLst>
          </a:blip>
          <a:stretch>
            <a:fillRect/>
          </a:stretch>
        </p:blipFill>
        <p:spPr bwMode="auto">
          <a:xfrm>
            <a:off x="10437001" y="6166419"/>
            <a:ext cx="1422755" cy="522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5228124"/>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2"/>
            <a:ext cx="5433533" cy="1178443"/>
          </a:xfrm>
          <a:prstGeom prst="rect">
            <a:avLst/>
          </a:prstGeom>
        </p:spPr>
        <p:txBody>
          <a:bodyPr>
            <a:noAutofit/>
          </a:bodyPr>
          <a:lstStyle>
            <a:lvl1pPr marL="0" indent="0">
              <a:buNone/>
              <a:defRPr sz="3999" b="0" cap="none" baseline="0">
                <a:gradFill>
                  <a:gsLst>
                    <a:gs pos="100000">
                      <a:schemeClr val="tx2"/>
                    </a:gs>
                    <a:gs pos="0">
                      <a:schemeClr val="tx2"/>
                    </a:gs>
                  </a:gsLst>
                  <a:lin ang="5400000" scaled="0"/>
                </a:gradFill>
                <a:latin typeface="+mj-lt"/>
              </a:defRPr>
            </a:lvl1pPr>
            <a:lvl2pPr marL="608416" indent="0">
              <a:buNone/>
              <a:defRPr sz="2699" b="1"/>
            </a:lvl2pPr>
            <a:lvl3pPr marL="1216834" indent="0">
              <a:buNone/>
              <a:defRPr sz="2399" b="1"/>
            </a:lvl3pPr>
            <a:lvl4pPr marL="1825250" indent="0">
              <a:buNone/>
              <a:defRPr sz="2099" b="1"/>
            </a:lvl4pPr>
            <a:lvl5pPr marL="2433667" indent="0">
              <a:buNone/>
              <a:defRPr sz="2099" b="1"/>
            </a:lvl5pPr>
            <a:lvl6pPr marL="3042084" indent="0">
              <a:buNone/>
              <a:defRPr sz="2099" b="1"/>
            </a:lvl6pPr>
            <a:lvl7pPr marL="3650501" indent="0">
              <a:buNone/>
              <a:defRPr sz="2099" b="1"/>
            </a:lvl7pPr>
            <a:lvl8pPr marL="4258916" indent="0">
              <a:buNone/>
              <a:defRPr sz="2099" b="1"/>
            </a:lvl8pPr>
            <a:lvl9pPr marL="4867334" indent="0">
              <a:buNone/>
              <a:defRPr sz="2099" b="1"/>
            </a:lvl9pPr>
          </a:lstStyle>
          <a:p>
            <a:pPr lvl="0"/>
            <a:r>
              <a:rPr lang="en-US" dirty="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4126"/>
            <a:fld id="{FA4A93B8-B23A-4F35-A6A2-2F1F9227CD90}" type="slidenum">
              <a:rPr lang="en-US" smtClean="0">
                <a:gradFill>
                  <a:gsLst>
                    <a:gs pos="100000">
                      <a:srgbClr val="797A7D"/>
                    </a:gs>
                    <a:gs pos="0">
                      <a:srgbClr val="797A7D"/>
                    </a:gs>
                  </a:gsLst>
                  <a:lin ang="5400000" scaled="0"/>
                </a:gradFill>
              </a:rPr>
              <a:pPr defTabSz="914126"/>
              <a:t>‹#›</a:t>
            </a:fld>
            <a:endParaRPr lang="en-US">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2" y="2734988"/>
            <a:ext cx="5444165" cy="609399"/>
          </a:xfrm>
          <a:prstGeom prst="rect">
            <a:avLst/>
          </a:prstGeom>
        </p:spPr>
        <p:txBody>
          <a:bodyPr>
            <a:noAutofit/>
          </a:bodyPr>
          <a:lstStyle>
            <a:lvl1pPr marL="0" indent="0">
              <a:spcBef>
                <a:spcPts val="1198"/>
              </a:spcBef>
              <a:buFont typeface="Arial" pitchFamily="34" charset="0"/>
              <a:buNone/>
              <a:defRPr lang="en-US" sz="1999" kern="1200" spc="0" dirty="0" smtClean="0">
                <a:gradFill>
                  <a:gsLst>
                    <a:gs pos="100000">
                      <a:schemeClr val="bg2"/>
                    </a:gs>
                    <a:gs pos="0">
                      <a:schemeClr val="bg2"/>
                    </a:gs>
                  </a:gsLst>
                  <a:lin ang="5400000" scaled="0"/>
                </a:gradFill>
                <a:latin typeface="+mn-lt"/>
                <a:ea typeface="+mn-ea"/>
                <a:cs typeface="Segoe UI" pitchFamily="34" charset="0"/>
              </a:defRPr>
            </a:lvl1pPr>
            <a:lvl2pPr marL="912624" indent="-380260">
              <a:defRPr lang="en-US" sz="2099" kern="1200" dirty="0" smtClean="0">
                <a:solidFill>
                  <a:schemeClr val="bg2">
                    <a:lumMod val="50000"/>
                  </a:schemeClr>
                </a:solidFill>
                <a:latin typeface="+mn-lt"/>
                <a:ea typeface="+mn-ea"/>
                <a:cs typeface="Arial" pitchFamily="34" charset="0"/>
              </a:defRPr>
            </a:lvl2pPr>
            <a:lvl3pPr marL="912624" indent="-228157">
              <a:defRPr lang="en-US" sz="1899" kern="1200" dirty="0" smtClean="0">
                <a:solidFill>
                  <a:schemeClr val="bg2">
                    <a:lumMod val="50000"/>
                  </a:schemeClr>
                </a:solidFill>
                <a:latin typeface="+mn-lt"/>
                <a:ea typeface="+mn-ea"/>
                <a:cs typeface="Arial" pitchFamily="34" charset="0"/>
              </a:defRPr>
            </a:lvl3pPr>
            <a:lvl4pPr marL="1216834" indent="-228157">
              <a:defRPr lang="en-US" sz="1600" kern="1200" dirty="0" smtClean="0">
                <a:solidFill>
                  <a:schemeClr val="bg2">
                    <a:lumMod val="50000"/>
                  </a:schemeClr>
                </a:solidFill>
                <a:latin typeface="+mn-lt"/>
                <a:ea typeface="+mn-ea"/>
                <a:cs typeface="Arial" pitchFamily="34" charset="0"/>
              </a:defRPr>
            </a:lvl4pPr>
            <a:lvl5pPr marL="1444990" indent="-228157">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a:t>Click to edit Master text styles</a:t>
            </a:r>
          </a:p>
        </p:txBody>
      </p:sp>
      <p:sp>
        <p:nvSpPr>
          <p:cNvPr id="4" name="Picture Placeholder 3"/>
          <p:cNvSpPr>
            <a:spLocks noGrp="1"/>
          </p:cNvSpPr>
          <p:nvPr>
            <p:ph type="pic" sz="quarter" idx="14" hasCustomPrompt="1"/>
          </p:nvPr>
        </p:nvSpPr>
        <p:spPr>
          <a:xfrm>
            <a:off x="6208714" y="0"/>
            <a:ext cx="5980111" cy="6858000"/>
          </a:xfrm>
        </p:spPr>
        <p:txBody>
          <a:bodyPr lIns="182611" anchor="ctr"/>
          <a:lstStyle>
            <a:lvl1pPr marL="0" indent="0" algn="l">
              <a:buNone/>
              <a:defRPr/>
            </a:lvl1pPr>
          </a:lstStyle>
          <a:p>
            <a:r>
              <a:rPr lang="en-US" dirty="0"/>
              <a:t>Click to insert photo.</a:t>
            </a:r>
          </a:p>
        </p:txBody>
      </p:sp>
      <p:pic>
        <p:nvPicPr>
          <p:cNvPr id="7" name="Picture 2"/>
          <p:cNvPicPr>
            <a:picLocks noChangeAspect="1" noChangeArrowheads="1"/>
          </p:cNvPicPr>
          <p:nvPr userDrawn="1"/>
        </p:nvPicPr>
        <p:blipFill>
          <a:blip r:embed="rId2" cstate="email">
            <a:extLst>
              <a:ext uri="{28A0092B-C50C-407E-A947-70E740481C1C}">
                <a14:useLocalDpi xmlns:a14="http://schemas.microsoft.com/office/drawing/2010/main"/>
              </a:ext>
            </a:extLst>
          </a:blip>
          <a:stretch>
            <a:fillRect/>
          </a:stretch>
        </p:blipFill>
        <p:spPr bwMode="auto">
          <a:xfrm>
            <a:off x="10437001" y="6166419"/>
            <a:ext cx="1422755" cy="522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8966440"/>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1" y="1447802"/>
            <a:ext cx="5433533" cy="1178443"/>
          </a:xfrm>
          <a:prstGeom prst="rect">
            <a:avLst/>
          </a:prstGeom>
        </p:spPr>
        <p:txBody>
          <a:bodyPr>
            <a:noAutofit/>
          </a:bodyPr>
          <a:lstStyle>
            <a:lvl1pPr marL="0" indent="0">
              <a:buNone/>
              <a:defRPr sz="3999" b="0" cap="none" baseline="0">
                <a:gradFill>
                  <a:gsLst>
                    <a:gs pos="100000">
                      <a:schemeClr val="tx2"/>
                    </a:gs>
                    <a:gs pos="0">
                      <a:schemeClr val="tx2"/>
                    </a:gs>
                  </a:gsLst>
                  <a:lin ang="5400000" scaled="0"/>
                </a:gradFill>
                <a:latin typeface="+mj-lt"/>
              </a:defRPr>
            </a:lvl1pPr>
            <a:lvl2pPr marL="608416" indent="0">
              <a:buNone/>
              <a:defRPr sz="2699" b="1"/>
            </a:lvl2pPr>
            <a:lvl3pPr marL="1216834" indent="0">
              <a:buNone/>
              <a:defRPr sz="2399" b="1"/>
            </a:lvl3pPr>
            <a:lvl4pPr marL="1825250" indent="0">
              <a:buNone/>
              <a:defRPr sz="2099" b="1"/>
            </a:lvl4pPr>
            <a:lvl5pPr marL="2433667" indent="0">
              <a:buNone/>
              <a:defRPr sz="2099" b="1"/>
            </a:lvl5pPr>
            <a:lvl6pPr marL="3042084" indent="0">
              <a:buNone/>
              <a:defRPr sz="2099" b="1"/>
            </a:lvl6pPr>
            <a:lvl7pPr marL="3650501" indent="0">
              <a:buNone/>
              <a:defRPr sz="2099" b="1"/>
            </a:lvl7pPr>
            <a:lvl8pPr marL="4258916" indent="0">
              <a:buNone/>
              <a:defRPr sz="2099" b="1"/>
            </a:lvl8pPr>
            <a:lvl9pPr marL="4867334" indent="0">
              <a:buNone/>
              <a:defRPr sz="2099" b="1"/>
            </a:lvl9pPr>
          </a:lstStyle>
          <a:p>
            <a:pPr lvl="0"/>
            <a:r>
              <a:rPr lang="en-US" dirty="0"/>
              <a:t>Click to edit Master text styles.</a:t>
            </a:r>
          </a:p>
        </p:txBody>
      </p:sp>
      <p:sp>
        <p:nvSpPr>
          <p:cNvPr id="9" name="Content Placeholder 5"/>
          <p:cNvSpPr>
            <a:spLocks noGrp="1"/>
          </p:cNvSpPr>
          <p:nvPr>
            <p:ph sz="quarter" idx="13"/>
          </p:nvPr>
        </p:nvSpPr>
        <p:spPr>
          <a:xfrm>
            <a:off x="6218093" y="2734988"/>
            <a:ext cx="5444165" cy="609399"/>
          </a:xfrm>
          <a:prstGeom prst="rect">
            <a:avLst/>
          </a:prstGeom>
        </p:spPr>
        <p:txBody>
          <a:bodyPr>
            <a:noAutofit/>
          </a:bodyPr>
          <a:lstStyle>
            <a:lvl1pPr marL="0" indent="0">
              <a:spcBef>
                <a:spcPts val="1198"/>
              </a:spcBef>
              <a:buFont typeface="Arial" pitchFamily="34" charset="0"/>
              <a:buNone/>
              <a:defRPr lang="en-US" sz="1999" kern="1200" spc="0" dirty="0" smtClean="0">
                <a:gradFill>
                  <a:gsLst>
                    <a:gs pos="100000">
                      <a:schemeClr val="bg2"/>
                    </a:gs>
                    <a:gs pos="0">
                      <a:schemeClr val="bg2"/>
                    </a:gs>
                  </a:gsLst>
                  <a:lin ang="5400000" scaled="0"/>
                </a:gradFill>
                <a:latin typeface="+mn-lt"/>
                <a:ea typeface="+mn-ea"/>
                <a:cs typeface="Segoe UI" pitchFamily="34" charset="0"/>
              </a:defRPr>
            </a:lvl1pPr>
            <a:lvl2pPr marL="912624" indent="-380260">
              <a:defRPr lang="en-US" sz="2099" kern="1200" dirty="0" smtClean="0">
                <a:solidFill>
                  <a:schemeClr val="bg2">
                    <a:lumMod val="50000"/>
                  </a:schemeClr>
                </a:solidFill>
                <a:latin typeface="+mn-lt"/>
                <a:ea typeface="+mn-ea"/>
                <a:cs typeface="Arial" pitchFamily="34" charset="0"/>
              </a:defRPr>
            </a:lvl2pPr>
            <a:lvl3pPr marL="912624" indent="-228157">
              <a:defRPr lang="en-US" sz="1899" kern="1200" dirty="0" smtClean="0">
                <a:solidFill>
                  <a:schemeClr val="bg2">
                    <a:lumMod val="50000"/>
                  </a:schemeClr>
                </a:solidFill>
                <a:latin typeface="+mn-lt"/>
                <a:ea typeface="+mn-ea"/>
                <a:cs typeface="Arial" pitchFamily="34" charset="0"/>
              </a:defRPr>
            </a:lvl3pPr>
            <a:lvl4pPr marL="1216834" indent="-228157">
              <a:defRPr lang="en-US" sz="1600" kern="1200" dirty="0" smtClean="0">
                <a:solidFill>
                  <a:schemeClr val="bg2">
                    <a:lumMod val="50000"/>
                  </a:schemeClr>
                </a:solidFill>
                <a:latin typeface="+mn-lt"/>
                <a:ea typeface="+mn-ea"/>
                <a:cs typeface="Arial" pitchFamily="34" charset="0"/>
              </a:defRPr>
            </a:lvl4pPr>
            <a:lvl5pPr marL="1444990" indent="-228157">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a:t>Click to edit Master text styles</a:t>
            </a:r>
          </a:p>
        </p:txBody>
      </p:sp>
      <p:sp>
        <p:nvSpPr>
          <p:cNvPr id="4" name="Picture Placeholder 3"/>
          <p:cNvSpPr>
            <a:spLocks noGrp="1"/>
          </p:cNvSpPr>
          <p:nvPr>
            <p:ph type="pic" sz="quarter" idx="14" hasCustomPrompt="1"/>
          </p:nvPr>
        </p:nvSpPr>
        <p:spPr>
          <a:xfrm>
            <a:off x="2" y="0"/>
            <a:ext cx="5980111" cy="6858000"/>
          </a:xfrm>
        </p:spPr>
        <p:txBody>
          <a:bodyPr lIns="182611" anchor="ctr"/>
          <a:lstStyle>
            <a:lvl1pPr marL="0" indent="0" algn="l">
              <a:buNone/>
              <a:defRPr/>
            </a:lvl1pPr>
          </a:lstStyle>
          <a:p>
            <a:r>
              <a:rPr lang="en-US" dirty="0"/>
              <a:t>Click to insert photo.</a:t>
            </a:r>
          </a:p>
        </p:txBody>
      </p:sp>
      <p:pic>
        <p:nvPicPr>
          <p:cNvPr id="6" name="Picture 2"/>
          <p:cNvPicPr>
            <a:picLocks noChangeAspect="1" noChangeArrowheads="1"/>
          </p:cNvPicPr>
          <p:nvPr userDrawn="1"/>
        </p:nvPicPr>
        <p:blipFill>
          <a:blip r:embed="rId2" cstate="email">
            <a:extLst>
              <a:ext uri="{28A0092B-C50C-407E-A947-70E740481C1C}">
                <a14:useLocalDpi xmlns:a14="http://schemas.microsoft.com/office/drawing/2010/main"/>
              </a:ext>
            </a:extLst>
          </a:blip>
          <a:stretch>
            <a:fillRect/>
          </a:stretch>
        </p:blipFill>
        <p:spPr bwMode="auto">
          <a:xfrm>
            <a:off x="10437001" y="6166419"/>
            <a:ext cx="1422755" cy="522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9892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360402"/>
            <a:ext cx="11149013" cy="553998"/>
          </a:xfrm>
        </p:spPr>
        <p:txBody>
          <a:bodyPr anchor="t"/>
          <a:lstStyle>
            <a:lvl1pPr algn="l" defTabSz="914363" rtl="0" eaLnBrk="1" latinLnBrk="0" hangingPunct="1">
              <a:lnSpc>
                <a:spcPct val="90000"/>
              </a:lnSpc>
              <a:spcBef>
                <a:spcPct val="0"/>
              </a:spcBef>
              <a:buNone/>
              <a:defRPr lang="en-US" sz="3600" b="0" kern="1200" cap="none" spc="-100" baseline="0" dirty="0">
                <a:ln w="3175">
                  <a:noFill/>
                </a:ln>
                <a:solidFill>
                  <a:schemeClr val="tx1">
                    <a:lumMod val="50000"/>
                  </a:schemeClr>
                </a:solidFill>
                <a:effectLst/>
                <a:latin typeface="Segoe UI Light" pitchFamily="34" charset="0"/>
                <a:ea typeface="Verdana" pitchFamily="34" charset="0"/>
                <a:cs typeface="Segoe UI" pitchFamily="34" charset="0"/>
              </a:defRPr>
            </a:lvl1pPr>
          </a:lstStyle>
          <a:p>
            <a:r>
              <a:rPr lang="en-US" dirty="0"/>
              <a:t>Click to edit Master title style </a:t>
            </a:r>
          </a:p>
        </p:txBody>
      </p:sp>
      <p:sp>
        <p:nvSpPr>
          <p:cNvPr id="21" name="Text Placeholder 2"/>
          <p:cNvSpPr>
            <a:spLocks noGrp="1"/>
          </p:cNvSpPr>
          <p:nvPr>
            <p:ph type="body" idx="14"/>
          </p:nvPr>
        </p:nvSpPr>
        <p:spPr>
          <a:xfrm>
            <a:off x="519432" y="929640"/>
            <a:ext cx="11137583" cy="369332"/>
          </a:xfrm>
        </p:spPr>
        <p:txBody>
          <a:bodyPr anchor="t" anchorCtr="0"/>
          <a:lstStyle>
            <a:lvl1pPr marL="0" indent="0">
              <a:buNone/>
              <a:tabLst>
                <a:tab pos="628650" algn="l"/>
              </a:tabLst>
              <a:defRPr sz="2400" b="0">
                <a:solidFill>
                  <a:schemeClr val="accent1"/>
                </a:solidFill>
                <a:latin typeface="Segoe UI Light" pitchFamily="34" charset="0"/>
                <a:ea typeface="Verdana" pitchFamily="34" charset="0"/>
                <a:cs typeface="Segoe U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81894" y="3390900"/>
            <a:ext cx="2225040" cy="76200"/>
          </a:xfrm>
          <a:prstGeom prst="rect">
            <a:avLst/>
          </a:prstGeom>
        </p:spPr>
      </p:pic>
      <p:sp>
        <p:nvSpPr>
          <p:cNvPr id="15" name="Rectangle 14"/>
          <p:cNvSpPr/>
          <p:nvPr userDrawn="1"/>
        </p:nvSpPr>
        <p:spPr bwMode="auto">
          <a:xfrm>
            <a:off x="-8622" y="6592427"/>
            <a:ext cx="12207240" cy="276517"/>
          </a:xfrm>
          <a:prstGeom prst="rect">
            <a:avLst/>
          </a:prstGeom>
          <a:solidFill>
            <a:srgbClr val="D7310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pc="-50" dirty="0">
                <a:gradFill>
                  <a:gsLst>
                    <a:gs pos="0">
                      <a:srgbClr val="FFFFFF"/>
                    </a:gs>
                    <a:gs pos="100000">
                      <a:srgbClr val="FFFFFF"/>
                    </a:gs>
                  </a:gsLst>
                  <a:lin ang="5400000" scaled="0"/>
                </a:gradFill>
                <a:ea typeface="Segoe UI" pitchFamily="34" charset="0"/>
                <a:cs typeface="Segoe UI" pitchFamily="34" charset="0"/>
              </a:rPr>
              <a:t>`</a:t>
            </a:r>
          </a:p>
        </p:txBody>
      </p:sp>
      <p:pic>
        <p:nvPicPr>
          <p:cNvPr id="6" name="Picture 2"/>
          <p:cNvPicPr>
            <a:picLocks noChangeAspect="1" noChangeArrowheads="1"/>
          </p:cNvPicPr>
          <p:nvPr userDrawn="1"/>
        </p:nvPicPr>
        <p:blipFill>
          <a:blip r:embed="rId3" cstate="email">
            <a:extLst>
              <a:ext uri="{28A0092B-C50C-407E-A947-70E740481C1C}">
                <a14:useLocalDpi xmlns:a14="http://schemas.microsoft.com/office/drawing/2010/main"/>
              </a:ext>
            </a:extLst>
          </a:blip>
          <a:stretch>
            <a:fillRect/>
          </a:stretch>
        </p:blipFill>
        <p:spPr bwMode="auto">
          <a:xfrm>
            <a:off x="10896600" y="6497999"/>
            <a:ext cx="1292225" cy="475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7290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Color Block Header on Left &amp; Text on Right ">
    <p:spTree>
      <p:nvGrpSpPr>
        <p:cNvPr id="1" name=""/>
        <p:cNvGrpSpPr/>
        <p:nvPr/>
      </p:nvGrpSpPr>
      <p:grpSpPr>
        <a:xfrm>
          <a:off x="0" y="0"/>
          <a:ext cx="0" cy="0"/>
          <a:chOff x="0" y="0"/>
          <a:chExt cx="0" cy="0"/>
        </a:xfrm>
      </p:grpSpPr>
      <p:sp>
        <p:nvSpPr>
          <p:cNvPr id="2" name="Rectangle 1"/>
          <p:cNvSpPr/>
          <p:nvPr/>
        </p:nvSpPr>
        <p:spPr bwMode="white">
          <a:xfrm>
            <a:off x="-9523" y="0"/>
            <a:ext cx="598646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42" tIns="45642" rIns="45642" bIns="45642" numCol="1" spcCol="0" rtlCol="0" fromWordArt="0" anchor="ctr" anchorCtr="0" forceAA="0" compatLnSpc="1">
            <a:prstTxWarp prst="textNoShape">
              <a:avLst/>
            </a:prstTxWarp>
            <a:noAutofit/>
          </a:bodyPr>
          <a:lstStyle/>
          <a:p>
            <a:pPr algn="ctr" defTabSz="912485" fontAlgn="base">
              <a:spcBef>
                <a:spcPct val="0"/>
              </a:spcBef>
              <a:spcAft>
                <a:spcPct val="0"/>
              </a:spcAft>
            </a:pPr>
            <a:endParaRPr lang="en-US" sz="2299"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3"/>
            <a:ext cx="5232401" cy="1661993"/>
          </a:xfrm>
          <a:prstGeom prst="rect">
            <a:avLst/>
          </a:prstGeom>
        </p:spPr>
        <p:txBody>
          <a:bodyPr>
            <a:noAutofit/>
          </a:bodyPr>
          <a:lstStyle>
            <a:lvl1pPr marL="0" indent="0">
              <a:buNone/>
              <a:defRPr sz="3999" b="0" cap="none" baseline="0">
                <a:gradFill>
                  <a:gsLst>
                    <a:gs pos="100000">
                      <a:schemeClr val="bg1"/>
                    </a:gs>
                    <a:gs pos="0">
                      <a:schemeClr val="bg1"/>
                    </a:gs>
                  </a:gsLst>
                  <a:lin ang="5400000" scaled="0"/>
                </a:gradFill>
                <a:latin typeface="+mj-lt"/>
              </a:defRPr>
            </a:lvl1pPr>
            <a:lvl2pPr marL="608416" indent="0">
              <a:buNone/>
              <a:defRPr sz="2699" b="1"/>
            </a:lvl2pPr>
            <a:lvl3pPr marL="1216834" indent="0">
              <a:buNone/>
              <a:defRPr sz="2399" b="1"/>
            </a:lvl3pPr>
            <a:lvl4pPr marL="1825250" indent="0">
              <a:buNone/>
              <a:defRPr sz="2099" b="1"/>
            </a:lvl4pPr>
            <a:lvl5pPr marL="2433667" indent="0">
              <a:buNone/>
              <a:defRPr sz="2099" b="1"/>
            </a:lvl5pPr>
            <a:lvl6pPr marL="3042084" indent="0">
              <a:buNone/>
              <a:defRPr sz="2099" b="1"/>
            </a:lvl6pPr>
            <a:lvl7pPr marL="3650501" indent="0">
              <a:buNone/>
              <a:defRPr sz="2099" b="1"/>
            </a:lvl7pPr>
            <a:lvl8pPr marL="4258916" indent="0">
              <a:buNone/>
              <a:defRPr sz="2099" b="1"/>
            </a:lvl8pPr>
            <a:lvl9pPr marL="4867334" indent="0">
              <a:buNone/>
              <a:defRPr sz="2099" b="1"/>
            </a:lvl9pPr>
          </a:lstStyle>
          <a:p>
            <a:pPr lvl="0"/>
            <a:r>
              <a:rPr lang="en-US" dirty="0"/>
              <a:t>Click to edit Master text styles.</a:t>
            </a:r>
          </a:p>
        </p:txBody>
      </p:sp>
      <p:sp>
        <p:nvSpPr>
          <p:cNvPr id="6" name="Content Placeholder 5"/>
          <p:cNvSpPr>
            <a:spLocks noGrp="1"/>
          </p:cNvSpPr>
          <p:nvPr>
            <p:ph sz="quarter" idx="4"/>
          </p:nvPr>
        </p:nvSpPr>
        <p:spPr>
          <a:xfrm>
            <a:off x="6188151" y="1681907"/>
            <a:ext cx="5484740" cy="332399"/>
          </a:xfrm>
          <a:prstGeom prst="rect">
            <a:avLst/>
          </a:prstGeom>
        </p:spPr>
        <p:txBody>
          <a:bodyPr>
            <a:noAutofit/>
          </a:bodyPr>
          <a:lstStyle>
            <a:lvl1pPr marL="0" indent="0">
              <a:spcBef>
                <a:spcPts val="1198"/>
              </a:spcBef>
              <a:buNone/>
              <a:defRPr lang="en-US" sz="1999" kern="1200" spc="0" dirty="0" smtClean="0">
                <a:gradFill>
                  <a:gsLst>
                    <a:gs pos="100000">
                      <a:schemeClr val="bg2"/>
                    </a:gs>
                    <a:gs pos="0">
                      <a:schemeClr val="bg2"/>
                    </a:gs>
                  </a:gsLst>
                  <a:lin ang="5400000" scaled="0"/>
                </a:gradFill>
                <a:latin typeface="+mn-lt"/>
                <a:ea typeface="+mn-ea"/>
                <a:cs typeface="Segoe UI" pitchFamily="34" charset="0"/>
              </a:defRPr>
            </a:lvl1pPr>
            <a:lvl2pPr marL="912624" indent="-380260">
              <a:defRPr lang="en-US" sz="2099" kern="1200" dirty="0" smtClean="0">
                <a:solidFill>
                  <a:schemeClr val="bg2">
                    <a:lumMod val="50000"/>
                  </a:schemeClr>
                </a:solidFill>
                <a:latin typeface="+mn-lt"/>
                <a:ea typeface="+mn-ea"/>
                <a:cs typeface="Arial" pitchFamily="34" charset="0"/>
              </a:defRPr>
            </a:lvl2pPr>
            <a:lvl3pPr marL="912624" indent="-228157">
              <a:defRPr lang="en-US" sz="1899" kern="1200" dirty="0" smtClean="0">
                <a:solidFill>
                  <a:schemeClr val="bg2">
                    <a:lumMod val="50000"/>
                  </a:schemeClr>
                </a:solidFill>
                <a:latin typeface="+mn-lt"/>
                <a:ea typeface="+mn-ea"/>
                <a:cs typeface="Arial" pitchFamily="34" charset="0"/>
              </a:defRPr>
            </a:lvl3pPr>
            <a:lvl4pPr marL="1216834" indent="-228157">
              <a:defRPr lang="en-US" sz="1600" kern="1200" dirty="0" smtClean="0">
                <a:solidFill>
                  <a:schemeClr val="bg2">
                    <a:lumMod val="50000"/>
                  </a:schemeClr>
                </a:solidFill>
                <a:latin typeface="+mn-lt"/>
                <a:ea typeface="+mn-ea"/>
                <a:cs typeface="Arial" pitchFamily="34" charset="0"/>
              </a:defRPr>
            </a:lvl4pPr>
            <a:lvl5pPr marL="1444990" indent="-228157">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a:t>Click to edit Master text styles</a:t>
            </a:r>
          </a:p>
        </p:txBody>
      </p:sp>
      <p:pic>
        <p:nvPicPr>
          <p:cNvPr id="8" name="Picture 2"/>
          <p:cNvPicPr>
            <a:picLocks noChangeAspect="1" noChangeArrowheads="1"/>
          </p:cNvPicPr>
          <p:nvPr userDrawn="1"/>
        </p:nvPicPr>
        <p:blipFill>
          <a:blip r:embed="rId2" cstate="email">
            <a:extLst>
              <a:ext uri="{28A0092B-C50C-407E-A947-70E740481C1C}">
                <a14:useLocalDpi xmlns:a14="http://schemas.microsoft.com/office/drawing/2010/main"/>
              </a:ext>
            </a:extLst>
          </a:blip>
          <a:stretch>
            <a:fillRect/>
          </a:stretch>
        </p:blipFill>
        <p:spPr bwMode="auto">
          <a:xfrm>
            <a:off x="10437001" y="6166419"/>
            <a:ext cx="1422755" cy="522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8190773"/>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Color Block Header on Left with Image &amp; Text on Right">
    <p:spTree>
      <p:nvGrpSpPr>
        <p:cNvPr id="1" name=""/>
        <p:cNvGrpSpPr/>
        <p:nvPr/>
      </p:nvGrpSpPr>
      <p:grpSpPr>
        <a:xfrm>
          <a:off x="0" y="0"/>
          <a:ext cx="0" cy="0"/>
          <a:chOff x="0" y="0"/>
          <a:chExt cx="0" cy="0"/>
        </a:xfrm>
      </p:grpSpPr>
      <p:sp>
        <p:nvSpPr>
          <p:cNvPr id="2" name="Rectangle 1"/>
          <p:cNvSpPr/>
          <p:nvPr/>
        </p:nvSpPr>
        <p:spPr bwMode="white">
          <a:xfrm>
            <a:off x="-9523" y="0"/>
            <a:ext cx="598646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42" tIns="45642" rIns="45642" bIns="45642" numCol="1" spcCol="0" rtlCol="0" fromWordArt="0" anchor="ctr" anchorCtr="0" forceAA="0" compatLnSpc="1">
            <a:prstTxWarp prst="textNoShape">
              <a:avLst/>
            </a:prstTxWarp>
            <a:noAutofit/>
          </a:bodyPr>
          <a:lstStyle/>
          <a:p>
            <a:pPr algn="ctr" defTabSz="912485" fontAlgn="base">
              <a:spcBef>
                <a:spcPct val="0"/>
              </a:spcBef>
              <a:spcAft>
                <a:spcPct val="0"/>
              </a:spcAft>
            </a:pPr>
            <a:endParaRPr lang="en-US" sz="2299"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3"/>
            <a:ext cx="5232401" cy="1661993"/>
          </a:xfrm>
          <a:prstGeom prst="rect">
            <a:avLst/>
          </a:prstGeom>
        </p:spPr>
        <p:txBody>
          <a:bodyPr anchor="b">
            <a:noAutofit/>
          </a:bodyPr>
          <a:lstStyle>
            <a:lvl1pPr marL="0" indent="0">
              <a:buNone/>
              <a:defRPr sz="3999" b="0" cap="none" baseline="0">
                <a:gradFill>
                  <a:gsLst>
                    <a:gs pos="100000">
                      <a:schemeClr val="bg1"/>
                    </a:gs>
                    <a:gs pos="0">
                      <a:schemeClr val="bg1"/>
                    </a:gs>
                  </a:gsLst>
                  <a:lin ang="5400000" scaled="0"/>
                </a:gradFill>
                <a:latin typeface="+mj-lt"/>
              </a:defRPr>
            </a:lvl1pPr>
            <a:lvl2pPr marL="608416" indent="0">
              <a:buNone/>
              <a:defRPr sz="2699" b="1"/>
            </a:lvl2pPr>
            <a:lvl3pPr marL="1216834" indent="0">
              <a:buNone/>
              <a:defRPr sz="2399" b="1"/>
            </a:lvl3pPr>
            <a:lvl4pPr marL="1825250" indent="0">
              <a:buNone/>
              <a:defRPr sz="2099" b="1"/>
            </a:lvl4pPr>
            <a:lvl5pPr marL="2433667" indent="0">
              <a:buNone/>
              <a:defRPr sz="2099" b="1"/>
            </a:lvl5pPr>
            <a:lvl6pPr marL="3042084" indent="0">
              <a:buNone/>
              <a:defRPr sz="2099" b="1"/>
            </a:lvl6pPr>
            <a:lvl7pPr marL="3650501" indent="0">
              <a:buNone/>
              <a:defRPr sz="2099" b="1"/>
            </a:lvl7pPr>
            <a:lvl8pPr marL="4258916" indent="0">
              <a:buNone/>
              <a:defRPr sz="2099" b="1"/>
            </a:lvl8pPr>
            <a:lvl9pPr marL="4867334" indent="0">
              <a:buNone/>
              <a:defRPr sz="2099" b="1"/>
            </a:lvl9pPr>
          </a:lstStyle>
          <a:p>
            <a:pPr lvl="0"/>
            <a:r>
              <a:rPr lang="en-US" dirty="0"/>
              <a:t>Click to edit Master text styles.</a:t>
            </a:r>
          </a:p>
        </p:txBody>
      </p:sp>
      <p:sp>
        <p:nvSpPr>
          <p:cNvPr id="6" name="Content Placeholder 5"/>
          <p:cNvSpPr>
            <a:spLocks noGrp="1"/>
          </p:cNvSpPr>
          <p:nvPr>
            <p:ph sz="quarter" idx="4"/>
          </p:nvPr>
        </p:nvSpPr>
        <p:spPr>
          <a:xfrm>
            <a:off x="6283324" y="1186745"/>
            <a:ext cx="5389567" cy="4484511"/>
          </a:xfrm>
          <a:prstGeom prst="rect">
            <a:avLst/>
          </a:prstGeom>
        </p:spPr>
        <p:txBody>
          <a:bodyPr lIns="182880" anchor="ctr">
            <a:noAutofit/>
          </a:bodyPr>
          <a:lstStyle>
            <a:lvl1pPr marL="0" indent="0">
              <a:lnSpc>
                <a:spcPct val="100000"/>
              </a:lnSpc>
              <a:spcBef>
                <a:spcPts val="1799"/>
              </a:spcBef>
              <a:buNone/>
              <a:defRPr lang="en-US" sz="2799" kern="1200" spc="0" dirty="0" smtClean="0">
                <a:gradFill>
                  <a:gsLst>
                    <a:gs pos="100000">
                      <a:schemeClr val="bg2"/>
                    </a:gs>
                    <a:gs pos="0">
                      <a:schemeClr val="bg2"/>
                    </a:gs>
                  </a:gsLst>
                  <a:lin ang="5400000" scaled="0"/>
                </a:gradFill>
                <a:latin typeface="+mn-lt"/>
                <a:ea typeface="+mn-ea"/>
                <a:cs typeface="Segoe UI" pitchFamily="34" charset="0"/>
              </a:defRPr>
            </a:lvl1pPr>
            <a:lvl2pPr marL="912624" indent="-380260">
              <a:defRPr lang="en-US" sz="2099" kern="1200" dirty="0" smtClean="0">
                <a:solidFill>
                  <a:schemeClr val="bg2">
                    <a:lumMod val="50000"/>
                  </a:schemeClr>
                </a:solidFill>
                <a:latin typeface="+mn-lt"/>
                <a:ea typeface="+mn-ea"/>
                <a:cs typeface="Arial" pitchFamily="34" charset="0"/>
              </a:defRPr>
            </a:lvl2pPr>
            <a:lvl3pPr marL="912624" indent="-228157">
              <a:defRPr lang="en-US" sz="1899" kern="1200" dirty="0" smtClean="0">
                <a:solidFill>
                  <a:schemeClr val="bg2">
                    <a:lumMod val="50000"/>
                  </a:schemeClr>
                </a:solidFill>
                <a:latin typeface="+mn-lt"/>
                <a:ea typeface="+mn-ea"/>
                <a:cs typeface="Arial" pitchFamily="34" charset="0"/>
              </a:defRPr>
            </a:lvl3pPr>
            <a:lvl4pPr marL="1216834" indent="-228157">
              <a:defRPr lang="en-US" sz="1600" kern="1200" dirty="0" smtClean="0">
                <a:solidFill>
                  <a:schemeClr val="bg2">
                    <a:lumMod val="50000"/>
                  </a:schemeClr>
                </a:solidFill>
                <a:latin typeface="+mn-lt"/>
                <a:ea typeface="+mn-ea"/>
                <a:cs typeface="Arial" pitchFamily="34" charset="0"/>
              </a:defRPr>
            </a:lvl4pPr>
            <a:lvl5pPr marL="1444990" indent="-228157">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dirty="0"/>
              <a:t>Click to edit Master text styles</a:t>
            </a:r>
          </a:p>
        </p:txBody>
      </p:sp>
      <p:pic>
        <p:nvPicPr>
          <p:cNvPr id="8" name="Picture 2"/>
          <p:cNvPicPr>
            <a:picLocks noChangeAspect="1" noChangeArrowheads="1"/>
          </p:cNvPicPr>
          <p:nvPr userDrawn="1"/>
        </p:nvPicPr>
        <p:blipFill>
          <a:blip r:embed="rId2" cstate="email">
            <a:extLst>
              <a:ext uri="{28A0092B-C50C-407E-A947-70E740481C1C}">
                <a14:useLocalDpi xmlns:a14="http://schemas.microsoft.com/office/drawing/2010/main"/>
              </a:ext>
            </a:extLst>
          </a:blip>
          <a:stretch>
            <a:fillRect/>
          </a:stretch>
        </p:blipFill>
        <p:spPr bwMode="auto">
          <a:xfrm>
            <a:off x="10437001" y="6166419"/>
            <a:ext cx="1422755" cy="522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Picture Placeholder 4"/>
          <p:cNvSpPr>
            <a:spLocks noGrp="1"/>
          </p:cNvSpPr>
          <p:nvPr>
            <p:ph type="pic" sz="quarter" idx="10"/>
          </p:nvPr>
        </p:nvSpPr>
        <p:spPr>
          <a:xfrm>
            <a:off x="2046844" y="3769460"/>
            <a:ext cx="1746245" cy="1689286"/>
          </a:xfrm>
        </p:spPr>
        <p:txBody>
          <a:bodyPr/>
          <a:lstStyle/>
          <a:p>
            <a:endParaRPr lang="en-US"/>
          </a:p>
        </p:txBody>
      </p:sp>
    </p:spTree>
    <p:extLst>
      <p:ext uri="{BB962C8B-B14F-4D97-AF65-F5344CB8AC3E}">
        <p14:creationId xmlns:p14="http://schemas.microsoft.com/office/powerpoint/2010/main" val="655407857"/>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Color Block text w/Photo on Right">
    <p:spTree>
      <p:nvGrpSpPr>
        <p:cNvPr id="1" name=""/>
        <p:cNvGrpSpPr/>
        <p:nvPr/>
      </p:nvGrpSpPr>
      <p:grpSpPr>
        <a:xfrm>
          <a:off x="0" y="0"/>
          <a:ext cx="0" cy="0"/>
          <a:chOff x="0" y="0"/>
          <a:chExt cx="0" cy="0"/>
        </a:xfrm>
      </p:grpSpPr>
      <p:sp>
        <p:nvSpPr>
          <p:cNvPr id="7" name="Rectangle 6"/>
          <p:cNvSpPr/>
          <p:nvPr/>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42" tIns="45642" rIns="45642" bIns="45642" numCol="1" spcCol="0" rtlCol="0" fromWordArt="0" anchor="ctr" anchorCtr="0" forceAA="0" compatLnSpc="1">
            <a:prstTxWarp prst="textNoShape">
              <a:avLst/>
            </a:prstTxWarp>
            <a:noAutofit/>
          </a:bodyPr>
          <a:lstStyle/>
          <a:p>
            <a:pPr algn="ctr" defTabSz="912485" fontAlgn="base">
              <a:spcBef>
                <a:spcPct val="0"/>
              </a:spcBef>
              <a:spcAft>
                <a:spcPct val="0"/>
              </a:spcAft>
            </a:pPr>
            <a:endParaRPr lang="en-US" sz="2299"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2"/>
            <a:ext cx="5433533" cy="1178443"/>
          </a:xfrm>
          <a:prstGeom prst="rect">
            <a:avLst/>
          </a:prstGeom>
        </p:spPr>
        <p:txBody>
          <a:bodyPr>
            <a:noAutofit/>
          </a:bodyPr>
          <a:lstStyle>
            <a:lvl1pPr marL="0" indent="0">
              <a:buNone/>
              <a:defRPr sz="3999" b="0" cap="none" baseline="0">
                <a:gradFill>
                  <a:gsLst>
                    <a:gs pos="100000">
                      <a:schemeClr val="bg1"/>
                    </a:gs>
                    <a:gs pos="0">
                      <a:schemeClr val="bg1"/>
                    </a:gs>
                  </a:gsLst>
                  <a:lin ang="5400000" scaled="0"/>
                </a:gradFill>
                <a:latin typeface="+mj-lt"/>
              </a:defRPr>
            </a:lvl1pPr>
            <a:lvl2pPr marL="608416" indent="0">
              <a:buNone/>
              <a:defRPr sz="2699" b="1"/>
            </a:lvl2pPr>
            <a:lvl3pPr marL="1216834" indent="0">
              <a:buNone/>
              <a:defRPr sz="2399" b="1"/>
            </a:lvl3pPr>
            <a:lvl4pPr marL="1825250" indent="0">
              <a:buNone/>
              <a:defRPr sz="2099" b="1"/>
            </a:lvl4pPr>
            <a:lvl5pPr marL="2433667" indent="0">
              <a:buNone/>
              <a:defRPr sz="2099" b="1"/>
            </a:lvl5pPr>
            <a:lvl6pPr marL="3042084" indent="0">
              <a:buNone/>
              <a:defRPr sz="2099" b="1"/>
            </a:lvl6pPr>
            <a:lvl7pPr marL="3650501" indent="0">
              <a:buNone/>
              <a:defRPr sz="2099" b="1"/>
            </a:lvl7pPr>
            <a:lvl8pPr marL="4258916" indent="0">
              <a:buNone/>
              <a:defRPr sz="2099" b="1"/>
            </a:lvl8pPr>
            <a:lvl9pPr marL="4867334" indent="0">
              <a:buNone/>
              <a:defRPr sz="2099" b="1"/>
            </a:lvl9pPr>
          </a:lstStyle>
          <a:p>
            <a:pPr lvl="0"/>
            <a:r>
              <a:rPr lang="en-US" dirty="0"/>
              <a:t>Click to edit Master text styles.</a:t>
            </a:r>
          </a:p>
        </p:txBody>
      </p:sp>
      <p:sp>
        <p:nvSpPr>
          <p:cNvPr id="9" name="Content Placeholder 5"/>
          <p:cNvSpPr>
            <a:spLocks noGrp="1"/>
          </p:cNvSpPr>
          <p:nvPr>
            <p:ph sz="quarter" idx="13"/>
          </p:nvPr>
        </p:nvSpPr>
        <p:spPr>
          <a:xfrm>
            <a:off x="520702" y="2734988"/>
            <a:ext cx="5444165" cy="609399"/>
          </a:xfrm>
          <a:prstGeom prst="rect">
            <a:avLst/>
          </a:prstGeom>
        </p:spPr>
        <p:txBody>
          <a:bodyPr>
            <a:noAutofit/>
          </a:bodyPr>
          <a:lstStyle>
            <a:lvl1pPr marL="0" indent="0">
              <a:spcBef>
                <a:spcPts val="1198"/>
              </a:spcBef>
              <a:buFont typeface="Arial" pitchFamily="34" charset="0"/>
              <a:buNone/>
              <a:defRPr lang="en-US" sz="1999" kern="1200" spc="0" dirty="0" smtClean="0">
                <a:gradFill>
                  <a:gsLst>
                    <a:gs pos="100000">
                      <a:schemeClr val="bg1"/>
                    </a:gs>
                    <a:gs pos="0">
                      <a:schemeClr val="bg1"/>
                    </a:gs>
                  </a:gsLst>
                  <a:lin ang="5400000" scaled="0"/>
                </a:gradFill>
                <a:latin typeface="+mn-lt"/>
                <a:ea typeface="+mn-ea"/>
                <a:cs typeface="Segoe UI" pitchFamily="34" charset="0"/>
              </a:defRPr>
            </a:lvl1pPr>
            <a:lvl2pPr marL="912624" indent="-380260">
              <a:defRPr lang="en-US" sz="2099" kern="1200" dirty="0" smtClean="0">
                <a:solidFill>
                  <a:schemeClr val="bg2">
                    <a:lumMod val="50000"/>
                  </a:schemeClr>
                </a:solidFill>
                <a:latin typeface="+mn-lt"/>
                <a:ea typeface="+mn-ea"/>
                <a:cs typeface="Arial" pitchFamily="34" charset="0"/>
              </a:defRPr>
            </a:lvl2pPr>
            <a:lvl3pPr marL="912624" indent="-228157">
              <a:defRPr lang="en-US" sz="1899" kern="1200" dirty="0" smtClean="0">
                <a:solidFill>
                  <a:schemeClr val="bg2">
                    <a:lumMod val="50000"/>
                  </a:schemeClr>
                </a:solidFill>
                <a:latin typeface="+mn-lt"/>
                <a:ea typeface="+mn-ea"/>
                <a:cs typeface="Arial" pitchFamily="34" charset="0"/>
              </a:defRPr>
            </a:lvl3pPr>
            <a:lvl4pPr marL="1216834" indent="-228157">
              <a:defRPr lang="en-US" sz="1600" kern="1200" dirty="0" smtClean="0">
                <a:solidFill>
                  <a:schemeClr val="bg2">
                    <a:lumMod val="50000"/>
                  </a:schemeClr>
                </a:solidFill>
                <a:latin typeface="+mn-lt"/>
                <a:ea typeface="+mn-ea"/>
                <a:cs typeface="Arial" pitchFamily="34" charset="0"/>
              </a:defRPr>
            </a:lvl4pPr>
            <a:lvl5pPr marL="1444990" indent="-228157">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a:t>Click to edit Master text styles</a:t>
            </a:r>
          </a:p>
        </p:txBody>
      </p:sp>
      <p:sp>
        <p:nvSpPr>
          <p:cNvPr id="4" name="Picture Placeholder 3"/>
          <p:cNvSpPr>
            <a:spLocks noGrp="1"/>
          </p:cNvSpPr>
          <p:nvPr>
            <p:ph type="pic" sz="quarter" idx="14" hasCustomPrompt="1"/>
          </p:nvPr>
        </p:nvSpPr>
        <p:spPr>
          <a:xfrm>
            <a:off x="6208714" y="0"/>
            <a:ext cx="5980111" cy="6858000"/>
          </a:xfrm>
        </p:spPr>
        <p:txBody>
          <a:bodyPr lIns="182611" anchor="ctr"/>
          <a:lstStyle>
            <a:lvl1pPr marL="0" indent="0" algn="l">
              <a:buNone/>
              <a:defRPr/>
            </a:lvl1pPr>
          </a:lstStyle>
          <a:p>
            <a:r>
              <a:rPr lang="en-US" dirty="0"/>
              <a:t>Click to insert photo.</a:t>
            </a:r>
          </a:p>
        </p:txBody>
      </p:sp>
      <p:pic>
        <p:nvPicPr>
          <p:cNvPr id="10" name="Picture 2"/>
          <p:cNvPicPr>
            <a:picLocks noChangeAspect="1" noChangeArrowheads="1"/>
          </p:cNvPicPr>
          <p:nvPr userDrawn="1"/>
        </p:nvPicPr>
        <p:blipFill>
          <a:blip r:embed="rId2" cstate="email">
            <a:extLst>
              <a:ext uri="{28A0092B-C50C-407E-A947-70E740481C1C}">
                <a14:useLocalDpi xmlns:a14="http://schemas.microsoft.com/office/drawing/2010/main"/>
              </a:ext>
            </a:extLst>
          </a:blip>
          <a:stretch>
            <a:fillRect/>
          </a:stretch>
        </p:blipFill>
        <p:spPr bwMode="auto">
          <a:xfrm>
            <a:off x="10437001" y="6166419"/>
            <a:ext cx="1422755" cy="522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5880414"/>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p:nvSpPr>
        <p:spPr bwMode="white">
          <a:xfrm>
            <a:off x="0" y="857251"/>
            <a:ext cx="12188825" cy="512445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42" tIns="45642" rIns="45642" bIns="45642" numCol="1" spcCol="0" rtlCol="0" fromWordArt="0" anchor="ctr" anchorCtr="0" forceAA="0" compatLnSpc="1">
            <a:prstTxWarp prst="textNoShape">
              <a:avLst/>
            </a:prstTxWarp>
            <a:noAutofit/>
          </a:bodyPr>
          <a:lstStyle/>
          <a:p>
            <a:pPr algn="ctr" defTabSz="912485" fontAlgn="base">
              <a:spcBef>
                <a:spcPct val="0"/>
              </a:spcBef>
              <a:spcAft>
                <a:spcPct val="0"/>
              </a:spcAft>
            </a:pPr>
            <a:endParaRPr lang="en-US" sz="2299" dirty="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6"/>
            <a:ext cx="11152189" cy="2863073"/>
          </a:xfrm>
          <a:prstGeom prst="rect">
            <a:avLst/>
          </a:prstGeom>
        </p:spPr>
        <p:txBody>
          <a:bodyPr>
            <a:normAutofit/>
          </a:bodyPr>
          <a:lstStyle>
            <a:lvl1pPr marL="0" indent="0">
              <a:lnSpc>
                <a:spcPct val="90000"/>
              </a:lnSpc>
              <a:buNone/>
              <a:defRPr sz="6398">
                <a:gradFill>
                  <a:gsLst>
                    <a:gs pos="100000">
                      <a:schemeClr val="bg1"/>
                    </a:gs>
                    <a:gs pos="0">
                      <a:schemeClr val="bg1"/>
                    </a:gs>
                  </a:gsLst>
                  <a:lin ang="5400000" scaled="0"/>
                </a:gradFill>
                <a:latin typeface="+mj-lt"/>
              </a:defRPr>
            </a:lvl1pPr>
            <a:lvl2pPr>
              <a:defRPr sz="6398">
                <a:solidFill>
                  <a:schemeClr val="tx2"/>
                </a:solidFill>
                <a:latin typeface="+mn-lt"/>
              </a:defRPr>
            </a:lvl2pPr>
          </a:lstStyle>
          <a:p>
            <a:pPr lvl="0"/>
            <a:r>
              <a:rPr lang="en-US" dirty="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4126"/>
            <a:fld id="{FA4A93B8-B23A-4F35-A6A2-2F1F9227CD90}" type="slidenum">
              <a:rPr lang="en-US" smtClean="0">
                <a:gradFill>
                  <a:gsLst>
                    <a:gs pos="100000">
                      <a:srgbClr val="797A7D"/>
                    </a:gs>
                    <a:gs pos="0">
                      <a:srgbClr val="797A7D"/>
                    </a:gs>
                  </a:gsLst>
                  <a:lin ang="5400000" scaled="0"/>
                </a:gradFill>
              </a:rPr>
              <a:pPr defTabSz="914126"/>
              <a:t>‹#›</a:t>
            </a:fld>
            <a:endParaRPr lang="en-US">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0" y="4343403"/>
            <a:ext cx="11152189" cy="470747"/>
          </a:xfrm>
          <a:prstGeom prst="rect">
            <a:avLst/>
          </a:prstGeom>
        </p:spPr>
        <p:txBody>
          <a:bodyPr>
            <a:normAutofit/>
          </a:bodyPr>
          <a:lstStyle>
            <a:lvl1pPr marL="0" indent="0">
              <a:lnSpc>
                <a:spcPct val="90000"/>
              </a:lnSpc>
              <a:buNone/>
              <a:defRPr sz="3599">
                <a:gradFill>
                  <a:gsLst>
                    <a:gs pos="100000">
                      <a:schemeClr val="bg1"/>
                    </a:gs>
                    <a:gs pos="0">
                      <a:schemeClr val="bg1"/>
                    </a:gs>
                  </a:gsLst>
                  <a:lin ang="5400000" scaled="0"/>
                </a:gradFill>
                <a:latin typeface="+mj-lt"/>
              </a:defRPr>
            </a:lvl1pPr>
            <a:lvl2pPr>
              <a:defRPr sz="6398">
                <a:solidFill>
                  <a:schemeClr val="tx2"/>
                </a:solidFill>
                <a:latin typeface="+mn-lt"/>
              </a:defRPr>
            </a:lvl2pPr>
          </a:lstStyle>
          <a:p>
            <a:pPr lvl="0"/>
            <a:r>
              <a:rPr lang="en-US"/>
              <a:t>Click to edit Master text styles</a:t>
            </a:r>
          </a:p>
        </p:txBody>
      </p:sp>
      <p:pic>
        <p:nvPicPr>
          <p:cNvPr id="7" name="Picture 2"/>
          <p:cNvPicPr>
            <a:picLocks noChangeAspect="1" noChangeArrowheads="1"/>
          </p:cNvPicPr>
          <p:nvPr userDrawn="1"/>
        </p:nvPicPr>
        <p:blipFill>
          <a:blip r:embed="rId2" cstate="email">
            <a:extLst>
              <a:ext uri="{28A0092B-C50C-407E-A947-70E740481C1C}">
                <a14:useLocalDpi xmlns:a14="http://schemas.microsoft.com/office/drawing/2010/main"/>
              </a:ext>
            </a:extLst>
          </a:blip>
          <a:stretch>
            <a:fillRect/>
          </a:stretch>
        </p:blipFill>
        <p:spPr bwMode="auto">
          <a:xfrm>
            <a:off x="10437001" y="6166419"/>
            <a:ext cx="1422755" cy="522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2646274"/>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4126"/>
            <a:fld id="{FA4A93B8-B23A-4F35-A6A2-2F1F9227CD90}" type="slidenum">
              <a:rPr lang="en-US" smtClean="0">
                <a:gradFill>
                  <a:gsLst>
                    <a:gs pos="100000">
                      <a:srgbClr val="797A7D"/>
                    </a:gs>
                    <a:gs pos="0">
                      <a:srgbClr val="797A7D"/>
                    </a:gs>
                  </a:gsLst>
                  <a:lin ang="5400000" scaled="0"/>
                </a:gradFill>
              </a:rPr>
              <a:pPr defTabSz="914126"/>
              <a:t>‹#›</a:t>
            </a:fld>
            <a:endParaRPr lang="en-US">
              <a:gradFill>
                <a:gsLst>
                  <a:gs pos="100000">
                    <a:srgbClr val="797A7D"/>
                  </a:gs>
                  <a:gs pos="0">
                    <a:srgbClr val="797A7D"/>
                  </a:gs>
                </a:gsLst>
                <a:lin ang="5400000" scaled="0"/>
              </a:gradFill>
            </a:endParaRPr>
          </a:p>
        </p:txBody>
      </p:sp>
      <p:pic>
        <p:nvPicPr>
          <p:cNvPr id="6" name="Picture 2"/>
          <p:cNvPicPr>
            <a:picLocks noChangeAspect="1" noChangeArrowheads="1"/>
          </p:cNvPicPr>
          <p:nvPr userDrawn="1"/>
        </p:nvPicPr>
        <p:blipFill>
          <a:blip r:embed="rId2" cstate="email">
            <a:extLst>
              <a:ext uri="{28A0092B-C50C-407E-A947-70E740481C1C}">
                <a14:useLocalDpi xmlns:a14="http://schemas.microsoft.com/office/drawing/2010/main"/>
              </a:ext>
            </a:extLst>
          </a:blip>
          <a:stretch>
            <a:fillRect/>
          </a:stretch>
        </p:blipFill>
        <p:spPr bwMode="auto">
          <a:xfrm>
            <a:off x="10437001" y="6166419"/>
            <a:ext cx="1422755" cy="522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5105328"/>
      </p:ext>
    </p:extLst>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3738988"/>
      </p:ext>
    </p:extLst>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a:t>Slide for Developer Code</a:t>
            </a:r>
          </a:p>
        </p:txBody>
      </p:sp>
      <p:sp>
        <p:nvSpPr>
          <p:cNvPr id="3" name="Rectangle 2"/>
          <p:cNvSpPr/>
          <p:nvPr/>
        </p:nvSpPr>
        <p:spPr bwMode="hidden">
          <a:xfrm>
            <a:off x="0" y="1155941"/>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42" tIns="45642" rIns="45642" bIns="45642" numCol="1" spcCol="0" rtlCol="0" fromWordArt="0" anchor="ctr" anchorCtr="0" forceAA="0" compatLnSpc="1">
            <a:prstTxWarp prst="textNoShape">
              <a:avLst/>
            </a:prstTxWarp>
            <a:noAutofit/>
          </a:bodyPr>
          <a:lstStyle/>
          <a:p>
            <a:pPr algn="ctr" defTabSz="912485" fontAlgn="base">
              <a:spcBef>
                <a:spcPct val="0"/>
              </a:spcBef>
              <a:spcAft>
                <a:spcPct val="0"/>
              </a:spcAft>
            </a:pPr>
            <a:endParaRPr lang="en-US" sz="1799"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9" y="1447802"/>
            <a:ext cx="11152189" cy="1988237"/>
          </a:xfrm>
        </p:spPr>
        <p:txBody>
          <a:bodyPr/>
          <a:lstStyle>
            <a:lvl1pPr marL="0" indent="0">
              <a:lnSpc>
                <a:spcPct val="95000"/>
              </a:lnSpc>
              <a:buNone/>
              <a:defRPr sz="3199">
                <a:gradFill>
                  <a:gsLst>
                    <a:gs pos="1250">
                      <a:srgbClr val="000000"/>
                    </a:gs>
                    <a:gs pos="100000">
                      <a:srgbClr val="000000"/>
                    </a:gs>
                  </a:gsLst>
                  <a:lin ang="5400000" scaled="0"/>
                </a:gradFill>
                <a:latin typeface="Consolas" pitchFamily="49" charset="0"/>
                <a:cs typeface="Consolas" pitchFamily="49" charset="0"/>
              </a:defRPr>
            </a:lvl1pPr>
            <a:lvl2pPr marL="3391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207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71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846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69917027"/>
      </p:ext>
    </p:extLst>
  </p:cSld>
  <p:clrMapOvr>
    <a:masterClrMapping/>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2"/>
            <a:ext cx="11152189" cy="664797"/>
          </a:xfrm>
        </p:spPr>
        <p:txBody>
          <a:bodyPr/>
          <a:lstStyle>
            <a:lvl1pPr>
              <a:defRPr sz="4799"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6" name="Text Placeholder 5"/>
          <p:cNvSpPr>
            <a:spLocks noGrp="1"/>
          </p:cNvSpPr>
          <p:nvPr>
            <p:ph type="body" sz="quarter" idx="10" hasCustomPrompt="1"/>
          </p:nvPr>
        </p:nvSpPr>
        <p:spPr bwMode="white">
          <a:xfrm>
            <a:off x="519114" y="1447799"/>
            <a:ext cx="11149013" cy="2043636"/>
          </a:xfrm>
          <a:prstGeom prst="rect">
            <a:avLst/>
          </a:prstGeom>
        </p:spPr>
        <p:txBody>
          <a:bodyPr/>
          <a:lstStyle>
            <a:lvl1pPr marL="342294" indent="-34229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539" indent="-28524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2784" indent="-28524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0981" indent="-2281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9177" indent="-2281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3" y="6238878"/>
            <a:ext cx="12188826" cy="619125"/>
          </a:xfrm>
          <a:prstGeom prst="rect">
            <a:avLst/>
          </a:prstGeom>
          <a:solidFill>
            <a:srgbClr val="FFFF99"/>
          </a:solidFill>
        </p:spPr>
        <p:txBody>
          <a:bodyPr wrap="square" lIns="152171" tIns="76085" rIns="152171" bIns="76085" anchor="b" anchorCtr="0">
            <a:noAutofit/>
          </a:bodyPr>
          <a:lstStyle>
            <a:lvl1pPr algn="r">
              <a:buFont typeface="Arial" pitchFamily="34" charset="0"/>
              <a:buNone/>
              <a:defRPr sz="3599"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871023776"/>
      </p:ext>
    </p:extLst>
  </p:cSld>
  <p:clrMapOvr>
    <a:masterClrMapping/>
  </p:clrMapOvr>
  <p:transition>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Divider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3"/>
            <a:ext cx="10237786" cy="997196"/>
          </a:xfrm>
          <a:prstGeom prst="rect">
            <a:avLst/>
          </a:prstGeom>
        </p:spPr>
        <p:txBody>
          <a:bodyPr lIns="91306" tIns="45654" rIns="91306" bIns="45654" anchor="b" anchorCtr="0"/>
          <a:lstStyle>
            <a:lvl1pPr>
              <a:defRPr sz="7198" spc="-150" baseline="0">
                <a:solidFill>
                  <a:schemeClr val="bg1"/>
                </a:solidFill>
              </a:defRPr>
            </a:lvl1pPr>
          </a:lstStyle>
          <a:p>
            <a:r>
              <a:rPr lang="en-US" dirty="0"/>
              <a:t>Click to edit title style</a:t>
            </a:r>
          </a:p>
        </p:txBody>
      </p:sp>
      <p:sp>
        <p:nvSpPr>
          <p:cNvPr id="5" name="Text Placeholder 4"/>
          <p:cNvSpPr>
            <a:spLocks noGrp="1"/>
          </p:cNvSpPr>
          <p:nvPr>
            <p:ph type="body" sz="quarter" idx="12" hasCustomPrompt="1"/>
          </p:nvPr>
        </p:nvSpPr>
        <p:spPr>
          <a:xfrm>
            <a:off x="978696" y="3425827"/>
            <a:ext cx="10237786" cy="498599"/>
          </a:xfrm>
          <a:prstGeom prst="rect">
            <a:avLst/>
          </a:prstGeom>
        </p:spPr>
        <p:txBody>
          <a:bodyPr lIns="91306" tIns="45654" rIns="91306" bIns="45654">
            <a:noAutofit/>
          </a:bodyPr>
          <a:lstStyle>
            <a:lvl1pPr marL="0" indent="0">
              <a:spcBef>
                <a:spcPts val="0"/>
              </a:spcBef>
              <a:buNone/>
              <a:defRPr spc="-71" baseline="0">
                <a:solidFill>
                  <a:schemeClr val="bg1"/>
                </a:solidFill>
                <a:latin typeface="+mj-lt"/>
              </a:defRPr>
            </a:lvl1pPr>
          </a:lstStyle>
          <a:p>
            <a:pPr lvl="0"/>
            <a:r>
              <a:rPr lang="en-US" dirty="0"/>
              <a:t>Subtitle</a:t>
            </a:r>
          </a:p>
        </p:txBody>
      </p:sp>
      <p:pic>
        <p:nvPicPr>
          <p:cNvPr id="8" name="Picture 3"/>
          <p:cNvPicPr>
            <a:picLocks noChangeAspect="1" noChangeArrowheads="1"/>
          </p:cNvPicPr>
          <p:nvPr userDrawn="1"/>
        </p:nvPicPr>
        <p:blipFill>
          <a:blip r:embed="rId2" cstate="email">
            <a:extLst>
              <a:ext uri="{28A0092B-C50C-407E-A947-70E740481C1C}">
                <a14:useLocalDpi xmlns:a14="http://schemas.microsoft.com/office/drawing/2010/main"/>
              </a:ext>
            </a:extLst>
          </a:blip>
          <a:stretch>
            <a:fillRect/>
          </a:stretch>
        </p:blipFill>
        <p:spPr bwMode="auto">
          <a:xfrm>
            <a:off x="10425021" y="6151698"/>
            <a:ext cx="1461688" cy="53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87352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Blank Color 1 Layout">
    <p:bg>
      <p:bgPr>
        <a:solidFill>
          <a:schemeClr val="accent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7"/>
            <a:ext cx="11228440" cy="1218795"/>
          </a:xfrm>
        </p:spPr>
        <p:txBody>
          <a:bodyPr/>
          <a:lstStyle>
            <a:lvl1pPr marL="0" indent="0">
              <a:buNone/>
              <a:defRPr sz="8797"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sp>
        <p:nvSpPr>
          <p:cNvPr id="9" name="Text Placeholder 8"/>
          <p:cNvSpPr>
            <a:spLocks noGrp="1"/>
          </p:cNvSpPr>
          <p:nvPr>
            <p:ph type="body" sz="quarter" idx="11" hasCustomPrompt="1"/>
          </p:nvPr>
        </p:nvSpPr>
        <p:spPr>
          <a:xfrm>
            <a:off x="512763" y="3219165"/>
            <a:ext cx="7513637" cy="443198"/>
          </a:xfrm>
        </p:spPr>
        <p:txBody>
          <a:bodyPr/>
          <a:lstStyle>
            <a:lvl1pPr marL="0" indent="0">
              <a:buNone/>
              <a:defRPr spc="-100" baseline="0">
                <a:gradFill>
                  <a:gsLst>
                    <a:gs pos="0">
                      <a:schemeClr val="tx1"/>
                    </a:gs>
                    <a:gs pos="100000">
                      <a:schemeClr val="tx1"/>
                    </a:gs>
                  </a:gsLst>
                  <a:lin ang="5400000" scaled="0"/>
                </a:gradFill>
                <a:latin typeface="Segoe UI Light" pitchFamily="34" charset="0"/>
              </a:defRPr>
            </a:lvl1pPr>
          </a:lstStyle>
          <a:p>
            <a:pPr lvl="0"/>
            <a:r>
              <a:rPr lang="en-US" dirty="0"/>
              <a:t>Speaker Title</a:t>
            </a:r>
          </a:p>
        </p:txBody>
      </p:sp>
    </p:spTree>
    <p:extLst>
      <p:ext uri="{BB962C8B-B14F-4D97-AF65-F5344CB8AC3E}">
        <p14:creationId xmlns:p14="http://schemas.microsoft.com/office/powerpoint/2010/main" val="8625514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Title and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360402"/>
            <a:ext cx="11149013" cy="553998"/>
          </a:xfrm>
        </p:spPr>
        <p:txBody>
          <a:bodyPr anchor="t"/>
          <a:lstStyle>
            <a:lvl1pPr algn="l" defTabSz="914363" rtl="0" eaLnBrk="1" latinLnBrk="0" hangingPunct="1">
              <a:lnSpc>
                <a:spcPct val="90000"/>
              </a:lnSpc>
              <a:spcBef>
                <a:spcPct val="0"/>
              </a:spcBef>
              <a:buNone/>
              <a:defRPr lang="en-US" sz="3600" b="0" kern="1200" cap="none" spc="-100" baseline="0" dirty="0">
                <a:ln w="3175">
                  <a:noFill/>
                </a:ln>
                <a:solidFill>
                  <a:schemeClr val="tx1">
                    <a:lumMod val="50000"/>
                  </a:schemeClr>
                </a:solidFill>
                <a:effectLst/>
                <a:latin typeface="Segoe UI Light" pitchFamily="34" charset="0"/>
                <a:ea typeface="Verdana" pitchFamily="34" charset="0"/>
                <a:cs typeface="Segoe UI" pitchFamily="34" charset="0"/>
              </a:defRPr>
            </a:lvl1pPr>
          </a:lstStyle>
          <a:p>
            <a:r>
              <a:rPr lang="en-US" dirty="0"/>
              <a:t>Click to edit Master title style </a:t>
            </a:r>
          </a:p>
        </p:txBody>
      </p:sp>
      <p:sp>
        <p:nvSpPr>
          <p:cNvPr id="21" name="Text Placeholder 2"/>
          <p:cNvSpPr>
            <a:spLocks noGrp="1"/>
          </p:cNvSpPr>
          <p:nvPr>
            <p:ph type="body" idx="14"/>
          </p:nvPr>
        </p:nvSpPr>
        <p:spPr>
          <a:xfrm>
            <a:off x="519432" y="929640"/>
            <a:ext cx="11137583" cy="369332"/>
          </a:xfrm>
        </p:spPr>
        <p:txBody>
          <a:bodyPr anchor="t" anchorCtr="0"/>
          <a:lstStyle>
            <a:lvl1pPr marL="0" indent="0">
              <a:buNone/>
              <a:tabLst>
                <a:tab pos="628650" algn="l"/>
              </a:tabLst>
              <a:defRPr sz="2400" b="0">
                <a:solidFill>
                  <a:schemeClr val="accent1"/>
                </a:solidFill>
                <a:latin typeface="Segoe UI Light" pitchFamily="34" charset="0"/>
                <a:ea typeface="Verdana" pitchFamily="34" charset="0"/>
                <a:cs typeface="Segoe U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981894" y="3390900"/>
            <a:ext cx="2225040" cy="76200"/>
          </a:xfrm>
          <a:prstGeom prst="rect">
            <a:avLst/>
          </a:prstGeom>
        </p:spPr>
      </p:pic>
      <p:sp>
        <p:nvSpPr>
          <p:cNvPr id="15" name="Rectangle 14"/>
          <p:cNvSpPr/>
          <p:nvPr userDrawn="1">
            <p:custDataLst>
              <p:tags r:id="rId1"/>
            </p:custDataLst>
          </p:nvPr>
        </p:nvSpPr>
        <p:spPr bwMode="auto">
          <a:xfrm>
            <a:off x="-8622" y="6613255"/>
            <a:ext cx="12207240" cy="255690"/>
          </a:xfrm>
          <a:prstGeom prst="rect">
            <a:avLst/>
          </a:prstGeom>
          <a:solidFill>
            <a:srgbClr val="00BCF2"/>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a:gradFill flip="none" rotWithShape="1">
                <a:gsLst>
                  <a:gs pos="0">
                    <a:srgbClr val="000000"/>
                  </a:gs>
                  <a:gs pos="100000">
                    <a:srgbClr val="000000"/>
                  </a:gs>
                </a:gsLst>
                <a:lin ang="5400000" scaled="0"/>
                <a:tileRect/>
              </a:gradFill>
              <a:ea typeface="Segoe UI" pitchFamily="34" charset="0"/>
              <a:cs typeface="Segoe UI" pitchFamily="34" charset="0"/>
            </a:endParaRPr>
          </a:p>
        </p:txBody>
      </p:sp>
      <p:pic>
        <p:nvPicPr>
          <p:cNvPr id="6" name="Picture 2"/>
          <p:cNvPicPr>
            <a:picLocks noChangeAspect="1" noChangeArrowheads="1"/>
          </p:cNvPicPr>
          <p:nvPr userDrawn="1"/>
        </p:nvPicPr>
        <p:blipFill>
          <a:blip r:embed="rId4" cstate="email">
            <a:extLst>
              <a:ext uri="{28A0092B-C50C-407E-A947-70E740481C1C}">
                <a14:useLocalDpi xmlns:a14="http://schemas.microsoft.com/office/drawing/2010/main"/>
              </a:ext>
            </a:extLst>
          </a:blip>
          <a:stretch>
            <a:fillRect/>
          </a:stretch>
        </p:blipFill>
        <p:spPr bwMode="auto">
          <a:xfrm>
            <a:off x="10896600" y="6497999"/>
            <a:ext cx="1292225" cy="475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5673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1_Blank Color 1 Layout">
    <p:bg>
      <p:bgPr>
        <a:solidFill>
          <a:schemeClr val="accent2"/>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7"/>
            <a:ext cx="11228440" cy="1218795"/>
          </a:xfrm>
        </p:spPr>
        <p:txBody>
          <a:bodyPr/>
          <a:lstStyle>
            <a:lvl1pPr marL="0" indent="0">
              <a:buNone/>
              <a:defRPr sz="8797"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199"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089"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3271823435"/>
      </p:ext>
    </p:extLst>
  </p:cSld>
  <p:clrMapOvr>
    <a:masterClrMapping/>
  </p:clrMapOvr>
  <p:transition>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2_Blank Color 1 Layout">
    <p:bg>
      <p:bgPr>
        <a:solidFill>
          <a:schemeClr val="accent3"/>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7"/>
            <a:ext cx="11228440" cy="1218795"/>
          </a:xfrm>
        </p:spPr>
        <p:txBody>
          <a:bodyPr/>
          <a:lstStyle>
            <a:lvl1pPr marL="0" indent="0">
              <a:buNone/>
              <a:defRPr lang="en-US" sz="8797"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089" rtl="0" eaLnBrk="1" latinLnBrk="0" hangingPunct="1">
              <a:lnSpc>
                <a:spcPct val="90000"/>
              </a:lnSpc>
              <a:spcBef>
                <a:spcPct val="20000"/>
              </a:spcBef>
              <a:buSzPct val="90000"/>
              <a:buFont typeface="Arial" pitchFamily="34" charset="0"/>
              <a:buNone/>
            </a:pPr>
            <a:r>
              <a:rPr lang="en-US" dirty="0"/>
              <a:t>Click to edit title style</a:t>
            </a:r>
          </a:p>
        </p:txBody>
      </p:sp>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199"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089"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4182015906"/>
      </p:ext>
    </p:extLst>
  </p:cSld>
  <p:clrMapOvr>
    <a:masterClrMapping/>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3_Blank Color 1 Layout">
    <p:bg>
      <p:bgPr>
        <a:solidFill>
          <a:schemeClr val="accent6"/>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7"/>
            <a:ext cx="11228440" cy="1218795"/>
          </a:xfrm>
        </p:spPr>
        <p:txBody>
          <a:bodyPr/>
          <a:lstStyle>
            <a:lvl1pPr marL="0" indent="0">
              <a:buNone/>
              <a:defRPr lang="en-US" sz="8797"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089" rtl="0" eaLnBrk="1" latinLnBrk="0" hangingPunct="1">
              <a:lnSpc>
                <a:spcPct val="90000"/>
              </a:lnSpc>
              <a:spcBef>
                <a:spcPct val="20000"/>
              </a:spcBef>
              <a:buSzPct val="90000"/>
              <a:buFont typeface="Arial" pitchFamily="34" charset="0"/>
              <a:buNone/>
            </a:pPr>
            <a:r>
              <a:rPr lang="en-US" dirty="0"/>
              <a:t>Click to edit title style</a:t>
            </a:r>
          </a:p>
        </p:txBody>
      </p:sp>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199"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089"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4136273924"/>
      </p:ext>
    </p:extLst>
  </p:cSld>
  <p:clrMapOvr>
    <a:masterClrMapping/>
  </p:clrMapOvr>
  <p:transition>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4_Blank Color 1 Layout">
    <p:bg>
      <p:bgPr>
        <a:solidFill>
          <a:schemeClr val="accent5"/>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7"/>
            <a:ext cx="11228440" cy="1218795"/>
          </a:xfrm>
        </p:spPr>
        <p:txBody>
          <a:bodyPr/>
          <a:lstStyle>
            <a:lvl1pPr marL="0" indent="0">
              <a:buNone/>
              <a:defRPr lang="en-US" sz="8797"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089" rtl="0" eaLnBrk="1" latinLnBrk="0" hangingPunct="1">
              <a:lnSpc>
                <a:spcPct val="90000"/>
              </a:lnSpc>
              <a:spcBef>
                <a:spcPct val="20000"/>
              </a:spcBef>
              <a:buSzPct val="90000"/>
              <a:buFont typeface="Arial" pitchFamily="34" charset="0"/>
              <a:buNone/>
            </a:pPr>
            <a:r>
              <a:rPr lang="en-US" dirty="0"/>
              <a:t>Click to edit title style</a:t>
            </a:r>
          </a:p>
        </p:txBody>
      </p:sp>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199"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089"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2882085615"/>
      </p:ext>
    </p:extLst>
  </p:cSld>
  <p:clrMapOvr>
    <a:masterClrMapping/>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6637730"/>
      </p:ext>
    </p:extLst>
  </p:cSld>
  <p:clrMapOvr>
    <a:masterClrMapping/>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Blank Color 2 Layout">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0064922"/>
      </p:ext>
    </p:extLst>
  </p:cSld>
  <p:clrMapOvr>
    <a:masterClrMapping/>
  </p:clrMapOvr>
  <p:transition>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Blank Color 3 Layout">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7748228"/>
      </p:ext>
    </p:extLst>
  </p:cSld>
  <p:clrMapOvr>
    <a:masterClrMapping/>
  </p:clrMapOvr>
  <p:transition>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Blank Color Layout 4">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6910476"/>
      </p:ext>
    </p:extLst>
  </p:cSld>
  <p:clrMapOvr>
    <a:masterClrMapping/>
  </p:clrMapOvr>
  <p:transition>
    <p:fade/>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Blank Color Layout 5">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8783363"/>
      </p:ext>
    </p:extLst>
  </p:cSld>
  <p:clrMapOvr>
    <a:masterClrMapping/>
  </p:clrMapOvr>
  <p:transition>
    <p:fade/>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1_Blank Color Layout 5">
    <p:bg>
      <p:bgPr>
        <a:solidFill>
          <a:schemeClr val="bg1">
            <a:lumMod val="50000"/>
            <a:lumOff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744980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Title and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360402"/>
            <a:ext cx="11149013" cy="553998"/>
          </a:xfrm>
        </p:spPr>
        <p:txBody>
          <a:bodyPr anchor="t"/>
          <a:lstStyle>
            <a:lvl1pPr algn="l" defTabSz="914363" rtl="0" eaLnBrk="1" latinLnBrk="0" hangingPunct="1">
              <a:lnSpc>
                <a:spcPct val="90000"/>
              </a:lnSpc>
              <a:spcBef>
                <a:spcPct val="0"/>
              </a:spcBef>
              <a:buNone/>
              <a:defRPr lang="en-US" sz="3600" b="0" kern="1200" cap="none" spc="-100" baseline="0" dirty="0">
                <a:ln w="3175">
                  <a:noFill/>
                </a:ln>
                <a:solidFill>
                  <a:schemeClr val="tx1">
                    <a:lumMod val="50000"/>
                  </a:schemeClr>
                </a:solidFill>
                <a:effectLst/>
                <a:latin typeface="Segoe UI Light" pitchFamily="34" charset="0"/>
                <a:ea typeface="Verdana" pitchFamily="34" charset="0"/>
                <a:cs typeface="Segoe UI" pitchFamily="34" charset="0"/>
              </a:defRPr>
            </a:lvl1pPr>
          </a:lstStyle>
          <a:p>
            <a:r>
              <a:rPr lang="en-US" dirty="0"/>
              <a:t>Click to edit Master title style </a:t>
            </a:r>
          </a:p>
        </p:txBody>
      </p:sp>
      <p:sp>
        <p:nvSpPr>
          <p:cNvPr id="21" name="Text Placeholder 2"/>
          <p:cNvSpPr>
            <a:spLocks noGrp="1"/>
          </p:cNvSpPr>
          <p:nvPr>
            <p:ph type="body" idx="14"/>
          </p:nvPr>
        </p:nvSpPr>
        <p:spPr>
          <a:xfrm>
            <a:off x="519432" y="929640"/>
            <a:ext cx="11137583" cy="369332"/>
          </a:xfrm>
        </p:spPr>
        <p:txBody>
          <a:bodyPr anchor="t" anchorCtr="0"/>
          <a:lstStyle>
            <a:lvl1pPr marL="0" indent="0">
              <a:buNone/>
              <a:tabLst>
                <a:tab pos="628650" algn="l"/>
              </a:tabLst>
              <a:defRPr sz="2400" b="0">
                <a:solidFill>
                  <a:schemeClr val="accent1"/>
                </a:solidFill>
                <a:latin typeface="Segoe UI Light" pitchFamily="34" charset="0"/>
                <a:ea typeface="Verdana" pitchFamily="34" charset="0"/>
                <a:cs typeface="Segoe U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981894" y="3390900"/>
            <a:ext cx="2225040" cy="76200"/>
          </a:xfrm>
          <a:prstGeom prst="rect">
            <a:avLst/>
          </a:prstGeom>
        </p:spPr>
      </p:pic>
      <p:sp>
        <p:nvSpPr>
          <p:cNvPr id="15" name="Rectangle 14"/>
          <p:cNvSpPr/>
          <p:nvPr userDrawn="1">
            <p:custDataLst>
              <p:tags r:id="rId1"/>
            </p:custDataLst>
          </p:nvPr>
        </p:nvSpPr>
        <p:spPr bwMode="auto">
          <a:xfrm>
            <a:off x="-8622" y="6592427"/>
            <a:ext cx="12207240" cy="276517"/>
          </a:xfrm>
          <a:prstGeom prst="rect">
            <a:avLst/>
          </a:prstGeom>
          <a:solidFill>
            <a:srgbClr val="9B4F96"/>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pc="-50" dirty="0">
                <a:gradFill flip="none" rotWithShape="1">
                  <a:gsLst>
                    <a:gs pos="0">
                      <a:srgbClr val="FFFFFF"/>
                    </a:gs>
                    <a:gs pos="100000">
                      <a:srgbClr val="FFFFFF"/>
                    </a:gs>
                  </a:gsLst>
                  <a:lin ang="5400000" scaled="0"/>
                  <a:tileRect/>
                </a:gradFill>
                <a:ea typeface="Segoe UI" pitchFamily="34" charset="0"/>
                <a:cs typeface="Segoe UI" pitchFamily="34" charset="0"/>
              </a:rPr>
              <a:t>`</a:t>
            </a:r>
          </a:p>
        </p:txBody>
      </p:sp>
      <p:pic>
        <p:nvPicPr>
          <p:cNvPr id="6" name="Picture 2"/>
          <p:cNvPicPr>
            <a:picLocks noChangeAspect="1" noChangeArrowheads="1"/>
          </p:cNvPicPr>
          <p:nvPr userDrawn="1"/>
        </p:nvPicPr>
        <p:blipFill>
          <a:blip r:embed="rId4" cstate="email">
            <a:extLst>
              <a:ext uri="{28A0092B-C50C-407E-A947-70E740481C1C}">
                <a14:useLocalDpi xmlns:a14="http://schemas.microsoft.com/office/drawing/2010/main"/>
              </a:ext>
            </a:extLst>
          </a:blip>
          <a:stretch>
            <a:fillRect/>
          </a:stretch>
        </p:blipFill>
        <p:spPr bwMode="auto">
          <a:xfrm>
            <a:off x="10896600" y="6497999"/>
            <a:ext cx="1292225" cy="475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6458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userDrawn="1">
  <p:cSld name="Title slide, image background, right">
    <p:bg>
      <p:bgPr>
        <a:solidFill>
          <a:schemeClr val="tx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4"/>
          </p:nvPr>
        </p:nvSpPr>
        <p:spPr>
          <a:xfrm>
            <a:off x="1" y="0"/>
            <a:ext cx="12188825" cy="258404"/>
          </a:xfrm>
          <a:prstGeom prst="rect">
            <a:avLst/>
          </a:prstGeom>
        </p:spPr>
        <p:txBody>
          <a:bodyPr vert="horz"/>
          <a:lstStyle>
            <a:lvl1pPr>
              <a:buFontTx/>
              <a:buNone/>
              <a:defRPr sz="1865">
                <a:solidFill>
                  <a:srgbClr val="000000"/>
                </a:solidFill>
                <a:latin typeface="+mn-lt"/>
              </a:defRPr>
            </a:lvl1pPr>
          </a:lstStyle>
          <a:p>
            <a:r>
              <a:rPr lang="en-US" dirty="0"/>
              <a:t>Drag picture to placeholder or click icon to add</a:t>
            </a:r>
          </a:p>
        </p:txBody>
      </p:sp>
      <p:sp>
        <p:nvSpPr>
          <p:cNvPr id="17" name="Title 16"/>
          <p:cNvSpPr>
            <a:spLocks noGrp="1"/>
          </p:cNvSpPr>
          <p:nvPr>
            <p:ph type="title" hasCustomPrompt="1"/>
          </p:nvPr>
        </p:nvSpPr>
        <p:spPr>
          <a:xfrm>
            <a:off x="7313295" y="1219200"/>
            <a:ext cx="4875530" cy="2438400"/>
          </a:xfrm>
          <a:prstGeom prst="rect">
            <a:avLst/>
          </a:prstGeom>
          <a:solidFill>
            <a:schemeClr val="accent1">
              <a:alpha val="92000"/>
            </a:schemeClr>
          </a:solidFill>
        </p:spPr>
        <p:txBody>
          <a:bodyPr vert="horz" lIns="182880" tIns="137160">
            <a:normAutofit/>
          </a:bodyPr>
          <a:lstStyle>
            <a:lvl1pPr algn="l">
              <a:defRPr sz="3998">
                <a:latin typeface="Segoe UI Light" pitchFamily="34" charset="0"/>
                <a:cs typeface="Segoe UI Light" pitchFamily="34" charset="0"/>
              </a:defRPr>
            </a:lvl1pPr>
          </a:lstStyle>
          <a:p>
            <a:pPr lvl="0"/>
            <a:r>
              <a:rPr lang="en-US" dirty="0"/>
              <a:t>Click to edit slide content</a:t>
            </a:r>
          </a:p>
        </p:txBody>
      </p:sp>
      <p:sp>
        <p:nvSpPr>
          <p:cNvPr id="8" name="Text Placeholder 18"/>
          <p:cNvSpPr>
            <a:spLocks noGrp="1"/>
          </p:cNvSpPr>
          <p:nvPr>
            <p:ph type="body" sz="quarter" idx="16" hasCustomPrompt="1"/>
          </p:nvPr>
        </p:nvSpPr>
        <p:spPr>
          <a:xfrm>
            <a:off x="9751061" y="3651805"/>
            <a:ext cx="2437765" cy="1219200"/>
          </a:xfrm>
          <a:prstGeom prst="rect">
            <a:avLst/>
          </a:prstGeom>
          <a:solidFill>
            <a:schemeClr val="bg2">
              <a:alpha val="89000"/>
            </a:schemeClr>
          </a:solidFill>
        </p:spPr>
        <p:txBody>
          <a:bodyPr vert="horz" lIns="182880" tIns="137160">
            <a:normAutofit/>
          </a:bodyPr>
          <a:lstStyle>
            <a:lvl1pPr marL="0" indent="0">
              <a:lnSpc>
                <a:spcPct val="100000"/>
              </a:lnSpc>
              <a:buFontTx/>
              <a:buNone/>
              <a:defRPr sz="1865" baseline="0">
                <a:solidFill>
                  <a:schemeClr val="tx1"/>
                </a:solidFill>
                <a:latin typeface="+mn-lt"/>
              </a:defRPr>
            </a:lvl1pPr>
            <a:lvl2pPr marL="0" indent="0">
              <a:buFontTx/>
              <a:buNone/>
              <a:defRPr sz="1865" baseline="0">
                <a:latin typeface="Segoe Pro Light"/>
              </a:defRPr>
            </a:lvl2pPr>
            <a:lvl3pPr marL="0" indent="0">
              <a:buFontTx/>
              <a:buNone/>
              <a:defRPr sz="1865" baseline="0">
                <a:latin typeface="Segoe Pro Light"/>
              </a:defRPr>
            </a:lvl3pPr>
            <a:lvl4pPr marL="0" indent="0">
              <a:buFontTx/>
              <a:buNone/>
              <a:defRPr sz="1865" baseline="0">
                <a:latin typeface="Segoe Pro Light"/>
              </a:defRPr>
            </a:lvl4pPr>
            <a:lvl5pPr marL="0" indent="0">
              <a:buFontTx/>
              <a:buNone/>
              <a:defRPr sz="1865" baseline="0">
                <a:latin typeface="Segoe Pro Light"/>
              </a:defRPr>
            </a:lvl5pPr>
          </a:lstStyle>
          <a:p>
            <a:pPr lvl="0"/>
            <a:r>
              <a:rPr lang="en-US" dirty="0"/>
              <a:t>Click to edit slide content</a:t>
            </a:r>
          </a:p>
        </p:txBody>
      </p:sp>
      <p:sp>
        <p:nvSpPr>
          <p:cNvPr id="7" name="Picture Placeholder 2"/>
          <p:cNvSpPr>
            <a:spLocks noGrp="1"/>
          </p:cNvSpPr>
          <p:nvPr>
            <p:ph type="pic" sz="quarter" idx="17"/>
          </p:nvPr>
        </p:nvSpPr>
        <p:spPr>
          <a:xfrm>
            <a:off x="10665223" y="0"/>
            <a:ext cx="1523603" cy="443198"/>
          </a:xfrm>
        </p:spPr>
        <p:txBody>
          <a:bodyPr/>
          <a:lstStyle/>
          <a:p>
            <a:endParaRPr lang="en-US"/>
          </a:p>
        </p:txBody>
      </p:sp>
    </p:spTree>
    <p:extLst>
      <p:ext uri="{BB962C8B-B14F-4D97-AF65-F5344CB8AC3E}">
        <p14:creationId xmlns:p14="http://schemas.microsoft.com/office/powerpoint/2010/main" val="831332017"/>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Title and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5424" y="360402"/>
            <a:ext cx="11072703" cy="553998"/>
          </a:xfrm>
        </p:spPr>
        <p:txBody>
          <a:bodyPr anchor="t"/>
          <a:lstStyle>
            <a:lvl1pPr algn="l" defTabSz="914089" rtl="0" eaLnBrk="1" latinLnBrk="0" hangingPunct="1">
              <a:lnSpc>
                <a:spcPct val="90000"/>
              </a:lnSpc>
              <a:spcBef>
                <a:spcPct val="0"/>
              </a:spcBef>
              <a:buNone/>
              <a:defRPr lang="en-US" sz="3599" b="0" kern="1200" cap="none" spc="-100" baseline="0" dirty="0">
                <a:ln w="3175">
                  <a:noFill/>
                </a:ln>
                <a:solidFill>
                  <a:schemeClr val="tx1">
                    <a:lumMod val="50000"/>
                  </a:schemeClr>
                </a:solidFill>
                <a:effectLst/>
                <a:latin typeface="Segoe UI Light" pitchFamily="34" charset="0"/>
                <a:ea typeface="Verdana" pitchFamily="34" charset="0"/>
                <a:cs typeface="Segoe UI" pitchFamily="34" charset="0"/>
              </a:defRPr>
            </a:lvl1pPr>
          </a:lstStyle>
          <a:p>
            <a:r>
              <a:rPr lang="en-US" dirty="0"/>
              <a:t>Click to edit Master title style </a:t>
            </a:r>
          </a:p>
        </p:txBody>
      </p:sp>
      <p:sp>
        <p:nvSpPr>
          <p:cNvPr id="21" name="Text Placeholder 2"/>
          <p:cNvSpPr>
            <a:spLocks noGrp="1"/>
          </p:cNvSpPr>
          <p:nvPr>
            <p:ph type="body" idx="14"/>
          </p:nvPr>
        </p:nvSpPr>
        <p:spPr>
          <a:xfrm>
            <a:off x="595665" y="929640"/>
            <a:ext cx="11061351" cy="369332"/>
          </a:xfrm>
        </p:spPr>
        <p:txBody>
          <a:bodyPr anchor="t" anchorCtr="0"/>
          <a:lstStyle>
            <a:lvl1pPr marL="0" indent="0">
              <a:buNone/>
              <a:tabLst>
                <a:tab pos="628461" algn="l"/>
              </a:tabLst>
              <a:defRPr sz="2399" b="0">
                <a:solidFill>
                  <a:schemeClr val="accent1"/>
                </a:solidFill>
                <a:latin typeface="Segoe UI Light" pitchFamily="34" charset="0"/>
                <a:ea typeface="Verdana" pitchFamily="34" charset="0"/>
                <a:cs typeface="Segoe UI" pitchFamily="34" charset="0"/>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dirty="0"/>
              <a:t>Click to edit Master text styles</a:t>
            </a: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81894" y="3390900"/>
            <a:ext cx="2225040" cy="76200"/>
          </a:xfrm>
          <a:prstGeom prst="rect">
            <a:avLst/>
          </a:prstGeom>
        </p:spPr>
      </p:pic>
      <p:sp>
        <p:nvSpPr>
          <p:cNvPr id="15" name="Rectangle 14"/>
          <p:cNvSpPr/>
          <p:nvPr userDrawn="1"/>
        </p:nvSpPr>
        <p:spPr bwMode="auto">
          <a:xfrm>
            <a:off x="-8622" y="6592429"/>
            <a:ext cx="12207240" cy="276517"/>
          </a:xfrm>
          <a:prstGeom prst="rect">
            <a:avLst/>
          </a:prstGeom>
          <a:solidFill>
            <a:schemeClr val="tx2"/>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16" tIns="45708" rIns="45708" bIns="91416" numCol="1" spcCol="0" rtlCol="0" fromWordArt="0" anchor="b" anchorCtr="0" forceAA="0" compatLnSpc="1">
            <a:prstTxWarp prst="textNoShape">
              <a:avLst/>
            </a:prstTxWarp>
            <a:noAutofit/>
          </a:bodyPr>
          <a:lstStyle/>
          <a:p>
            <a:pPr algn="ctr" defTabSz="913825" fontAlgn="base">
              <a:spcBef>
                <a:spcPct val="0"/>
              </a:spcBef>
              <a:spcAft>
                <a:spcPct val="0"/>
              </a:spcAft>
            </a:pPr>
            <a:endParaRPr lang="en-US" sz="1799" spc="-50" dirty="0">
              <a:gradFill>
                <a:gsLst>
                  <a:gs pos="0">
                    <a:srgbClr val="FFFFFF"/>
                  </a:gs>
                  <a:gs pos="100000">
                    <a:srgbClr val="FFFFFF"/>
                  </a:gs>
                </a:gsLst>
                <a:lin ang="5400000" scaled="0"/>
              </a:gradFill>
              <a:ea typeface="Segoe UI" pitchFamily="34" charset="0"/>
              <a:cs typeface="Segoe UI" pitchFamily="34" charset="0"/>
            </a:endParaRPr>
          </a:p>
        </p:txBody>
      </p:sp>
      <p:sp>
        <p:nvSpPr>
          <p:cNvPr id="10" name="Content Placeholder 2"/>
          <p:cNvSpPr>
            <a:spLocks noGrp="1"/>
          </p:cNvSpPr>
          <p:nvPr>
            <p:ph idx="15"/>
          </p:nvPr>
        </p:nvSpPr>
        <p:spPr>
          <a:xfrm>
            <a:off x="576630" y="1590633"/>
            <a:ext cx="10491345" cy="1384995"/>
          </a:xfrm>
        </p:spPr>
        <p:txBody>
          <a:bodyPr/>
          <a:lstStyle>
            <a:lvl1pPr marL="274238" indent="-274238">
              <a:buClr>
                <a:srgbClr val="5191CD"/>
              </a:buClr>
              <a:buFont typeface="Wingdings" panose="05000000000000000000" pitchFamily="2" charset="2"/>
              <a:buChar char="§"/>
              <a:defRPr sz="1400">
                <a:solidFill>
                  <a:schemeClr val="tx1"/>
                </a:solidFill>
                <a:latin typeface="+mn-lt"/>
              </a:defRPr>
            </a:lvl1pPr>
            <a:lvl2pPr marL="548475" indent="-274238">
              <a:buClr>
                <a:srgbClr val="5191CD"/>
              </a:buClr>
              <a:buSzPct val="75000"/>
              <a:buFont typeface="Wingdings" panose="05000000000000000000" pitchFamily="2" charset="2"/>
              <a:buChar char="§"/>
              <a:defRPr sz="1400">
                <a:solidFill>
                  <a:schemeClr val="tx1"/>
                </a:solidFill>
                <a:latin typeface="+mn-lt"/>
              </a:defRPr>
            </a:lvl2pPr>
            <a:lvl3pPr marL="822713" indent="-274238">
              <a:buClr>
                <a:srgbClr val="5191CD"/>
              </a:buClr>
              <a:buFont typeface="Wingdings" panose="05000000000000000000" pitchFamily="2" charset="2"/>
              <a:buChar char="§"/>
              <a:defRPr sz="1400">
                <a:solidFill>
                  <a:schemeClr val="tx1"/>
                </a:solidFill>
                <a:latin typeface="+mn-lt"/>
              </a:defRPr>
            </a:lvl3pPr>
            <a:lvl4pPr marL="1096951" indent="-274238">
              <a:buClr>
                <a:srgbClr val="5191CD"/>
              </a:buClr>
              <a:buFont typeface="Wingdings" panose="05000000000000000000" pitchFamily="2" charset="2"/>
              <a:buChar char="§"/>
              <a:defRPr sz="1400">
                <a:solidFill>
                  <a:schemeClr val="tx1"/>
                </a:solidFill>
                <a:latin typeface="+mn-lt"/>
              </a:defRPr>
            </a:lvl4pPr>
            <a:lvl5pPr marL="1371189" indent="-274238">
              <a:buClr>
                <a:srgbClr val="5191CD"/>
              </a:buClr>
              <a:buFont typeface="Wingdings" panose="05000000000000000000" pitchFamily="2" charset="2"/>
              <a:buChar char="§"/>
              <a:defRPr sz="1400">
                <a:solidFill>
                  <a:schemeClr val="tx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3097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4_Title and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360402"/>
            <a:ext cx="11149013" cy="553998"/>
          </a:xfrm>
        </p:spPr>
        <p:txBody>
          <a:bodyPr anchor="t"/>
          <a:lstStyle>
            <a:lvl1pPr algn="l" defTabSz="914089" rtl="0" eaLnBrk="1" latinLnBrk="0" hangingPunct="1">
              <a:lnSpc>
                <a:spcPct val="90000"/>
              </a:lnSpc>
              <a:spcBef>
                <a:spcPct val="0"/>
              </a:spcBef>
              <a:buNone/>
              <a:defRPr lang="en-US" sz="3599" b="0" kern="1200" cap="none" spc="-100" baseline="0" dirty="0">
                <a:ln w="3175">
                  <a:noFill/>
                </a:ln>
                <a:solidFill>
                  <a:schemeClr val="tx1">
                    <a:lumMod val="50000"/>
                  </a:schemeClr>
                </a:solidFill>
                <a:effectLst/>
                <a:latin typeface="Segoe UI Light" pitchFamily="34" charset="0"/>
                <a:ea typeface="Verdana" pitchFamily="34" charset="0"/>
                <a:cs typeface="Segoe UI" pitchFamily="34" charset="0"/>
              </a:defRPr>
            </a:lvl1pPr>
          </a:lstStyle>
          <a:p>
            <a:r>
              <a:rPr lang="en-US" dirty="0"/>
              <a:t>Click to edit Master title style </a:t>
            </a:r>
          </a:p>
        </p:txBody>
      </p:sp>
      <p:sp>
        <p:nvSpPr>
          <p:cNvPr id="21" name="Text Placeholder 2"/>
          <p:cNvSpPr>
            <a:spLocks noGrp="1"/>
          </p:cNvSpPr>
          <p:nvPr>
            <p:ph type="body" idx="14"/>
          </p:nvPr>
        </p:nvSpPr>
        <p:spPr>
          <a:xfrm>
            <a:off x="519433" y="929640"/>
            <a:ext cx="11137583" cy="369332"/>
          </a:xfrm>
        </p:spPr>
        <p:txBody>
          <a:bodyPr anchor="t" anchorCtr="0"/>
          <a:lstStyle>
            <a:lvl1pPr marL="0" indent="0">
              <a:buNone/>
              <a:tabLst>
                <a:tab pos="628461" algn="l"/>
              </a:tabLst>
              <a:defRPr sz="2399" b="0">
                <a:solidFill>
                  <a:schemeClr val="accent1"/>
                </a:solidFill>
                <a:latin typeface="Segoe UI Light" pitchFamily="34" charset="0"/>
                <a:ea typeface="Verdana" pitchFamily="34" charset="0"/>
                <a:cs typeface="Segoe UI" pitchFamily="34" charset="0"/>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81894" y="3390900"/>
            <a:ext cx="2225040" cy="76200"/>
          </a:xfrm>
          <a:prstGeom prst="rect">
            <a:avLst/>
          </a:prstGeom>
        </p:spPr>
      </p:pic>
      <p:sp>
        <p:nvSpPr>
          <p:cNvPr id="15" name="Rectangle 14"/>
          <p:cNvSpPr/>
          <p:nvPr userDrawn="1"/>
        </p:nvSpPr>
        <p:spPr bwMode="auto">
          <a:xfrm>
            <a:off x="-8622" y="6592429"/>
            <a:ext cx="12207240" cy="276517"/>
          </a:xfrm>
          <a:prstGeom prst="rect">
            <a:avLst/>
          </a:prstGeom>
          <a:solidFill>
            <a:schemeClr val="bg1">
              <a:lumMod val="5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16" tIns="45708" rIns="45708" bIns="91416" numCol="1" spcCol="0" rtlCol="0" fromWordArt="0" anchor="b" anchorCtr="0" forceAA="0" compatLnSpc="1">
            <a:prstTxWarp prst="textNoShape">
              <a:avLst/>
            </a:prstTxWarp>
            <a:noAutofit/>
          </a:bodyPr>
          <a:lstStyle/>
          <a:p>
            <a:pPr algn="ctr" defTabSz="913825" fontAlgn="base">
              <a:spcBef>
                <a:spcPct val="0"/>
              </a:spcBef>
              <a:spcAft>
                <a:spcPct val="0"/>
              </a:spcAft>
            </a:pPr>
            <a:r>
              <a:rPr lang="en-US" sz="1799" spc="-50" dirty="0">
                <a:gradFill>
                  <a:gsLst>
                    <a:gs pos="0">
                      <a:srgbClr val="FFFFFF"/>
                    </a:gs>
                    <a:gs pos="100000">
                      <a:srgbClr val="FFFFFF"/>
                    </a:gs>
                  </a:gsLst>
                  <a:lin ang="5400000" scaled="0"/>
                </a:gradFill>
                <a:ea typeface="Segoe UI" pitchFamily="34" charset="0"/>
                <a:cs typeface="Segoe UI" pitchFamily="34" charset="0"/>
              </a:rPr>
              <a:t>`</a:t>
            </a:r>
          </a:p>
        </p:txBody>
      </p:sp>
    </p:spTree>
    <p:extLst>
      <p:ext uri="{BB962C8B-B14F-4D97-AF65-F5344CB8AC3E}">
        <p14:creationId xmlns:p14="http://schemas.microsoft.com/office/powerpoint/2010/main" val="1465554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1_Title and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360402"/>
            <a:ext cx="11149013" cy="553998"/>
          </a:xfrm>
        </p:spPr>
        <p:txBody>
          <a:bodyPr anchor="t"/>
          <a:lstStyle>
            <a:lvl1pPr algn="l" defTabSz="914089" rtl="0" eaLnBrk="1" latinLnBrk="0" hangingPunct="1">
              <a:lnSpc>
                <a:spcPct val="90000"/>
              </a:lnSpc>
              <a:spcBef>
                <a:spcPct val="0"/>
              </a:spcBef>
              <a:buNone/>
              <a:defRPr lang="en-US" sz="3599" b="0" kern="1200" cap="none" spc="-100" baseline="0" dirty="0">
                <a:ln w="3175">
                  <a:noFill/>
                </a:ln>
                <a:solidFill>
                  <a:schemeClr val="tx1">
                    <a:lumMod val="50000"/>
                  </a:schemeClr>
                </a:solidFill>
                <a:effectLst/>
                <a:latin typeface="Segoe UI Light" pitchFamily="34" charset="0"/>
                <a:ea typeface="Verdana" pitchFamily="34" charset="0"/>
                <a:cs typeface="Segoe UI" pitchFamily="34" charset="0"/>
              </a:defRPr>
            </a:lvl1pPr>
          </a:lstStyle>
          <a:p>
            <a:r>
              <a:rPr lang="en-US" dirty="0"/>
              <a:t>Click to edit Master title style </a:t>
            </a:r>
          </a:p>
        </p:txBody>
      </p:sp>
      <p:sp>
        <p:nvSpPr>
          <p:cNvPr id="21" name="Text Placeholder 2"/>
          <p:cNvSpPr>
            <a:spLocks noGrp="1"/>
          </p:cNvSpPr>
          <p:nvPr>
            <p:ph type="body" idx="14"/>
          </p:nvPr>
        </p:nvSpPr>
        <p:spPr>
          <a:xfrm>
            <a:off x="519433" y="929640"/>
            <a:ext cx="11137583" cy="369332"/>
          </a:xfrm>
        </p:spPr>
        <p:txBody>
          <a:bodyPr anchor="t" anchorCtr="0"/>
          <a:lstStyle>
            <a:lvl1pPr marL="0" indent="0">
              <a:buNone/>
              <a:tabLst>
                <a:tab pos="628461" algn="l"/>
              </a:tabLst>
              <a:defRPr sz="2399" b="0">
                <a:solidFill>
                  <a:schemeClr val="accent1"/>
                </a:solidFill>
                <a:latin typeface="Segoe UI Light" pitchFamily="34" charset="0"/>
                <a:ea typeface="Verdana" pitchFamily="34" charset="0"/>
                <a:cs typeface="Segoe UI" pitchFamily="34" charset="0"/>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81894" y="3390900"/>
            <a:ext cx="2225040" cy="76200"/>
          </a:xfrm>
          <a:prstGeom prst="rect">
            <a:avLst/>
          </a:prstGeom>
        </p:spPr>
      </p:pic>
      <p:sp>
        <p:nvSpPr>
          <p:cNvPr id="15" name="Rectangle 14"/>
          <p:cNvSpPr/>
          <p:nvPr userDrawn="1"/>
        </p:nvSpPr>
        <p:spPr bwMode="auto">
          <a:xfrm>
            <a:off x="-8622" y="6592429"/>
            <a:ext cx="12207240" cy="276517"/>
          </a:xfrm>
          <a:prstGeom prst="rect">
            <a:avLst/>
          </a:prstGeom>
          <a:solidFill>
            <a:srgbClr val="D1294E"/>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16" tIns="45708" rIns="45708" bIns="91416" numCol="1" spcCol="0" rtlCol="0" fromWordArt="0" anchor="b" anchorCtr="0" forceAA="0" compatLnSpc="1">
            <a:prstTxWarp prst="textNoShape">
              <a:avLst/>
            </a:prstTxWarp>
            <a:noAutofit/>
          </a:bodyPr>
          <a:lstStyle/>
          <a:p>
            <a:pPr algn="ctr" defTabSz="913825" fontAlgn="base">
              <a:spcBef>
                <a:spcPct val="0"/>
              </a:spcBef>
              <a:spcAft>
                <a:spcPct val="0"/>
              </a:spcAft>
            </a:pPr>
            <a:r>
              <a:rPr lang="en-US" sz="1799" spc="-50" dirty="0">
                <a:gradFill>
                  <a:gsLst>
                    <a:gs pos="0">
                      <a:srgbClr val="FFFFFF"/>
                    </a:gs>
                    <a:gs pos="100000">
                      <a:srgbClr val="FFFFFF"/>
                    </a:gs>
                  </a:gsLst>
                  <a:lin ang="5400000" scaled="0"/>
                </a:gradFill>
                <a:ea typeface="Segoe UI" pitchFamily="34" charset="0"/>
                <a:cs typeface="Segoe UI" pitchFamily="34" charset="0"/>
              </a:rPr>
              <a:t>`</a:t>
            </a:r>
          </a:p>
        </p:txBody>
      </p:sp>
    </p:spTree>
    <p:extLst>
      <p:ext uri="{BB962C8B-B14F-4D97-AF65-F5344CB8AC3E}">
        <p14:creationId xmlns:p14="http://schemas.microsoft.com/office/powerpoint/2010/main" val="1484034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2_Title and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360402"/>
            <a:ext cx="11149013" cy="553998"/>
          </a:xfrm>
        </p:spPr>
        <p:txBody>
          <a:bodyPr anchor="t"/>
          <a:lstStyle>
            <a:lvl1pPr algn="l" defTabSz="914089" rtl="0" eaLnBrk="1" latinLnBrk="0" hangingPunct="1">
              <a:lnSpc>
                <a:spcPct val="90000"/>
              </a:lnSpc>
              <a:spcBef>
                <a:spcPct val="0"/>
              </a:spcBef>
              <a:buNone/>
              <a:defRPr lang="en-US" sz="3599" b="0" kern="1200" cap="none" spc="-100" baseline="0" dirty="0">
                <a:ln w="3175">
                  <a:noFill/>
                </a:ln>
                <a:solidFill>
                  <a:schemeClr val="tx1">
                    <a:lumMod val="50000"/>
                  </a:schemeClr>
                </a:solidFill>
                <a:effectLst/>
                <a:latin typeface="Segoe UI Light" pitchFamily="34" charset="0"/>
                <a:ea typeface="Verdana" pitchFamily="34" charset="0"/>
                <a:cs typeface="Segoe UI" pitchFamily="34" charset="0"/>
              </a:defRPr>
            </a:lvl1pPr>
          </a:lstStyle>
          <a:p>
            <a:r>
              <a:rPr lang="en-US" dirty="0"/>
              <a:t>Click to edit Master title style </a:t>
            </a:r>
          </a:p>
        </p:txBody>
      </p:sp>
      <p:sp>
        <p:nvSpPr>
          <p:cNvPr id="21" name="Text Placeholder 2"/>
          <p:cNvSpPr>
            <a:spLocks noGrp="1"/>
          </p:cNvSpPr>
          <p:nvPr>
            <p:ph type="body" idx="14"/>
          </p:nvPr>
        </p:nvSpPr>
        <p:spPr>
          <a:xfrm>
            <a:off x="519433" y="929640"/>
            <a:ext cx="11137583" cy="369332"/>
          </a:xfrm>
        </p:spPr>
        <p:txBody>
          <a:bodyPr anchor="t" anchorCtr="0"/>
          <a:lstStyle>
            <a:lvl1pPr marL="0" indent="0">
              <a:buNone/>
              <a:tabLst>
                <a:tab pos="628461" algn="l"/>
              </a:tabLst>
              <a:defRPr sz="2399" b="0">
                <a:solidFill>
                  <a:schemeClr val="accent1"/>
                </a:solidFill>
                <a:latin typeface="Segoe UI Light" pitchFamily="34" charset="0"/>
                <a:ea typeface="Verdana" pitchFamily="34" charset="0"/>
                <a:cs typeface="Segoe UI" pitchFamily="34" charset="0"/>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981894" y="3390900"/>
            <a:ext cx="2225040" cy="76200"/>
          </a:xfrm>
          <a:prstGeom prst="rect">
            <a:avLst/>
          </a:prstGeom>
        </p:spPr>
      </p:pic>
      <p:sp>
        <p:nvSpPr>
          <p:cNvPr id="15" name="Rectangle 14"/>
          <p:cNvSpPr/>
          <p:nvPr userDrawn="1">
            <p:custDataLst>
              <p:tags r:id="rId1"/>
            </p:custDataLst>
          </p:nvPr>
        </p:nvSpPr>
        <p:spPr bwMode="auto">
          <a:xfrm>
            <a:off x="-8622" y="6613257"/>
            <a:ext cx="12207240" cy="255689"/>
          </a:xfrm>
          <a:prstGeom prst="rect">
            <a:avLst/>
          </a:prstGeom>
          <a:solidFill>
            <a:srgbClr val="FFB900"/>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16" tIns="45708" rIns="45708" bIns="91416" numCol="1" spcCol="0" rtlCol="0" fromWordArt="0" anchor="b" anchorCtr="0" forceAA="0" compatLnSpc="1">
            <a:prstTxWarp prst="textNoShape">
              <a:avLst/>
            </a:prstTxWarp>
            <a:noAutofit/>
          </a:bodyPr>
          <a:lstStyle/>
          <a:p>
            <a:pPr algn="ctr" defTabSz="913825" fontAlgn="base">
              <a:spcBef>
                <a:spcPct val="0"/>
              </a:spcBef>
              <a:spcAft>
                <a:spcPct val="0"/>
              </a:spcAft>
            </a:pPr>
            <a:endParaRPr lang="en-US" sz="1799" spc="-50" dirty="0">
              <a:gradFill flip="none" rotWithShape="1">
                <a:gsLst>
                  <a:gs pos="0">
                    <a:srgbClr val="000000"/>
                  </a:gs>
                  <a:gs pos="100000">
                    <a:srgbClr val="000000"/>
                  </a:gs>
                </a:gsLst>
                <a:lin ang="5400000" scaled="0"/>
                <a:tileRect/>
              </a:gradFill>
              <a:ea typeface="Segoe UI" pitchFamily="34" charset="0"/>
              <a:cs typeface="Segoe UI" pitchFamily="34" charset="0"/>
            </a:endParaRPr>
          </a:p>
        </p:txBody>
      </p:sp>
    </p:spTree>
    <p:extLst>
      <p:ext uri="{BB962C8B-B14F-4D97-AF65-F5344CB8AC3E}">
        <p14:creationId xmlns:p14="http://schemas.microsoft.com/office/powerpoint/2010/main" val="2861092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3_Title and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360402"/>
            <a:ext cx="11149013" cy="553998"/>
          </a:xfrm>
        </p:spPr>
        <p:txBody>
          <a:bodyPr anchor="t"/>
          <a:lstStyle>
            <a:lvl1pPr algn="l" defTabSz="914089" rtl="0" eaLnBrk="1" latinLnBrk="0" hangingPunct="1">
              <a:lnSpc>
                <a:spcPct val="90000"/>
              </a:lnSpc>
              <a:spcBef>
                <a:spcPct val="0"/>
              </a:spcBef>
              <a:buNone/>
              <a:defRPr lang="en-US" sz="3599" b="0" kern="1200" cap="none" spc="-100" baseline="0" dirty="0">
                <a:ln w="3175">
                  <a:noFill/>
                </a:ln>
                <a:solidFill>
                  <a:schemeClr val="tx1">
                    <a:lumMod val="50000"/>
                  </a:schemeClr>
                </a:solidFill>
                <a:effectLst/>
                <a:latin typeface="Segoe UI Light" pitchFamily="34" charset="0"/>
                <a:ea typeface="Verdana" pitchFamily="34" charset="0"/>
                <a:cs typeface="Segoe UI" pitchFamily="34" charset="0"/>
              </a:defRPr>
            </a:lvl1pPr>
          </a:lstStyle>
          <a:p>
            <a:r>
              <a:rPr lang="en-US" dirty="0"/>
              <a:t>Click to edit Master title style </a:t>
            </a:r>
          </a:p>
        </p:txBody>
      </p:sp>
      <p:sp>
        <p:nvSpPr>
          <p:cNvPr id="21" name="Text Placeholder 2"/>
          <p:cNvSpPr>
            <a:spLocks noGrp="1"/>
          </p:cNvSpPr>
          <p:nvPr>
            <p:ph type="body" idx="14"/>
          </p:nvPr>
        </p:nvSpPr>
        <p:spPr>
          <a:xfrm>
            <a:off x="519433" y="929640"/>
            <a:ext cx="11137583" cy="369332"/>
          </a:xfrm>
        </p:spPr>
        <p:txBody>
          <a:bodyPr anchor="t" anchorCtr="0"/>
          <a:lstStyle>
            <a:lvl1pPr marL="0" indent="0">
              <a:buNone/>
              <a:tabLst>
                <a:tab pos="628461" algn="l"/>
              </a:tabLst>
              <a:defRPr sz="2399" b="0">
                <a:solidFill>
                  <a:schemeClr val="accent1"/>
                </a:solidFill>
                <a:latin typeface="Segoe UI Light" pitchFamily="34" charset="0"/>
                <a:ea typeface="Verdana" pitchFamily="34" charset="0"/>
                <a:cs typeface="Segoe UI" pitchFamily="34" charset="0"/>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81894" y="3390900"/>
            <a:ext cx="2225040" cy="76200"/>
          </a:xfrm>
          <a:prstGeom prst="rect">
            <a:avLst/>
          </a:prstGeom>
        </p:spPr>
      </p:pic>
      <p:sp>
        <p:nvSpPr>
          <p:cNvPr id="15" name="Rectangle 14"/>
          <p:cNvSpPr/>
          <p:nvPr userDrawn="1"/>
        </p:nvSpPr>
        <p:spPr bwMode="auto">
          <a:xfrm>
            <a:off x="-8622" y="6592429"/>
            <a:ext cx="12207240" cy="276517"/>
          </a:xfrm>
          <a:prstGeom prst="rect">
            <a:avLst/>
          </a:prstGeom>
          <a:solidFill>
            <a:srgbClr val="0070C0"/>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16" tIns="45708" rIns="45708" bIns="91416" numCol="1" spcCol="0" rtlCol="0" fromWordArt="0" anchor="b" anchorCtr="0" forceAA="0" compatLnSpc="1">
            <a:prstTxWarp prst="textNoShape">
              <a:avLst/>
            </a:prstTxWarp>
            <a:noAutofit/>
          </a:bodyPr>
          <a:lstStyle/>
          <a:p>
            <a:pPr algn="ctr" defTabSz="913825" fontAlgn="base">
              <a:spcBef>
                <a:spcPct val="0"/>
              </a:spcBef>
              <a:spcAft>
                <a:spcPct val="0"/>
              </a:spcAft>
            </a:pPr>
            <a:r>
              <a:rPr lang="en-US" sz="1799" spc="-50" dirty="0">
                <a:gradFill>
                  <a:gsLst>
                    <a:gs pos="0">
                      <a:srgbClr val="FFFFFF"/>
                    </a:gs>
                    <a:gs pos="100000">
                      <a:srgbClr val="FFFFFF"/>
                    </a:gs>
                  </a:gsLst>
                  <a:lin ang="5400000" scaled="0"/>
                </a:gradFill>
                <a:ea typeface="Segoe UI" pitchFamily="34" charset="0"/>
                <a:cs typeface="Segoe UI" pitchFamily="34" charset="0"/>
              </a:rPr>
              <a:t>`</a:t>
            </a:r>
          </a:p>
        </p:txBody>
      </p:sp>
    </p:spTree>
    <p:extLst>
      <p:ext uri="{BB962C8B-B14F-4D97-AF65-F5344CB8AC3E}">
        <p14:creationId xmlns:p14="http://schemas.microsoft.com/office/powerpoint/2010/main" val="171857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5_Title and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360402"/>
            <a:ext cx="11149013" cy="553998"/>
          </a:xfrm>
        </p:spPr>
        <p:txBody>
          <a:bodyPr anchor="t"/>
          <a:lstStyle>
            <a:lvl1pPr algn="l" defTabSz="914089" rtl="0" eaLnBrk="1" latinLnBrk="0" hangingPunct="1">
              <a:lnSpc>
                <a:spcPct val="90000"/>
              </a:lnSpc>
              <a:spcBef>
                <a:spcPct val="0"/>
              </a:spcBef>
              <a:buNone/>
              <a:defRPr lang="en-US" sz="3599" b="0" kern="1200" cap="none" spc="-100" baseline="0" dirty="0">
                <a:ln w="3175">
                  <a:noFill/>
                </a:ln>
                <a:solidFill>
                  <a:schemeClr val="tx1">
                    <a:lumMod val="50000"/>
                  </a:schemeClr>
                </a:solidFill>
                <a:effectLst/>
                <a:latin typeface="Segoe UI Light" pitchFamily="34" charset="0"/>
                <a:ea typeface="Verdana" pitchFamily="34" charset="0"/>
                <a:cs typeface="Segoe UI" pitchFamily="34" charset="0"/>
              </a:defRPr>
            </a:lvl1pPr>
          </a:lstStyle>
          <a:p>
            <a:r>
              <a:rPr lang="en-US" dirty="0"/>
              <a:t>Click to edit Master title style </a:t>
            </a:r>
          </a:p>
        </p:txBody>
      </p:sp>
      <p:sp>
        <p:nvSpPr>
          <p:cNvPr id="21" name="Text Placeholder 2"/>
          <p:cNvSpPr>
            <a:spLocks noGrp="1"/>
          </p:cNvSpPr>
          <p:nvPr>
            <p:ph type="body" idx="14"/>
          </p:nvPr>
        </p:nvSpPr>
        <p:spPr>
          <a:xfrm>
            <a:off x="519433" y="929640"/>
            <a:ext cx="11137583" cy="369332"/>
          </a:xfrm>
        </p:spPr>
        <p:txBody>
          <a:bodyPr anchor="t" anchorCtr="0"/>
          <a:lstStyle>
            <a:lvl1pPr marL="0" indent="0">
              <a:buNone/>
              <a:tabLst>
                <a:tab pos="628461" algn="l"/>
              </a:tabLst>
              <a:defRPr sz="2399" b="0">
                <a:solidFill>
                  <a:schemeClr val="accent1"/>
                </a:solidFill>
                <a:latin typeface="Segoe UI Light" pitchFamily="34" charset="0"/>
                <a:ea typeface="Verdana" pitchFamily="34" charset="0"/>
                <a:cs typeface="Segoe UI" pitchFamily="34" charset="0"/>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81894" y="3390900"/>
            <a:ext cx="2225040" cy="76200"/>
          </a:xfrm>
          <a:prstGeom prst="rect">
            <a:avLst/>
          </a:prstGeom>
        </p:spPr>
      </p:pic>
      <p:sp>
        <p:nvSpPr>
          <p:cNvPr id="15" name="Rectangle 14"/>
          <p:cNvSpPr/>
          <p:nvPr userDrawn="1"/>
        </p:nvSpPr>
        <p:spPr bwMode="auto">
          <a:xfrm>
            <a:off x="-8622" y="6592429"/>
            <a:ext cx="12207240" cy="276517"/>
          </a:xfrm>
          <a:prstGeom prst="rect">
            <a:avLst/>
          </a:prstGeom>
          <a:solidFill>
            <a:srgbClr val="D7310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16" tIns="45708" rIns="45708" bIns="91416" numCol="1" spcCol="0" rtlCol="0" fromWordArt="0" anchor="b" anchorCtr="0" forceAA="0" compatLnSpc="1">
            <a:prstTxWarp prst="textNoShape">
              <a:avLst/>
            </a:prstTxWarp>
            <a:noAutofit/>
          </a:bodyPr>
          <a:lstStyle/>
          <a:p>
            <a:pPr algn="ctr" defTabSz="913825" fontAlgn="base">
              <a:spcBef>
                <a:spcPct val="0"/>
              </a:spcBef>
              <a:spcAft>
                <a:spcPct val="0"/>
              </a:spcAft>
            </a:pPr>
            <a:r>
              <a:rPr lang="en-US" sz="1799" spc="-50" dirty="0">
                <a:gradFill>
                  <a:gsLst>
                    <a:gs pos="0">
                      <a:srgbClr val="FFFFFF"/>
                    </a:gs>
                    <a:gs pos="100000">
                      <a:srgbClr val="FFFFFF"/>
                    </a:gs>
                  </a:gsLst>
                  <a:lin ang="5400000" scaled="0"/>
                </a:gradFill>
                <a:ea typeface="Segoe UI" pitchFamily="34" charset="0"/>
                <a:cs typeface="Segoe UI" pitchFamily="34" charset="0"/>
              </a:rPr>
              <a:t>`</a:t>
            </a:r>
          </a:p>
        </p:txBody>
      </p:sp>
    </p:spTree>
    <p:extLst>
      <p:ext uri="{BB962C8B-B14F-4D97-AF65-F5344CB8AC3E}">
        <p14:creationId xmlns:p14="http://schemas.microsoft.com/office/powerpoint/2010/main" val="581532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7_Title and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360402"/>
            <a:ext cx="11149013" cy="553998"/>
          </a:xfrm>
        </p:spPr>
        <p:txBody>
          <a:bodyPr anchor="t"/>
          <a:lstStyle>
            <a:lvl1pPr algn="l" defTabSz="914089" rtl="0" eaLnBrk="1" latinLnBrk="0" hangingPunct="1">
              <a:lnSpc>
                <a:spcPct val="90000"/>
              </a:lnSpc>
              <a:spcBef>
                <a:spcPct val="0"/>
              </a:spcBef>
              <a:buNone/>
              <a:defRPr lang="en-US" sz="3599" b="0" kern="1200" cap="none" spc="-100" baseline="0" dirty="0">
                <a:ln w="3175">
                  <a:noFill/>
                </a:ln>
                <a:solidFill>
                  <a:schemeClr val="tx1">
                    <a:lumMod val="50000"/>
                  </a:schemeClr>
                </a:solidFill>
                <a:effectLst/>
                <a:latin typeface="Segoe UI Light" pitchFamily="34" charset="0"/>
                <a:ea typeface="Verdana" pitchFamily="34" charset="0"/>
                <a:cs typeface="Segoe UI" pitchFamily="34" charset="0"/>
              </a:defRPr>
            </a:lvl1pPr>
          </a:lstStyle>
          <a:p>
            <a:r>
              <a:rPr lang="en-US" dirty="0"/>
              <a:t>Click to edit Master title style </a:t>
            </a:r>
          </a:p>
        </p:txBody>
      </p:sp>
      <p:sp>
        <p:nvSpPr>
          <p:cNvPr id="21" name="Text Placeholder 2"/>
          <p:cNvSpPr>
            <a:spLocks noGrp="1"/>
          </p:cNvSpPr>
          <p:nvPr>
            <p:ph type="body" idx="14"/>
          </p:nvPr>
        </p:nvSpPr>
        <p:spPr>
          <a:xfrm>
            <a:off x="519433" y="929640"/>
            <a:ext cx="11137583" cy="369332"/>
          </a:xfrm>
        </p:spPr>
        <p:txBody>
          <a:bodyPr anchor="t" anchorCtr="0"/>
          <a:lstStyle>
            <a:lvl1pPr marL="0" indent="0">
              <a:buNone/>
              <a:tabLst>
                <a:tab pos="628461" algn="l"/>
              </a:tabLst>
              <a:defRPr sz="2399" b="0">
                <a:solidFill>
                  <a:schemeClr val="accent1"/>
                </a:solidFill>
                <a:latin typeface="Segoe UI Light" pitchFamily="34" charset="0"/>
                <a:ea typeface="Verdana" pitchFamily="34" charset="0"/>
                <a:cs typeface="Segoe UI" pitchFamily="34" charset="0"/>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981894" y="3390900"/>
            <a:ext cx="2225040" cy="76200"/>
          </a:xfrm>
          <a:prstGeom prst="rect">
            <a:avLst/>
          </a:prstGeom>
        </p:spPr>
      </p:pic>
      <p:sp>
        <p:nvSpPr>
          <p:cNvPr id="15" name="Rectangle 14"/>
          <p:cNvSpPr/>
          <p:nvPr userDrawn="1">
            <p:custDataLst>
              <p:tags r:id="rId1"/>
            </p:custDataLst>
          </p:nvPr>
        </p:nvSpPr>
        <p:spPr bwMode="auto">
          <a:xfrm>
            <a:off x="-8622" y="6613255"/>
            <a:ext cx="12207240" cy="255690"/>
          </a:xfrm>
          <a:prstGeom prst="rect">
            <a:avLst/>
          </a:prstGeom>
          <a:solidFill>
            <a:srgbClr val="00BCF2"/>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16" tIns="45708" rIns="45708" bIns="91416" numCol="1" spcCol="0" rtlCol="0" fromWordArt="0" anchor="b" anchorCtr="0" forceAA="0" compatLnSpc="1">
            <a:prstTxWarp prst="textNoShape">
              <a:avLst/>
            </a:prstTxWarp>
            <a:noAutofit/>
          </a:bodyPr>
          <a:lstStyle/>
          <a:p>
            <a:pPr algn="ctr" defTabSz="913825" fontAlgn="base">
              <a:spcBef>
                <a:spcPct val="0"/>
              </a:spcBef>
              <a:spcAft>
                <a:spcPct val="0"/>
              </a:spcAft>
            </a:pPr>
            <a:endParaRPr lang="en-US" sz="1799" spc="-50" dirty="0">
              <a:gradFill flip="none" rotWithShape="1">
                <a:gsLst>
                  <a:gs pos="0">
                    <a:srgbClr val="000000"/>
                  </a:gs>
                  <a:gs pos="100000">
                    <a:srgbClr val="000000"/>
                  </a:gs>
                </a:gsLst>
                <a:lin ang="5400000" scaled="0"/>
                <a:tileRect/>
              </a:gradFill>
              <a:ea typeface="Segoe UI" pitchFamily="34" charset="0"/>
              <a:cs typeface="Segoe UI" pitchFamily="34" charset="0"/>
            </a:endParaRPr>
          </a:p>
        </p:txBody>
      </p:sp>
    </p:spTree>
    <p:extLst>
      <p:ext uri="{BB962C8B-B14F-4D97-AF65-F5344CB8AC3E}">
        <p14:creationId xmlns:p14="http://schemas.microsoft.com/office/powerpoint/2010/main" val="902648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6_Title and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360402"/>
            <a:ext cx="11149013" cy="553998"/>
          </a:xfrm>
        </p:spPr>
        <p:txBody>
          <a:bodyPr anchor="t"/>
          <a:lstStyle>
            <a:lvl1pPr algn="l" defTabSz="914089" rtl="0" eaLnBrk="1" latinLnBrk="0" hangingPunct="1">
              <a:lnSpc>
                <a:spcPct val="90000"/>
              </a:lnSpc>
              <a:spcBef>
                <a:spcPct val="0"/>
              </a:spcBef>
              <a:buNone/>
              <a:defRPr lang="en-US" sz="3599" b="0" kern="1200" cap="none" spc="-100" baseline="0" dirty="0">
                <a:ln w="3175">
                  <a:noFill/>
                </a:ln>
                <a:solidFill>
                  <a:schemeClr val="tx1">
                    <a:lumMod val="50000"/>
                  </a:schemeClr>
                </a:solidFill>
                <a:effectLst/>
                <a:latin typeface="Segoe UI Light" pitchFamily="34" charset="0"/>
                <a:ea typeface="Verdana" pitchFamily="34" charset="0"/>
                <a:cs typeface="Segoe UI" pitchFamily="34" charset="0"/>
              </a:defRPr>
            </a:lvl1pPr>
          </a:lstStyle>
          <a:p>
            <a:r>
              <a:rPr lang="en-US" dirty="0"/>
              <a:t>Click to edit Master title style </a:t>
            </a:r>
          </a:p>
        </p:txBody>
      </p:sp>
      <p:sp>
        <p:nvSpPr>
          <p:cNvPr id="21" name="Text Placeholder 2"/>
          <p:cNvSpPr>
            <a:spLocks noGrp="1"/>
          </p:cNvSpPr>
          <p:nvPr>
            <p:ph type="body" idx="14"/>
          </p:nvPr>
        </p:nvSpPr>
        <p:spPr>
          <a:xfrm>
            <a:off x="519433" y="929640"/>
            <a:ext cx="11137583" cy="369332"/>
          </a:xfrm>
        </p:spPr>
        <p:txBody>
          <a:bodyPr anchor="t" anchorCtr="0"/>
          <a:lstStyle>
            <a:lvl1pPr marL="0" indent="0">
              <a:buNone/>
              <a:tabLst>
                <a:tab pos="628461" algn="l"/>
              </a:tabLst>
              <a:defRPr sz="2399" b="0">
                <a:solidFill>
                  <a:schemeClr val="accent1"/>
                </a:solidFill>
                <a:latin typeface="Segoe UI Light" pitchFamily="34" charset="0"/>
                <a:ea typeface="Verdana" pitchFamily="34" charset="0"/>
                <a:cs typeface="Segoe UI" pitchFamily="34" charset="0"/>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981894" y="3390900"/>
            <a:ext cx="2225040" cy="76200"/>
          </a:xfrm>
          <a:prstGeom prst="rect">
            <a:avLst/>
          </a:prstGeom>
        </p:spPr>
      </p:pic>
      <p:sp>
        <p:nvSpPr>
          <p:cNvPr id="15" name="Rectangle 14"/>
          <p:cNvSpPr/>
          <p:nvPr userDrawn="1">
            <p:custDataLst>
              <p:tags r:id="rId1"/>
            </p:custDataLst>
          </p:nvPr>
        </p:nvSpPr>
        <p:spPr bwMode="auto">
          <a:xfrm>
            <a:off x="-8622" y="6592429"/>
            <a:ext cx="12207240" cy="276517"/>
          </a:xfrm>
          <a:prstGeom prst="rect">
            <a:avLst/>
          </a:prstGeom>
          <a:solidFill>
            <a:srgbClr val="9B4F96"/>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16" tIns="45708" rIns="45708" bIns="91416" numCol="1" spcCol="0" rtlCol="0" fromWordArt="0" anchor="b" anchorCtr="0" forceAA="0" compatLnSpc="1">
            <a:prstTxWarp prst="textNoShape">
              <a:avLst/>
            </a:prstTxWarp>
            <a:noAutofit/>
          </a:bodyPr>
          <a:lstStyle/>
          <a:p>
            <a:pPr algn="ctr" defTabSz="913825" fontAlgn="base">
              <a:spcBef>
                <a:spcPct val="0"/>
              </a:spcBef>
              <a:spcAft>
                <a:spcPct val="0"/>
              </a:spcAft>
            </a:pPr>
            <a:r>
              <a:rPr lang="en-US" sz="1799" spc="-50" dirty="0">
                <a:gradFill flip="none" rotWithShape="1">
                  <a:gsLst>
                    <a:gs pos="0">
                      <a:srgbClr val="FFFFFF"/>
                    </a:gs>
                    <a:gs pos="100000">
                      <a:srgbClr val="FFFFFF"/>
                    </a:gs>
                  </a:gsLst>
                  <a:lin ang="5400000" scaled="0"/>
                  <a:tileRect/>
                </a:gradFill>
                <a:ea typeface="Segoe UI" pitchFamily="34" charset="0"/>
                <a:cs typeface="Segoe UI" pitchFamily="34" charset="0"/>
              </a:rPr>
              <a:t>`</a:t>
            </a:r>
          </a:p>
        </p:txBody>
      </p:sp>
    </p:spTree>
    <p:extLst>
      <p:ext uri="{BB962C8B-B14F-4D97-AF65-F5344CB8AC3E}">
        <p14:creationId xmlns:p14="http://schemas.microsoft.com/office/powerpoint/2010/main" val="3658792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9.xml><?xml version="1.0" encoding="utf-8"?>
<p:sldLayout xmlns:a="http://schemas.openxmlformats.org/drawingml/2006/main" xmlns:r="http://schemas.openxmlformats.org/officeDocument/2006/relationships" xmlns:p="http://schemas.openxmlformats.org/presentationml/2006/main" userDrawn="1">
  <p:cSld name="Hidden slide">
    <p:spTree>
      <p:nvGrpSpPr>
        <p:cNvPr id="1" name=""/>
        <p:cNvGrpSpPr/>
        <p:nvPr/>
      </p:nvGrpSpPr>
      <p:grpSpPr>
        <a:xfrm>
          <a:off x="0" y="0"/>
          <a:ext cx="0" cy="0"/>
          <a:chOff x="0" y="0"/>
          <a:chExt cx="0" cy="0"/>
        </a:xfrm>
      </p:grpSpPr>
      <p:sp>
        <p:nvSpPr>
          <p:cNvPr id="3" name="Rectangle 2"/>
          <p:cNvSpPr/>
          <p:nvPr userDrawn="1"/>
        </p:nvSpPr>
        <p:spPr bwMode="auto">
          <a:xfrm>
            <a:off x="1" y="0"/>
            <a:ext cx="12188825" cy="6858000"/>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6" rIns="91412" bIns="45706" numCol="1" rtlCol="0" anchor="ctr" anchorCtr="0" compatLnSpc="1">
            <a:prstTxWarp prst="textNoShape">
              <a:avLst/>
            </a:prstTxWarp>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 name="Title 1"/>
          <p:cNvSpPr>
            <a:spLocks noGrp="1"/>
          </p:cNvSpPr>
          <p:nvPr>
            <p:ph type="title"/>
          </p:nvPr>
        </p:nvSpPr>
        <p:spPr/>
        <p:txBody>
          <a:bodyPr/>
          <a:lstStyle>
            <a:lvl1pPr>
              <a:defRPr sz="3599">
                <a:solidFill>
                  <a:schemeClr val="bg1"/>
                </a:solidFill>
              </a:defRPr>
            </a:lvl1pPr>
          </a:lstStyle>
          <a:p>
            <a:r>
              <a:rPr lang="en-US" dirty="0"/>
              <a:t>Click to edit Master title style</a:t>
            </a:r>
          </a:p>
        </p:txBody>
      </p:sp>
      <p:sp>
        <p:nvSpPr>
          <p:cNvPr id="5" name="TextBox 4"/>
          <p:cNvSpPr txBox="1"/>
          <p:nvPr userDrawn="1"/>
        </p:nvSpPr>
        <p:spPr>
          <a:xfrm>
            <a:off x="263958" y="6495393"/>
            <a:ext cx="1011495" cy="215444"/>
          </a:xfrm>
          <a:prstGeom prst="rect">
            <a:avLst/>
          </a:prstGeom>
          <a:noFill/>
        </p:spPr>
        <p:txBody>
          <a:bodyPr wrap="none" lIns="0" tIns="0" rIns="0" bIns="0" rtlCol="0">
            <a:spAutoFit/>
          </a:bodyPr>
          <a:lstStyle/>
          <a:p>
            <a:r>
              <a:rPr lang="en-US" sz="1400" dirty="0">
                <a:solidFill>
                  <a:srgbClr val="FFFFFF"/>
                </a:solidFill>
                <a:latin typeface="Segoe UI" pitchFamily="34" charset="0"/>
              </a:rPr>
              <a:t>Hidden Slide</a:t>
            </a:r>
          </a:p>
        </p:txBody>
      </p:sp>
      <p:sp>
        <p:nvSpPr>
          <p:cNvPr id="6" name="Content Placeholder 2"/>
          <p:cNvSpPr>
            <a:spLocks noGrp="1"/>
          </p:cNvSpPr>
          <p:nvPr>
            <p:ph idx="1"/>
          </p:nvPr>
        </p:nvSpPr>
        <p:spPr>
          <a:xfrm>
            <a:off x="494836" y="1381433"/>
            <a:ext cx="11173290" cy="1723549"/>
          </a:xfrm>
        </p:spPr>
        <p:txBody>
          <a:bodyPr/>
          <a:lstStyle>
            <a:lvl1pPr marL="274238" indent="-274238">
              <a:buClr>
                <a:srgbClr val="5191CD"/>
              </a:buClr>
              <a:buFont typeface="Wingdings" panose="05000000000000000000" pitchFamily="2" charset="2"/>
              <a:buChar char="§"/>
              <a:defRPr sz="1999">
                <a:solidFill>
                  <a:schemeClr val="bg1"/>
                </a:solidFill>
                <a:latin typeface="+mn-lt"/>
              </a:defRPr>
            </a:lvl1pPr>
            <a:lvl2pPr marL="548475" indent="-274238">
              <a:buClr>
                <a:srgbClr val="5191CD"/>
              </a:buClr>
              <a:buSzPct val="75000"/>
              <a:buFont typeface="Wingdings" panose="05000000000000000000" pitchFamily="2" charset="2"/>
              <a:buChar char="§"/>
              <a:defRPr sz="1999">
                <a:solidFill>
                  <a:schemeClr val="bg1"/>
                </a:solidFill>
                <a:latin typeface="+mn-lt"/>
              </a:defRPr>
            </a:lvl2pPr>
            <a:lvl3pPr marL="822713" indent="-274238">
              <a:buClr>
                <a:srgbClr val="5191CD"/>
              </a:buClr>
              <a:buFont typeface="Wingdings" panose="05000000000000000000" pitchFamily="2" charset="2"/>
              <a:buChar char="§"/>
              <a:defRPr sz="1799">
                <a:solidFill>
                  <a:schemeClr val="bg1"/>
                </a:solidFill>
                <a:latin typeface="+mn-lt"/>
              </a:defRPr>
            </a:lvl3pPr>
            <a:lvl4pPr marL="1096951" indent="-274238">
              <a:buClr>
                <a:srgbClr val="5191CD"/>
              </a:buClr>
              <a:buFont typeface="Wingdings" panose="05000000000000000000" pitchFamily="2" charset="2"/>
              <a:buChar char="§"/>
              <a:defRPr sz="1799">
                <a:solidFill>
                  <a:schemeClr val="bg1"/>
                </a:solidFill>
                <a:latin typeface="+mn-lt"/>
              </a:defRPr>
            </a:lvl4pPr>
            <a:lvl5pPr marL="1371189" indent="-274238">
              <a:buClr>
                <a:srgbClr val="5191CD"/>
              </a:buClr>
              <a:buFont typeface="Wingdings" panose="05000000000000000000" pitchFamily="2" charset="2"/>
              <a:buChar char="§"/>
              <a:defRPr sz="1600">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349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Color 1 Layout">
    <p:bg>
      <p:bgPr>
        <a:solidFill>
          <a:schemeClr val="accent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sp>
        <p:nvSpPr>
          <p:cNvPr id="9" name="Text Placeholder 8"/>
          <p:cNvSpPr>
            <a:spLocks noGrp="1"/>
          </p:cNvSpPr>
          <p:nvPr>
            <p:ph type="body" sz="quarter" idx="11" hasCustomPrompt="1"/>
          </p:nvPr>
        </p:nvSpPr>
        <p:spPr>
          <a:xfrm>
            <a:off x="512763" y="3219165"/>
            <a:ext cx="7513637" cy="443198"/>
          </a:xfrm>
        </p:spPr>
        <p:txBody>
          <a:bodyPr/>
          <a:lstStyle>
            <a:lvl1pPr marL="0" indent="0">
              <a:buNone/>
              <a:defRPr spc="-100" baseline="0">
                <a:gradFill>
                  <a:gsLst>
                    <a:gs pos="0">
                      <a:schemeClr val="tx1"/>
                    </a:gs>
                    <a:gs pos="100000">
                      <a:schemeClr val="tx1"/>
                    </a:gs>
                  </a:gsLst>
                  <a:lin ang="5400000" scaled="0"/>
                </a:gradFill>
                <a:latin typeface="Segoe UI Light" pitchFamily="34" charset="0"/>
              </a:defRPr>
            </a:lvl1pPr>
          </a:lstStyle>
          <a:p>
            <a:pPr lvl="0"/>
            <a:r>
              <a:rPr lang="en-US" dirty="0"/>
              <a:t>Speaker Title</a:t>
            </a:r>
          </a:p>
        </p:txBody>
      </p:sp>
    </p:spTree>
    <p:extLst>
      <p:ext uri="{BB962C8B-B14F-4D97-AF65-F5344CB8AC3E}">
        <p14:creationId xmlns:p14="http://schemas.microsoft.com/office/powerpoint/2010/main" val="3927347971"/>
      </p:ext>
    </p:extLst>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1_Blank Color 1 Layout">
    <p:bg>
      <p:bgPr>
        <a:solidFill>
          <a:schemeClr val="accent2"/>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Proof </a:t>
            </a:r>
          </a:p>
        </p:txBody>
      </p:sp>
    </p:spTree>
    <p:extLst>
      <p:ext uri="{BB962C8B-B14F-4D97-AF65-F5344CB8AC3E}">
        <p14:creationId xmlns:p14="http://schemas.microsoft.com/office/powerpoint/2010/main" val="3750396927"/>
      </p:ext>
    </p:extLst>
  </p:cSld>
  <p:clrMapOvr>
    <a:masterClrMapping/>
  </p:clrMapOvr>
  <p:transition>
    <p:fade/>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2_Blank Color 1 Layout">
    <p:bg>
      <p:bgPr>
        <a:solidFill>
          <a:schemeClr val="accent3"/>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3828455878"/>
      </p:ext>
    </p:extLst>
  </p:cSld>
  <p:clrMapOvr>
    <a:masterClrMapping/>
  </p:clrMapOvr>
  <p:transition>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3_Blank Color 1 Layout">
    <p:bg>
      <p:bgPr>
        <a:solidFill>
          <a:schemeClr val="accent6"/>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2403859893"/>
      </p:ext>
    </p:extLst>
  </p:cSld>
  <p:clrMapOvr>
    <a:masterClrMapping/>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4_Blank Color 1 Layout">
    <p:bg>
      <p:bgPr>
        <a:solidFill>
          <a:schemeClr val="accent5"/>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414897649"/>
      </p:ext>
    </p:extLst>
  </p:cSld>
  <p:clrMapOvr>
    <a:masterClrMapping/>
  </p:clrMapOvr>
  <p:transition>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pic>
        <p:nvPicPr>
          <p:cNvPr id="3" name="Picture 2" descr="microsoft logo.png"/>
          <p:cNvPicPr>
            <a:picLocks noChangeAspect="1"/>
          </p:cNvPicPr>
          <p:nvPr userDrawn="1"/>
        </p:nvPicPr>
        <p:blipFill>
          <a:blip r:embed="rId2" cstate="print"/>
          <a:stretch>
            <a:fillRect/>
          </a:stretch>
        </p:blipFill>
        <p:spPr>
          <a:xfrm>
            <a:off x="9840444" y="6357604"/>
            <a:ext cx="2043663" cy="335281"/>
          </a:xfrm>
          <a:prstGeom prst="rect">
            <a:avLst/>
          </a:prstGeom>
        </p:spPr>
      </p:pic>
      <p:sp>
        <p:nvSpPr>
          <p:cNvPr id="5" name="Slide Number Placeholder 6"/>
          <p:cNvSpPr>
            <a:spLocks noGrp="1"/>
          </p:cNvSpPr>
          <p:nvPr>
            <p:ph type="sldNum" sz="quarter" idx="4"/>
          </p:nvPr>
        </p:nvSpPr>
        <p:spPr>
          <a:xfrm>
            <a:off x="406294" y="6356354"/>
            <a:ext cx="2844059" cy="365125"/>
          </a:xfrm>
          <a:prstGeom prst="rect">
            <a:avLst/>
          </a:prstGeom>
        </p:spPr>
        <p:txBody>
          <a:bodyPr/>
          <a:lstStyle>
            <a:lvl1pPr>
              <a:defRPr>
                <a:solidFill>
                  <a:schemeClr val="bg1"/>
                </a:solidFill>
              </a:defRPr>
            </a:lvl1pPr>
          </a:lstStyle>
          <a:p>
            <a:fld id="{E0046FC6-42B6-4E43-B99F-E250CD982385}"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294110661"/>
      </p:ext>
    </p:extLst>
  </p:cSld>
  <p:clrMapOvr>
    <a:masterClrMapping/>
  </p:clrMapOvr>
  <p:transition>
    <p:fade/>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userDrawn="1">
  <p:cSld name="Title and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5424" y="360402"/>
            <a:ext cx="11072703" cy="553998"/>
          </a:xfrm>
        </p:spPr>
        <p:txBody>
          <a:bodyPr anchor="t"/>
          <a:lstStyle>
            <a:lvl1pPr algn="l" defTabSz="914089" rtl="0" eaLnBrk="1" latinLnBrk="0" hangingPunct="1">
              <a:lnSpc>
                <a:spcPct val="90000"/>
              </a:lnSpc>
              <a:spcBef>
                <a:spcPct val="0"/>
              </a:spcBef>
              <a:buNone/>
              <a:defRPr lang="en-US" sz="3599" b="0" kern="1200" cap="none" spc="-100" baseline="0" dirty="0">
                <a:ln w="3175">
                  <a:noFill/>
                </a:ln>
                <a:solidFill>
                  <a:schemeClr val="tx1">
                    <a:lumMod val="50000"/>
                  </a:schemeClr>
                </a:solidFill>
                <a:effectLst/>
                <a:latin typeface="Segoe UI Light" pitchFamily="34" charset="0"/>
                <a:ea typeface="Verdana" pitchFamily="34" charset="0"/>
                <a:cs typeface="Segoe UI" pitchFamily="34" charset="0"/>
              </a:defRPr>
            </a:lvl1pPr>
          </a:lstStyle>
          <a:p>
            <a:r>
              <a:rPr lang="en-US" dirty="0"/>
              <a:t>Click to edit Master title style </a:t>
            </a:r>
          </a:p>
        </p:txBody>
      </p:sp>
      <p:sp>
        <p:nvSpPr>
          <p:cNvPr id="21" name="Text Placeholder 2"/>
          <p:cNvSpPr>
            <a:spLocks noGrp="1"/>
          </p:cNvSpPr>
          <p:nvPr>
            <p:ph type="body" idx="14"/>
          </p:nvPr>
        </p:nvSpPr>
        <p:spPr>
          <a:xfrm>
            <a:off x="595665" y="929640"/>
            <a:ext cx="11061351" cy="369332"/>
          </a:xfrm>
        </p:spPr>
        <p:txBody>
          <a:bodyPr anchor="t" anchorCtr="0"/>
          <a:lstStyle>
            <a:lvl1pPr marL="0" indent="0">
              <a:buNone/>
              <a:tabLst>
                <a:tab pos="628461" algn="l"/>
              </a:tabLst>
              <a:defRPr sz="2399" b="0">
                <a:solidFill>
                  <a:schemeClr val="accent1"/>
                </a:solidFill>
                <a:latin typeface="Segoe UI Light" pitchFamily="34" charset="0"/>
                <a:ea typeface="Verdana" pitchFamily="34" charset="0"/>
                <a:cs typeface="Segoe UI" pitchFamily="34" charset="0"/>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dirty="0"/>
              <a:t>Click to edit Master text styles</a:t>
            </a: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81894" y="3390900"/>
            <a:ext cx="2225040" cy="76200"/>
          </a:xfrm>
          <a:prstGeom prst="rect">
            <a:avLst/>
          </a:prstGeom>
        </p:spPr>
      </p:pic>
      <p:sp>
        <p:nvSpPr>
          <p:cNvPr id="15" name="Rectangle 14"/>
          <p:cNvSpPr/>
          <p:nvPr userDrawn="1"/>
        </p:nvSpPr>
        <p:spPr bwMode="auto">
          <a:xfrm>
            <a:off x="-8622" y="6592429"/>
            <a:ext cx="12207240" cy="276517"/>
          </a:xfrm>
          <a:prstGeom prst="rect">
            <a:avLst/>
          </a:prstGeom>
          <a:solidFill>
            <a:schemeClr val="tx2"/>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16" tIns="45708" rIns="45708" bIns="91416" numCol="1" spcCol="0" rtlCol="0" fromWordArt="0" anchor="b" anchorCtr="0" forceAA="0" compatLnSpc="1">
            <a:prstTxWarp prst="textNoShape">
              <a:avLst/>
            </a:prstTxWarp>
            <a:noAutofit/>
          </a:bodyPr>
          <a:lstStyle/>
          <a:p>
            <a:pPr algn="ctr" defTabSz="913825" fontAlgn="base">
              <a:spcBef>
                <a:spcPct val="0"/>
              </a:spcBef>
              <a:spcAft>
                <a:spcPct val="0"/>
              </a:spcAft>
            </a:pPr>
            <a:endParaRPr lang="en-US" sz="1799" spc="-50" dirty="0">
              <a:gradFill>
                <a:gsLst>
                  <a:gs pos="0">
                    <a:srgbClr val="FFFFFF"/>
                  </a:gs>
                  <a:gs pos="100000">
                    <a:srgbClr val="FFFFFF"/>
                  </a:gs>
                </a:gsLst>
                <a:lin ang="5400000" scaled="0"/>
              </a:gradFill>
              <a:ea typeface="Segoe UI" pitchFamily="34" charset="0"/>
              <a:cs typeface="Segoe UI" pitchFamily="34" charset="0"/>
            </a:endParaRPr>
          </a:p>
        </p:txBody>
      </p:sp>
      <p:sp>
        <p:nvSpPr>
          <p:cNvPr id="10" name="Content Placeholder 2"/>
          <p:cNvSpPr>
            <a:spLocks noGrp="1"/>
          </p:cNvSpPr>
          <p:nvPr>
            <p:ph idx="15"/>
          </p:nvPr>
        </p:nvSpPr>
        <p:spPr>
          <a:xfrm>
            <a:off x="576630" y="1590633"/>
            <a:ext cx="10491345" cy="1384995"/>
          </a:xfrm>
        </p:spPr>
        <p:txBody>
          <a:bodyPr/>
          <a:lstStyle>
            <a:lvl1pPr marL="274238" indent="-274238">
              <a:buClr>
                <a:srgbClr val="5191CD"/>
              </a:buClr>
              <a:buFont typeface="Wingdings" panose="05000000000000000000" pitchFamily="2" charset="2"/>
              <a:buChar char="§"/>
              <a:defRPr sz="1400">
                <a:solidFill>
                  <a:schemeClr val="tx1"/>
                </a:solidFill>
                <a:latin typeface="+mn-lt"/>
              </a:defRPr>
            </a:lvl1pPr>
            <a:lvl2pPr marL="548475" indent="-274238">
              <a:buClr>
                <a:srgbClr val="5191CD"/>
              </a:buClr>
              <a:buSzPct val="75000"/>
              <a:buFont typeface="Wingdings" panose="05000000000000000000" pitchFamily="2" charset="2"/>
              <a:buChar char="§"/>
              <a:defRPr sz="1400">
                <a:solidFill>
                  <a:schemeClr val="tx1"/>
                </a:solidFill>
                <a:latin typeface="+mn-lt"/>
              </a:defRPr>
            </a:lvl2pPr>
            <a:lvl3pPr marL="822713" indent="-274238">
              <a:buClr>
                <a:srgbClr val="5191CD"/>
              </a:buClr>
              <a:buFont typeface="Wingdings" panose="05000000000000000000" pitchFamily="2" charset="2"/>
              <a:buChar char="§"/>
              <a:defRPr sz="1400">
                <a:solidFill>
                  <a:schemeClr val="tx1"/>
                </a:solidFill>
                <a:latin typeface="+mn-lt"/>
              </a:defRPr>
            </a:lvl3pPr>
            <a:lvl4pPr marL="1096951" indent="-274238">
              <a:buClr>
                <a:srgbClr val="5191CD"/>
              </a:buClr>
              <a:buFont typeface="Wingdings" panose="05000000000000000000" pitchFamily="2" charset="2"/>
              <a:buChar char="§"/>
              <a:defRPr sz="1400">
                <a:solidFill>
                  <a:schemeClr val="tx1"/>
                </a:solidFill>
                <a:latin typeface="+mn-lt"/>
              </a:defRPr>
            </a:lvl4pPr>
            <a:lvl5pPr marL="1371189" indent="-274238">
              <a:buClr>
                <a:srgbClr val="5191CD"/>
              </a:buClr>
              <a:buFont typeface="Wingdings" panose="05000000000000000000" pitchFamily="2" charset="2"/>
              <a:buChar char="§"/>
              <a:defRPr sz="1400">
                <a:solidFill>
                  <a:schemeClr val="tx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2"/>
          <p:cNvPicPr>
            <a:picLocks noChangeAspect="1" noChangeArrowheads="1"/>
          </p:cNvPicPr>
          <p:nvPr userDrawn="1"/>
        </p:nvPicPr>
        <p:blipFill>
          <a:blip r:embed="rId3" cstate="email">
            <a:extLst>
              <a:ext uri="{28A0092B-C50C-407E-A947-70E740481C1C}">
                <a14:useLocalDpi xmlns:a14="http://schemas.microsoft.com/office/drawing/2010/main"/>
              </a:ext>
            </a:extLst>
          </a:blip>
          <a:stretch>
            <a:fillRect/>
          </a:stretch>
        </p:blipFill>
        <p:spPr bwMode="auto">
          <a:xfrm>
            <a:off x="10896600" y="6497999"/>
            <a:ext cx="1292225" cy="475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2301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4_Title and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360402"/>
            <a:ext cx="11149013" cy="553998"/>
          </a:xfrm>
        </p:spPr>
        <p:txBody>
          <a:bodyPr anchor="t"/>
          <a:lstStyle>
            <a:lvl1pPr algn="l" defTabSz="914089" rtl="0" eaLnBrk="1" latinLnBrk="0" hangingPunct="1">
              <a:lnSpc>
                <a:spcPct val="90000"/>
              </a:lnSpc>
              <a:spcBef>
                <a:spcPct val="0"/>
              </a:spcBef>
              <a:buNone/>
              <a:defRPr lang="en-US" sz="3599" b="0" kern="1200" cap="none" spc="-100" baseline="0" dirty="0">
                <a:ln w="3175">
                  <a:noFill/>
                </a:ln>
                <a:solidFill>
                  <a:schemeClr val="tx1">
                    <a:lumMod val="50000"/>
                  </a:schemeClr>
                </a:solidFill>
                <a:effectLst/>
                <a:latin typeface="Segoe UI Light" pitchFamily="34" charset="0"/>
                <a:ea typeface="Verdana" pitchFamily="34" charset="0"/>
                <a:cs typeface="Segoe UI" pitchFamily="34" charset="0"/>
              </a:defRPr>
            </a:lvl1pPr>
          </a:lstStyle>
          <a:p>
            <a:r>
              <a:rPr lang="en-US" dirty="0"/>
              <a:t>Click to edit Master title style </a:t>
            </a:r>
          </a:p>
        </p:txBody>
      </p:sp>
      <p:sp>
        <p:nvSpPr>
          <p:cNvPr id="21" name="Text Placeholder 2"/>
          <p:cNvSpPr>
            <a:spLocks noGrp="1"/>
          </p:cNvSpPr>
          <p:nvPr>
            <p:ph type="body" idx="14"/>
          </p:nvPr>
        </p:nvSpPr>
        <p:spPr>
          <a:xfrm>
            <a:off x="519433" y="929640"/>
            <a:ext cx="11137583" cy="369332"/>
          </a:xfrm>
        </p:spPr>
        <p:txBody>
          <a:bodyPr anchor="t" anchorCtr="0"/>
          <a:lstStyle>
            <a:lvl1pPr marL="0" indent="0">
              <a:buNone/>
              <a:tabLst>
                <a:tab pos="628461" algn="l"/>
              </a:tabLst>
              <a:defRPr sz="2399" b="0">
                <a:solidFill>
                  <a:schemeClr val="accent1"/>
                </a:solidFill>
                <a:latin typeface="Segoe UI Light" pitchFamily="34" charset="0"/>
                <a:ea typeface="Verdana" pitchFamily="34" charset="0"/>
                <a:cs typeface="Segoe UI" pitchFamily="34" charset="0"/>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81894" y="3390900"/>
            <a:ext cx="2225040" cy="76200"/>
          </a:xfrm>
          <a:prstGeom prst="rect">
            <a:avLst/>
          </a:prstGeom>
        </p:spPr>
      </p:pic>
      <p:sp>
        <p:nvSpPr>
          <p:cNvPr id="15" name="Rectangle 14"/>
          <p:cNvSpPr/>
          <p:nvPr userDrawn="1"/>
        </p:nvSpPr>
        <p:spPr bwMode="auto">
          <a:xfrm>
            <a:off x="-8622" y="6592429"/>
            <a:ext cx="12207240" cy="276517"/>
          </a:xfrm>
          <a:prstGeom prst="rect">
            <a:avLst/>
          </a:prstGeom>
          <a:solidFill>
            <a:schemeClr val="bg1">
              <a:lumMod val="5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16" tIns="45708" rIns="45708" bIns="91416" numCol="1" spcCol="0" rtlCol="0" fromWordArt="0" anchor="b" anchorCtr="0" forceAA="0" compatLnSpc="1">
            <a:prstTxWarp prst="textNoShape">
              <a:avLst/>
            </a:prstTxWarp>
            <a:noAutofit/>
          </a:bodyPr>
          <a:lstStyle/>
          <a:p>
            <a:pPr algn="ctr" defTabSz="913825" fontAlgn="base">
              <a:spcBef>
                <a:spcPct val="0"/>
              </a:spcBef>
              <a:spcAft>
                <a:spcPct val="0"/>
              </a:spcAft>
            </a:pPr>
            <a:r>
              <a:rPr lang="en-US" sz="1799" spc="-50" dirty="0">
                <a:gradFill>
                  <a:gsLst>
                    <a:gs pos="0">
                      <a:srgbClr val="FFFFFF"/>
                    </a:gs>
                    <a:gs pos="100000">
                      <a:srgbClr val="FFFFFF"/>
                    </a:gs>
                  </a:gsLst>
                  <a:lin ang="5400000" scaled="0"/>
                </a:gradFill>
                <a:ea typeface="Segoe UI" pitchFamily="34" charset="0"/>
                <a:cs typeface="Segoe UI" pitchFamily="34" charset="0"/>
              </a:rPr>
              <a:t>`</a:t>
            </a:r>
          </a:p>
        </p:txBody>
      </p:sp>
      <p:pic>
        <p:nvPicPr>
          <p:cNvPr id="6" name="Picture 2"/>
          <p:cNvPicPr>
            <a:picLocks noChangeAspect="1" noChangeArrowheads="1"/>
          </p:cNvPicPr>
          <p:nvPr userDrawn="1"/>
        </p:nvPicPr>
        <p:blipFill>
          <a:blip r:embed="rId3" cstate="email">
            <a:extLst>
              <a:ext uri="{28A0092B-C50C-407E-A947-70E740481C1C}">
                <a14:useLocalDpi xmlns:a14="http://schemas.microsoft.com/office/drawing/2010/main"/>
              </a:ext>
            </a:extLst>
          </a:blip>
          <a:stretch>
            <a:fillRect/>
          </a:stretch>
        </p:blipFill>
        <p:spPr bwMode="auto">
          <a:xfrm>
            <a:off x="10896600" y="6497999"/>
            <a:ext cx="1292225" cy="475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534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1_Title and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360402"/>
            <a:ext cx="11149013" cy="553998"/>
          </a:xfrm>
        </p:spPr>
        <p:txBody>
          <a:bodyPr anchor="t"/>
          <a:lstStyle>
            <a:lvl1pPr algn="l" defTabSz="914089" rtl="0" eaLnBrk="1" latinLnBrk="0" hangingPunct="1">
              <a:lnSpc>
                <a:spcPct val="90000"/>
              </a:lnSpc>
              <a:spcBef>
                <a:spcPct val="0"/>
              </a:spcBef>
              <a:buNone/>
              <a:defRPr lang="en-US" sz="3599" b="0" kern="1200" cap="none" spc="-100" baseline="0" dirty="0">
                <a:ln w="3175">
                  <a:noFill/>
                </a:ln>
                <a:solidFill>
                  <a:schemeClr val="tx1">
                    <a:lumMod val="50000"/>
                  </a:schemeClr>
                </a:solidFill>
                <a:effectLst/>
                <a:latin typeface="Segoe UI Light" pitchFamily="34" charset="0"/>
                <a:ea typeface="Verdana" pitchFamily="34" charset="0"/>
                <a:cs typeface="Segoe UI" pitchFamily="34" charset="0"/>
              </a:defRPr>
            </a:lvl1pPr>
          </a:lstStyle>
          <a:p>
            <a:r>
              <a:rPr lang="en-US" dirty="0"/>
              <a:t>Click to edit Master title style </a:t>
            </a:r>
          </a:p>
        </p:txBody>
      </p:sp>
      <p:sp>
        <p:nvSpPr>
          <p:cNvPr id="21" name="Text Placeholder 2"/>
          <p:cNvSpPr>
            <a:spLocks noGrp="1"/>
          </p:cNvSpPr>
          <p:nvPr>
            <p:ph type="body" idx="14"/>
          </p:nvPr>
        </p:nvSpPr>
        <p:spPr>
          <a:xfrm>
            <a:off x="519433" y="929640"/>
            <a:ext cx="11137583" cy="369332"/>
          </a:xfrm>
        </p:spPr>
        <p:txBody>
          <a:bodyPr anchor="t" anchorCtr="0"/>
          <a:lstStyle>
            <a:lvl1pPr marL="0" indent="0">
              <a:buNone/>
              <a:tabLst>
                <a:tab pos="628461" algn="l"/>
              </a:tabLst>
              <a:defRPr sz="2399" b="0">
                <a:solidFill>
                  <a:schemeClr val="accent1"/>
                </a:solidFill>
                <a:latin typeface="Segoe UI Light" pitchFamily="34" charset="0"/>
                <a:ea typeface="Verdana" pitchFamily="34" charset="0"/>
                <a:cs typeface="Segoe UI" pitchFamily="34" charset="0"/>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81894" y="3390900"/>
            <a:ext cx="2225040" cy="76200"/>
          </a:xfrm>
          <a:prstGeom prst="rect">
            <a:avLst/>
          </a:prstGeom>
        </p:spPr>
      </p:pic>
      <p:sp>
        <p:nvSpPr>
          <p:cNvPr id="15" name="Rectangle 14"/>
          <p:cNvSpPr/>
          <p:nvPr userDrawn="1"/>
        </p:nvSpPr>
        <p:spPr bwMode="auto">
          <a:xfrm>
            <a:off x="-8622" y="6592429"/>
            <a:ext cx="12207240" cy="276517"/>
          </a:xfrm>
          <a:prstGeom prst="rect">
            <a:avLst/>
          </a:prstGeom>
          <a:solidFill>
            <a:srgbClr val="D1294E"/>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16" tIns="45708" rIns="45708" bIns="91416" numCol="1" spcCol="0" rtlCol="0" fromWordArt="0" anchor="b" anchorCtr="0" forceAA="0" compatLnSpc="1">
            <a:prstTxWarp prst="textNoShape">
              <a:avLst/>
            </a:prstTxWarp>
            <a:noAutofit/>
          </a:bodyPr>
          <a:lstStyle/>
          <a:p>
            <a:pPr algn="ctr" defTabSz="913825" fontAlgn="base">
              <a:spcBef>
                <a:spcPct val="0"/>
              </a:spcBef>
              <a:spcAft>
                <a:spcPct val="0"/>
              </a:spcAft>
            </a:pPr>
            <a:r>
              <a:rPr lang="en-US" sz="1799" spc="-50" dirty="0">
                <a:gradFill>
                  <a:gsLst>
                    <a:gs pos="0">
                      <a:srgbClr val="FFFFFF"/>
                    </a:gs>
                    <a:gs pos="100000">
                      <a:srgbClr val="FFFFFF"/>
                    </a:gs>
                  </a:gsLst>
                  <a:lin ang="5400000" scaled="0"/>
                </a:gradFill>
                <a:ea typeface="Segoe UI" pitchFamily="34" charset="0"/>
                <a:cs typeface="Segoe UI" pitchFamily="34" charset="0"/>
              </a:rPr>
              <a:t>`</a:t>
            </a:r>
          </a:p>
        </p:txBody>
      </p:sp>
      <p:pic>
        <p:nvPicPr>
          <p:cNvPr id="6" name="Picture 2"/>
          <p:cNvPicPr>
            <a:picLocks noChangeAspect="1" noChangeArrowheads="1"/>
          </p:cNvPicPr>
          <p:nvPr userDrawn="1"/>
        </p:nvPicPr>
        <p:blipFill>
          <a:blip r:embed="rId3" cstate="email">
            <a:extLst>
              <a:ext uri="{28A0092B-C50C-407E-A947-70E740481C1C}">
                <a14:useLocalDpi xmlns:a14="http://schemas.microsoft.com/office/drawing/2010/main"/>
              </a:ext>
            </a:extLst>
          </a:blip>
          <a:stretch>
            <a:fillRect/>
          </a:stretch>
        </p:blipFill>
        <p:spPr bwMode="auto">
          <a:xfrm>
            <a:off x="10896600" y="6497999"/>
            <a:ext cx="1292225" cy="475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3323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2_Title and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360402"/>
            <a:ext cx="11149013" cy="553998"/>
          </a:xfrm>
        </p:spPr>
        <p:txBody>
          <a:bodyPr anchor="t"/>
          <a:lstStyle>
            <a:lvl1pPr algn="l" defTabSz="914089" rtl="0" eaLnBrk="1" latinLnBrk="0" hangingPunct="1">
              <a:lnSpc>
                <a:spcPct val="90000"/>
              </a:lnSpc>
              <a:spcBef>
                <a:spcPct val="0"/>
              </a:spcBef>
              <a:buNone/>
              <a:defRPr lang="en-US" sz="3599" b="0" kern="1200" cap="none" spc="-100" baseline="0" dirty="0">
                <a:ln w="3175">
                  <a:noFill/>
                </a:ln>
                <a:solidFill>
                  <a:schemeClr val="tx1">
                    <a:lumMod val="50000"/>
                  </a:schemeClr>
                </a:solidFill>
                <a:effectLst/>
                <a:latin typeface="Segoe UI Light" pitchFamily="34" charset="0"/>
                <a:ea typeface="Verdana" pitchFamily="34" charset="0"/>
                <a:cs typeface="Segoe UI" pitchFamily="34" charset="0"/>
              </a:defRPr>
            </a:lvl1pPr>
          </a:lstStyle>
          <a:p>
            <a:r>
              <a:rPr lang="en-US" dirty="0"/>
              <a:t>Click to edit Master title style </a:t>
            </a:r>
          </a:p>
        </p:txBody>
      </p:sp>
      <p:sp>
        <p:nvSpPr>
          <p:cNvPr id="21" name="Text Placeholder 2"/>
          <p:cNvSpPr>
            <a:spLocks noGrp="1"/>
          </p:cNvSpPr>
          <p:nvPr>
            <p:ph type="body" idx="14"/>
          </p:nvPr>
        </p:nvSpPr>
        <p:spPr>
          <a:xfrm>
            <a:off x="519433" y="929640"/>
            <a:ext cx="11137583" cy="369332"/>
          </a:xfrm>
        </p:spPr>
        <p:txBody>
          <a:bodyPr anchor="t" anchorCtr="0"/>
          <a:lstStyle>
            <a:lvl1pPr marL="0" indent="0">
              <a:buNone/>
              <a:tabLst>
                <a:tab pos="628461" algn="l"/>
              </a:tabLst>
              <a:defRPr sz="2399" b="0">
                <a:solidFill>
                  <a:schemeClr val="accent1"/>
                </a:solidFill>
                <a:latin typeface="Segoe UI Light" pitchFamily="34" charset="0"/>
                <a:ea typeface="Verdana" pitchFamily="34" charset="0"/>
                <a:cs typeface="Segoe UI" pitchFamily="34" charset="0"/>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981894" y="3390900"/>
            <a:ext cx="2225040" cy="76200"/>
          </a:xfrm>
          <a:prstGeom prst="rect">
            <a:avLst/>
          </a:prstGeom>
        </p:spPr>
      </p:pic>
      <p:sp>
        <p:nvSpPr>
          <p:cNvPr id="15" name="Rectangle 14"/>
          <p:cNvSpPr/>
          <p:nvPr userDrawn="1">
            <p:custDataLst>
              <p:tags r:id="rId1"/>
            </p:custDataLst>
          </p:nvPr>
        </p:nvSpPr>
        <p:spPr bwMode="auto">
          <a:xfrm>
            <a:off x="-8622" y="6613257"/>
            <a:ext cx="12207240" cy="255689"/>
          </a:xfrm>
          <a:prstGeom prst="rect">
            <a:avLst/>
          </a:prstGeom>
          <a:solidFill>
            <a:srgbClr val="FFB900"/>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16" tIns="45708" rIns="45708" bIns="91416" numCol="1" spcCol="0" rtlCol="0" fromWordArt="0" anchor="b" anchorCtr="0" forceAA="0" compatLnSpc="1">
            <a:prstTxWarp prst="textNoShape">
              <a:avLst/>
            </a:prstTxWarp>
            <a:noAutofit/>
          </a:bodyPr>
          <a:lstStyle/>
          <a:p>
            <a:pPr algn="ctr" defTabSz="913825" fontAlgn="base">
              <a:spcBef>
                <a:spcPct val="0"/>
              </a:spcBef>
              <a:spcAft>
                <a:spcPct val="0"/>
              </a:spcAft>
            </a:pPr>
            <a:endParaRPr lang="en-US" sz="1799" spc="-50" dirty="0">
              <a:gradFill flip="none" rotWithShape="1">
                <a:gsLst>
                  <a:gs pos="0">
                    <a:srgbClr val="000000"/>
                  </a:gs>
                  <a:gs pos="100000">
                    <a:srgbClr val="000000"/>
                  </a:gs>
                </a:gsLst>
                <a:lin ang="5400000" scaled="0"/>
                <a:tileRect/>
              </a:gradFill>
              <a:ea typeface="Segoe UI" pitchFamily="34" charset="0"/>
              <a:cs typeface="Segoe UI" pitchFamily="34" charset="0"/>
            </a:endParaRPr>
          </a:p>
        </p:txBody>
      </p:sp>
      <p:pic>
        <p:nvPicPr>
          <p:cNvPr id="6" name="Picture 2"/>
          <p:cNvPicPr>
            <a:picLocks noChangeAspect="1" noChangeArrowheads="1"/>
          </p:cNvPicPr>
          <p:nvPr userDrawn="1"/>
        </p:nvPicPr>
        <p:blipFill>
          <a:blip r:embed="rId4" cstate="email">
            <a:extLst>
              <a:ext uri="{28A0092B-C50C-407E-A947-70E740481C1C}">
                <a14:useLocalDpi xmlns:a14="http://schemas.microsoft.com/office/drawing/2010/main"/>
              </a:ext>
            </a:extLst>
          </a:blip>
          <a:stretch>
            <a:fillRect/>
          </a:stretch>
        </p:blipFill>
        <p:spPr bwMode="auto">
          <a:xfrm>
            <a:off x="10896600" y="6497999"/>
            <a:ext cx="1292225" cy="475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02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3_Title and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360402"/>
            <a:ext cx="11149013" cy="553998"/>
          </a:xfrm>
        </p:spPr>
        <p:txBody>
          <a:bodyPr anchor="t"/>
          <a:lstStyle>
            <a:lvl1pPr algn="l" defTabSz="914089" rtl="0" eaLnBrk="1" latinLnBrk="0" hangingPunct="1">
              <a:lnSpc>
                <a:spcPct val="90000"/>
              </a:lnSpc>
              <a:spcBef>
                <a:spcPct val="0"/>
              </a:spcBef>
              <a:buNone/>
              <a:defRPr lang="en-US" sz="3599" b="0" kern="1200" cap="none" spc="-100" baseline="0" dirty="0">
                <a:ln w="3175">
                  <a:noFill/>
                </a:ln>
                <a:solidFill>
                  <a:schemeClr val="tx1">
                    <a:lumMod val="50000"/>
                  </a:schemeClr>
                </a:solidFill>
                <a:effectLst/>
                <a:latin typeface="Segoe UI Light" pitchFamily="34" charset="0"/>
                <a:ea typeface="Verdana" pitchFamily="34" charset="0"/>
                <a:cs typeface="Segoe UI" pitchFamily="34" charset="0"/>
              </a:defRPr>
            </a:lvl1pPr>
          </a:lstStyle>
          <a:p>
            <a:r>
              <a:rPr lang="en-US" dirty="0"/>
              <a:t>Click to edit Master title style </a:t>
            </a:r>
          </a:p>
        </p:txBody>
      </p:sp>
      <p:sp>
        <p:nvSpPr>
          <p:cNvPr id="21" name="Text Placeholder 2"/>
          <p:cNvSpPr>
            <a:spLocks noGrp="1"/>
          </p:cNvSpPr>
          <p:nvPr>
            <p:ph type="body" idx="14"/>
          </p:nvPr>
        </p:nvSpPr>
        <p:spPr>
          <a:xfrm>
            <a:off x="519433" y="929640"/>
            <a:ext cx="11137583" cy="369332"/>
          </a:xfrm>
        </p:spPr>
        <p:txBody>
          <a:bodyPr anchor="t" anchorCtr="0"/>
          <a:lstStyle>
            <a:lvl1pPr marL="0" indent="0">
              <a:buNone/>
              <a:tabLst>
                <a:tab pos="628461" algn="l"/>
              </a:tabLst>
              <a:defRPr sz="2399" b="0">
                <a:solidFill>
                  <a:schemeClr val="accent1"/>
                </a:solidFill>
                <a:latin typeface="Segoe UI Light" pitchFamily="34" charset="0"/>
                <a:ea typeface="Verdana" pitchFamily="34" charset="0"/>
                <a:cs typeface="Segoe UI" pitchFamily="34" charset="0"/>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81894" y="3390900"/>
            <a:ext cx="2225040" cy="76200"/>
          </a:xfrm>
          <a:prstGeom prst="rect">
            <a:avLst/>
          </a:prstGeom>
        </p:spPr>
      </p:pic>
      <p:sp>
        <p:nvSpPr>
          <p:cNvPr id="15" name="Rectangle 14"/>
          <p:cNvSpPr/>
          <p:nvPr userDrawn="1"/>
        </p:nvSpPr>
        <p:spPr bwMode="auto">
          <a:xfrm>
            <a:off x="-8622" y="6592429"/>
            <a:ext cx="12207240" cy="276517"/>
          </a:xfrm>
          <a:prstGeom prst="rect">
            <a:avLst/>
          </a:prstGeom>
          <a:solidFill>
            <a:srgbClr val="0070C0"/>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16" tIns="45708" rIns="45708" bIns="91416" numCol="1" spcCol="0" rtlCol="0" fromWordArt="0" anchor="b" anchorCtr="0" forceAA="0" compatLnSpc="1">
            <a:prstTxWarp prst="textNoShape">
              <a:avLst/>
            </a:prstTxWarp>
            <a:noAutofit/>
          </a:bodyPr>
          <a:lstStyle/>
          <a:p>
            <a:pPr algn="ctr" defTabSz="913825" fontAlgn="base">
              <a:spcBef>
                <a:spcPct val="0"/>
              </a:spcBef>
              <a:spcAft>
                <a:spcPct val="0"/>
              </a:spcAft>
            </a:pPr>
            <a:r>
              <a:rPr lang="en-US" sz="1799" spc="-50" dirty="0">
                <a:gradFill>
                  <a:gsLst>
                    <a:gs pos="0">
                      <a:srgbClr val="FFFFFF"/>
                    </a:gs>
                    <a:gs pos="100000">
                      <a:srgbClr val="FFFFFF"/>
                    </a:gs>
                  </a:gsLst>
                  <a:lin ang="5400000" scaled="0"/>
                </a:gradFill>
                <a:ea typeface="Segoe UI" pitchFamily="34" charset="0"/>
                <a:cs typeface="Segoe UI" pitchFamily="34" charset="0"/>
              </a:rPr>
              <a:t>`</a:t>
            </a:r>
          </a:p>
        </p:txBody>
      </p:sp>
      <p:pic>
        <p:nvPicPr>
          <p:cNvPr id="6" name="Picture 2"/>
          <p:cNvPicPr>
            <a:picLocks noChangeAspect="1" noChangeArrowheads="1"/>
          </p:cNvPicPr>
          <p:nvPr userDrawn="1"/>
        </p:nvPicPr>
        <p:blipFill>
          <a:blip r:embed="rId3" cstate="email">
            <a:extLst>
              <a:ext uri="{28A0092B-C50C-407E-A947-70E740481C1C}">
                <a14:useLocalDpi xmlns:a14="http://schemas.microsoft.com/office/drawing/2010/main"/>
              </a:ext>
            </a:extLst>
          </a:blip>
          <a:stretch>
            <a:fillRect/>
          </a:stretch>
        </p:blipFill>
        <p:spPr bwMode="auto">
          <a:xfrm>
            <a:off x="10896600" y="6497999"/>
            <a:ext cx="1292225" cy="475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8976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lank Color 1 Layout">
    <p:bg>
      <p:bgPr>
        <a:solidFill>
          <a:schemeClr val="accent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231933737"/>
      </p:ext>
    </p:extLst>
  </p:cSld>
  <p:clrMapOvr>
    <a:masterClrMapping/>
  </p:clrMapOvr>
  <p:transition>
    <p:fade/>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5_Title and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360402"/>
            <a:ext cx="11149013" cy="553998"/>
          </a:xfrm>
        </p:spPr>
        <p:txBody>
          <a:bodyPr anchor="t"/>
          <a:lstStyle>
            <a:lvl1pPr algn="l" defTabSz="914089" rtl="0" eaLnBrk="1" latinLnBrk="0" hangingPunct="1">
              <a:lnSpc>
                <a:spcPct val="90000"/>
              </a:lnSpc>
              <a:spcBef>
                <a:spcPct val="0"/>
              </a:spcBef>
              <a:buNone/>
              <a:defRPr lang="en-US" sz="3599" b="0" kern="1200" cap="none" spc="-100" baseline="0" dirty="0">
                <a:ln w="3175">
                  <a:noFill/>
                </a:ln>
                <a:solidFill>
                  <a:schemeClr val="tx1">
                    <a:lumMod val="50000"/>
                  </a:schemeClr>
                </a:solidFill>
                <a:effectLst/>
                <a:latin typeface="Segoe UI Light" pitchFamily="34" charset="0"/>
                <a:ea typeface="Verdana" pitchFamily="34" charset="0"/>
                <a:cs typeface="Segoe UI" pitchFamily="34" charset="0"/>
              </a:defRPr>
            </a:lvl1pPr>
          </a:lstStyle>
          <a:p>
            <a:r>
              <a:rPr lang="en-US" dirty="0"/>
              <a:t>Click to edit Master title style </a:t>
            </a:r>
          </a:p>
        </p:txBody>
      </p:sp>
      <p:sp>
        <p:nvSpPr>
          <p:cNvPr id="21" name="Text Placeholder 2"/>
          <p:cNvSpPr>
            <a:spLocks noGrp="1"/>
          </p:cNvSpPr>
          <p:nvPr>
            <p:ph type="body" idx="14"/>
          </p:nvPr>
        </p:nvSpPr>
        <p:spPr>
          <a:xfrm>
            <a:off x="519433" y="929640"/>
            <a:ext cx="11137583" cy="369332"/>
          </a:xfrm>
        </p:spPr>
        <p:txBody>
          <a:bodyPr anchor="t" anchorCtr="0"/>
          <a:lstStyle>
            <a:lvl1pPr marL="0" indent="0">
              <a:buNone/>
              <a:tabLst>
                <a:tab pos="628461" algn="l"/>
              </a:tabLst>
              <a:defRPr sz="2399" b="0">
                <a:solidFill>
                  <a:schemeClr val="accent1"/>
                </a:solidFill>
                <a:latin typeface="Segoe UI Light" pitchFamily="34" charset="0"/>
                <a:ea typeface="Verdana" pitchFamily="34" charset="0"/>
                <a:cs typeface="Segoe UI" pitchFamily="34" charset="0"/>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81894" y="3390900"/>
            <a:ext cx="2225040" cy="76200"/>
          </a:xfrm>
          <a:prstGeom prst="rect">
            <a:avLst/>
          </a:prstGeom>
        </p:spPr>
      </p:pic>
      <p:sp>
        <p:nvSpPr>
          <p:cNvPr id="15" name="Rectangle 14"/>
          <p:cNvSpPr/>
          <p:nvPr userDrawn="1"/>
        </p:nvSpPr>
        <p:spPr bwMode="auto">
          <a:xfrm>
            <a:off x="-8622" y="6592429"/>
            <a:ext cx="12207240" cy="276517"/>
          </a:xfrm>
          <a:prstGeom prst="rect">
            <a:avLst/>
          </a:prstGeom>
          <a:solidFill>
            <a:srgbClr val="D7310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16" tIns="45708" rIns="45708" bIns="91416" numCol="1" spcCol="0" rtlCol="0" fromWordArt="0" anchor="b" anchorCtr="0" forceAA="0" compatLnSpc="1">
            <a:prstTxWarp prst="textNoShape">
              <a:avLst/>
            </a:prstTxWarp>
            <a:noAutofit/>
          </a:bodyPr>
          <a:lstStyle/>
          <a:p>
            <a:pPr algn="ctr" defTabSz="913825" fontAlgn="base">
              <a:spcBef>
                <a:spcPct val="0"/>
              </a:spcBef>
              <a:spcAft>
                <a:spcPct val="0"/>
              </a:spcAft>
            </a:pPr>
            <a:r>
              <a:rPr lang="en-US" sz="1799" spc="-50" dirty="0">
                <a:gradFill>
                  <a:gsLst>
                    <a:gs pos="0">
                      <a:srgbClr val="FFFFFF"/>
                    </a:gs>
                    <a:gs pos="100000">
                      <a:srgbClr val="FFFFFF"/>
                    </a:gs>
                  </a:gsLst>
                  <a:lin ang="5400000" scaled="0"/>
                </a:gradFill>
                <a:ea typeface="Segoe UI" pitchFamily="34" charset="0"/>
                <a:cs typeface="Segoe UI" pitchFamily="34" charset="0"/>
              </a:rPr>
              <a:t>`</a:t>
            </a:r>
          </a:p>
        </p:txBody>
      </p:sp>
      <p:pic>
        <p:nvPicPr>
          <p:cNvPr id="6" name="Picture 2"/>
          <p:cNvPicPr>
            <a:picLocks noChangeAspect="1" noChangeArrowheads="1"/>
          </p:cNvPicPr>
          <p:nvPr userDrawn="1"/>
        </p:nvPicPr>
        <p:blipFill>
          <a:blip r:embed="rId3" cstate="email">
            <a:extLst>
              <a:ext uri="{28A0092B-C50C-407E-A947-70E740481C1C}">
                <a14:useLocalDpi xmlns:a14="http://schemas.microsoft.com/office/drawing/2010/main"/>
              </a:ext>
            </a:extLst>
          </a:blip>
          <a:stretch>
            <a:fillRect/>
          </a:stretch>
        </p:blipFill>
        <p:spPr bwMode="auto">
          <a:xfrm>
            <a:off x="10896600" y="6497999"/>
            <a:ext cx="1292225" cy="475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4331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7_Title and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360402"/>
            <a:ext cx="11149013" cy="553998"/>
          </a:xfrm>
        </p:spPr>
        <p:txBody>
          <a:bodyPr anchor="t"/>
          <a:lstStyle>
            <a:lvl1pPr algn="l" defTabSz="914089" rtl="0" eaLnBrk="1" latinLnBrk="0" hangingPunct="1">
              <a:lnSpc>
                <a:spcPct val="90000"/>
              </a:lnSpc>
              <a:spcBef>
                <a:spcPct val="0"/>
              </a:spcBef>
              <a:buNone/>
              <a:defRPr lang="en-US" sz="3599" b="0" kern="1200" cap="none" spc="-100" baseline="0" dirty="0">
                <a:ln w="3175">
                  <a:noFill/>
                </a:ln>
                <a:solidFill>
                  <a:schemeClr val="tx1">
                    <a:lumMod val="50000"/>
                  </a:schemeClr>
                </a:solidFill>
                <a:effectLst/>
                <a:latin typeface="Segoe UI Light" pitchFamily="34" charset="0"/>
                <a:ea typeface="Verdana" pitchFamily="34" charset="0"/>
                <a:cs typeface="Segoe UI" pitchFamily="34" charset="0"/>
              </a:defRPr>
            </a:lvl1pPr>
          </a:lstStyle>
          <a:p>
            <a:r>
              <a:rPr lang="en-US" dirty="0"/>
              <a:t>Click to edit Master title style </a:t>
            </a:r>
          </a:p>
        </p:txBody>
      </p:sp>
      <p:sp>
        <p:nvSpPr>
          <p:cNvPr id="21" name="Text Placeholder 2"/>
          <p:cNvSpPr>
            <a:spLocks noGrp="1"/>
          </p:cNvSpPr>
          <p:nvPr>
            <p:ph type="body" idx="14"/>
          </p:nvPr>
        </p:nvSpPr>
        <p:spPr>
          <a:xfrm>
            <a:off x="519433" y="929640"/>
            <a:ext cx="11137583" cy="369332"/>
          </a:xfrm>
        </p:spPr>
        <p:txBody>
          <a:bodyPr anchor="t" anchorCtr="0"/>
          <a:lstStyle>
            <a:lvl1pPr marL="0" indent="0">
              <a:buNone/>
              <a:tabLst>
                <a:tab pos="628461" algn="l"/>
              </a:tabLst>
              <a:defRPr sz="2399" b="0">
                <a:solidFill>
                  <a:schemeClr val="accent1"/>
                </a:solidFill>
                <a:latin typeface="Segoe UI Light" pitchFamily="34" charset="0"/>
                <a:ea typeface="Verdana" pitchFamily="34" charset="0"/>
                <a:cs typeface="Segoe UI" pitchFamily="34" charset="0"/>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981894" y="3390900"/>
            <a:ext cx="2225040" cy="76200"/>
          </a:xfrm>
          <a:prstGeom prst="rect">
            <a:avLst/>
          </a:prstGeom>
        </p:spPr>
      </p:pic>
      <p:sp>
        <p:nvSpPr>
          <p:cNvPr id="15" name="Rectangle 14"/>
          <p:cNvSpPr/>
          <p:nvPr userDrawn="1">
            <p:custDataLst>
              <p:tags r:id="rId1"/>
            </p:custDataLst>
          </p:nvPr>
        </p:nvSpPr>
        <p:spPr bwMode="auto">
          <a:xfrm>
            <a:off x="-8622" y="6613255"/>
            <a:ext cx="12207240" cy="255690"/>
          </a:xfrm>
          <a:prstGeom prst="rect">
            <a:avLst/>
          </a:prstGeom>
          <a:solidFill>
            <a:srgbClr val="00BCF2"/>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16" tIns="45708" rIns="45708" bIns="91416" numCol="1" spcCol="0" rtlCol="0" fromWordArt="0" anchor="b" anchorCtr="0" forceAA="0" compatLnSpc="1">
            <a:prstTxWarp prst="textNoShape">
              <a:avLst/>
            </a:prstTxWarp>
            <a:noAutofit/>
          </a:bodyPr>
          <a:lstStyle/>
          <a:p>
            <a:pPr algn="ctr" defTabSz="913825" fontAlgn="base">
              <a:spcBef>
                <a:spcPct val="0"/>
              </a:spcBef>
              <a:spcAft>
                <a:spcPct val="0"/>
              </a:spcAft>
            </a:pPr>
            <a:endParaRPr lang="en-US" sz="1799" spc="-50" dirty="0">
              <a:gradFill flip="none" rotWithShape="1">
                <a:gsLst>
                  <a:gs pos="0">
                    <a:srgbClr val="000000"/>
                  </a:gs>
                  <a:gs pos="100000">
                    <a:srgbClr val="000000"/>
                  </a:gs>
                </a:gsLst>
                <a:lin ang="5400000" scaled="0"/>
                <a:tileRect/>
              </a:gradFill>
              <a:ea typeface="Segoe UI" pitchFamily="34" charset="0"/>
              <a:cs typeface="Segoe UI" pitchFamily="34" charset="0"/>
            </a:endParaRPr>
          </a:p>
        </p:txBody>
      </p:sp>
      <p:pic>
        <p:nvPicPr>
          <p:cNvPr id="6" name="Picture 2"/>
          <p:cNvPicPr>
            <a:picLocks noChangeAspect="1" noChangeArrowheads="1"/>
          </p:cNvPicPr>
          <p:nvPr userDrawn="1"/>
        </p:nvPicPr>
        <p:blipFill>
          <a:blip r:embed="rId4" cstate="email">
            <a:extLst>
              <a:ext uri="{28A0092B-C50C-407E-A947-70E740481C1C}">
                <a14:useLocalDpi xmlns:a14="http://schemas.microsoft.com/office/drawing/2010/main"/>
              </a:ext>
            </a:extLst>
          </a:blip>
          <a:stretch>
            <a:fillRect/>
          </a:stretch>
        </p:blipFill>
        <p:spPr bwMode="auto">
          <a:xfrm>
            <a:off x="10896600" y="6497999"/>
            <a:ext cx="1292225" cy="475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5278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6_Title and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360402"/>
            <a:ext cx="11149013" cy="553998"/>
          </a:xfrm>
        </p:spPr>
        <p:txBody>
          <a:bodyPr anchor="t"/>
          <a:lstStyle>
            <a:lvl1pPr algn="l" defTabSz="914089" rtl="0" eaLnBrk="1" latinLnBrk="0" hangingPunct="1">
              <a:lnSpc>
                <a:spcPct val="90000"/>
              </a:lnSpc>
              <a:spcBef>
                <a:spcPct val="0"/>
              </a:spcBef>
              <a:buNone/>
              <a:defRPr lang="en-US" sz="3599" b="0" kern="1200" cap="none" spc="-100" baseline="0" dirty="0">
                <a:ln w="3175">
                  <a:noFill/>
                </a:ln>
                <a:solidFill>
                  <a:schemeClr val="tx1">
                    <a:lumMod val="50000"/>
                  </a:schemeClr>
                </a:solidFill>
                <a:effectLst/>
                <a:latin typeface="Segoe UI Light" pitchFamily="34" charset="0"/>
                <a:ea typeface="Verdana" pitchFamily="34" charset="0"/>
                <a:cs typeface="Segoe UI" pitchFamily="34" charset="0"/>
              </a:defRPr>
            </a:lvl1pPr>
          </a:lstStyle>
          <a:p>
            <a:r>
              <a:rPr lang="en-US" dirty="0"/>
              <a:t>Click to edit Master title style </a:t>
            </a:r>
          </a:p>
        </p:txBody>
      </p:sp>
      <p:sp>
        <p:nvSpPr>
          <p:cNvPr id="21" name="Text Placeholder 2"/>
          <p:cNvSpPr>
            <a:spLocks noGrp="1"/>
          </p:cNvSpPr>
          <p:nvPr>
            <p:ph type="body" idx="14"/>
          </p:nvPr>
        </p:nvSpPr>
        <p:spPr>
          <a:xfrm>
            <a:off x="519433" y="929640"/>
            <a:ext cx="11137583" cy="369332"/>
          </a:xfrm>
        </p:spPr>
        <p:txBody>
          <a:bodyPr anchor="t" anchorCtr="0"/>
          <a:lstStyle>
            <a:lvl1pPr marL="0" indent="0">
              <a:buNone/>
              <a:tabLst>
                <a:tab pos="628461" algn="l"/>
              </a:tabLst>
              <a:defRPr sz="2399" b="0">
                <a:solidFill>
                  <a:schemeClr val="accent1"/>
                </a:solidFill>
                <a:latin typeface="Segoe UI Light" pitchFamily="34" charset="0"/>
                <a:ea typeface="Verdana" pitchFamily="34" charset="0"/>
                <a:cs typeface="Segoe UI" pitchFamily="34" charset="0"/>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981894" y="3390900"/>
            <a:ext cx="2225040" cy="76200"/>
          </a:xfrm>
          <a:prstGeom prst="rect">
            <a:avLst/>
          </a:prstGeom>
        </p:spPr>
      </p:pic>
      <p:sp>
        <p:nvSpPr>
          <p:cNvPr id="15" name="Rectangle 14"/>
          <p:cNvSpPr/>
          <p:nvPr userDrawn="1">
            <p:custDataLst>
              <p:tags r:id="rId1"/>
            </p:custDataLst>
          </p:nvPr>
        </p:nvSpPr>
        <p:spPr bwMode="auto">
          <a:xfrm>
            <a:off x="-8622" y="6592429"/>
            <a:ext cx="12207240" cy="276517"/>
          </a:xfrm>
          <a:prstGeom prst="rect">
            <a:avLst/>
          </a:prstGeom>
          <a:solidFill>
            <a:srgbClr val="9B4F96"/>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16" tIns="45708" rIns="45708" bIns="91416" numCol="1" spcCol="0" rtlCol="0" fromWordArt="0" anchor="b" anchorCtr="0" forceAA="0" compatLnSpc="1">
            <a:prstTxWarp prst="textNoShape">
              <a:avLst/>
            </a:prstTxWarp>
            <a:noAutofit/>
          </a:bodyPr>
          <a:lstStyle/>
          <a:p>
            <a:pPr algn="ctr" defTabSz="913825" fontAlgn="base">
              <a:spcBef>
                <a:spcPct val="0"/>
              </a:spcBef>
              <a:spcAft>
                <a:spcPct val="0"/>
              </a:spcAft>
            </a:pPr>
            <a:r>
              <a:rPr lang="en-US" sz="1799" spc="-50" dirty="0">
                <a:gradFill flip="none" rotWithShape="1">
                  <a:gsLst>
                    <a:gs pos="0">
                      <a:srgbClr val="FFFFFF"/>
                    </a:gs>
                    <a:gs pos="100000">
                      <a:srgbClr val="FFFFFF"/>
                    </a:gs>
                  </a:gsLst>
                  <a:lin ang="5400000" scaled="0"/>
                  <a:tileRect/>
                </a:gradFill>
                <a:ea typeface="Segoe UI" pitchFamily="34" charset="0"/>
                <a:cs typeface="Segoe UI" pitchFamily="34" charset="0"/>
              </a:rPr>
              <a:t>`</a:t>
            </a:r>
          </a:p>
        </p:txBody>
      </p:sp>
      <p:pic>
        <p:nvPicPr>
          <p:cNvPr id="6" name="Picture 2"/>
          <p:cNvPicPr>
            <a:picLocks noChangeAspect="1" noChangeArrowheads="1"/>
          </p:cNvPicPr>
          <p:nvPr userDrawn="1"/>
        </p:nvPicPr>
        <p:blipFill>
          <a:blip r:embed="rId4" cstate="email">
            <a:extLst>
              <a:ext uri="{28A0092B-C50C-407E-A947-70E740481C1C}">
                <a14:useLocalDpi xmlns:a14="http://schemas.microsoft.com/office/drawing/2010/main"/>
              </a:ext>
            </a:extLst>
          </a:blip>
          <a:stretch>
            <a:fillRect/>
          </a:stretch>
        </p:blipFill>
        <p:spPr bwMode="auto">
          <a:xfrm>
            <a:off x="10896600" y="6497999"/>
            <a:ext cx="1292225" cy="475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6142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3.xml><?xml version="1.0" encoding="utf-8"?>
<p:sldLayout xmlns:a="http://schemas.openxmlformats.org/drawingml/2006/main" xmlns:r="http://schemas.openxmlformats.org/officeDocument/2006/relationships" xmlns:p="http://schemas.openxmlformats.org/presentationml/2006/main" userDrawn="1">
  <p:cSld name="Hidden slide">
    <p:spTree>
      <p:nvGrpSpPr>
        <p:cNvPr id="1" name=""/>
        <p:cNvGrpSpPr/>
        <p:nvPr/>
      </p:nvGrpSpPr>
      <p:grpSpPr>
        <a:xfrm>
          <a:off x="0" y="0"/>
          <a:ext cx="0" cy="0"/>
          <a:chOff x="0" y="0"/>
          <a:chExt cx="0" cy="0"/>
        </a:xfrm>
      </p:grpSpPr>
      <p:sp>
        <p:nvSpPr>
          <p:cNvPr id="3" name="Rectangle 2"/>
          <p:cNvSpPr/>
          <p:nvPr userDrawn="1"/>
        </p:nvSpPr>
        <p:spPr bwMode="auto">
          <a:xfrm>
            <a:off x="1" y="0"/>
            <a:ext cx="12188825" cy="6858000"/>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6" rIns="91412" bIns="45706" numCol="1" rtlCol="0" anchor="ctr" anchorCtr="0" compatLnSpc="1">
            <a:prstTxWarp prst="textNoShape">
              <a:avLst/>
            </a:prstTxWarp>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 name="Title 1"/>
          <p:cNvSpPr>
            <a:spLocks noGrp="1"/>
          </p:cNvSpPr>
          <p:nvPr>
            <p:ph type="title"/>
          </p:nvPr>
        </p:nvSpPr>
        <p:spPr/>
        <p:txBody>
          <a:bodyPr/>
          <a:lstStyle>
            <a:lvl1pPr>
              <a:defRPr sz="3599">
                <a:solidFill>
                  <a:schemeClr val="bg1"/>
                </a:solidFill>
              </a:defRPr>
            </a:lvl1pPr>
          </a:lstStyle>
          <a:p>
            <a:r>
              <a:rPr lang="en-US" dirty="0"/>
              <a:t>Click to edit Master title style</a:t>
            </a:r>
          </a:p>
        </p:txBody>
      </p:sp>
      <p:sp>
        <p:nvSpPr>
          <p:cNvPr id="5" name="TextBox 4"/>
          <p:cNvSpPr txBox="1"/>
          <p:nvPr userDrawn="1"/>
        </p:nvSpPr>
        <p:spPr>
          <a:xfrm>
            <a:off x="263958" y="6495393"/>
            <a:ext cx="1011495" cy="215444"/>
          </a:xfrm>
          <a:prstGeom prst="rect">
            <a:avLst/>
          </a:prstGeom>
          <a:noFill/>
        </p:spPr>
        <p:txBody>
          <a:bodyPr wrap="none" lIns="0" tIns="0" rIns="0" bIns="0" rtlCol="0">
            <a:spAutoFit/>
          </a:bodyPr>
          <a:lstStyle/>
          <a:p>
            <a:r>
              <a:rPr lang="en-US" sz="1400" dirty="0">
                <a:solidFill>
                  <a:srgbClr val="FFFFFF"/>
                </a:solidFill>
                <a:latin typeface="Segoe UI" pitchFamily="34" charset="0"/>
              </a:rPr>
              <a:t>Hidden Slide</a:t>
            </a:r>
          </a:p>
        </p:txBody>
      </p:sp>
      <p:sp>
        <p:nvSpPr>
          <p:cNvPr id="6" name="Content Placeholder 2"/>
          <p:cNvSpPr>
            <a:spLocks noGrp="1"/>
          </p:cNvSpPr>
          <p:nvPr>
            <p:ph idx="1"/>
          </p:nvPr>
        </p:nvSpPr>
        <p:spPr>
          <a:xfrm>
            <a:off x="494836" y="1381433"/>
            <a:ext cx="11173290" cy="1723549"/>
          </a:xfrm>
        </p:spPr>
        <p:txBody>
          <a:bodyPr/>
          <a:lstStyle>
            <a:lvl1pPr marL="274238" indent="-274238">
              <a:buClr>
                <a:srgbClr val="5191CD"/>
              </a:buClr>
              <a:buFont typeface="Wingdings" panose="05000000000000000000" pitchFamily="2" charset="2"/>
              <a:buChar char="§"/>
              <a:defRPr sz="1999">
                <a:solidFill>
                  <a:schemeClr val="bg1"/>
                </a:solidFill>
                <a:latin typeface="+mn-lt"/>
              </a:defRPr>
            </a:lvl1pPr>
            <a:lvl2pPr marL="548475" indent="-274238">
              <a:buClr>
                <a:srgbClr val="5191CD"/>
              </a:buClr>
              <a:buSzPct val="75000"/>
              <a:buFont typeface="Wingdings" panose="05000000000000000000" pitchFamily="2" charset="2"/>
              <a:buChar char="§"/>
              <a:defRPr sz="1999">
                <a:solidFill>
                  <a:schemeClr val="bg1"/>
                </a:solidFill>
                <a:latin typeface="+mn-lt"/>
              </a:defRPr>
            </a:lvl2pPr>
            <a:lvl3pPr marL="822713" indent="-274238">
              <a:buClr>
                <a:srgbClr val="5191CD"/>
              </a:buClr>
              <a:buFont typeface="Wingdings" panose="05000000000000000000" pitchFamily="2" charset="2"/>
              <a:buChar char="§"/>
              <a:defRPr sz="1799">
                <a:solidFill>
                  <a:schemeClr val="bg1"/>
                </a:solidFill>
                <a:latin typeface="+mn-lt"/>
              </a:defRPr>
            </a:lvl3pPr>
            <a:lvl4pPr marL="1096951" indent="-274238">
              <a:buClr>
                <a:srgbClr val="5191CD"/>
              </a:buClr>
              <a:buFont typeface="Wingdings" panose="05000000000000000000" pitchFamily="2" charset="2"/>
              <a:buChar char="§"/>
              <a:defRPr sz="1799">
                <a:solidFill>
                  <a:schemeClr val="bg1"/>
                </a:solidFill>
                <a:latin typeface="+mn-lt"/>
              </a:defRPr>
            </a:lvl4pPr>
            <a:lvl5pPr marL="1371189" indent="-274238">
              <a:buClr>
                <a:srgbClr val="5191CD"/>
              </a:buClr>
              <a:buFont typeface="Wingdings" panose="05000000000000000000" pitchFamily="2" charset="2"/>
              <a:buChar char="§"/>
              <a:defRPr sz="1600">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2"/>
          <p:cNvPicPr>
            <a:picLocks noChangeAspect="1" noChangeArrowheads="1"/>
          </p:cNvPicPr>
          <p:nvPr userDrawn="1"/>
        </p:nvPicPr>
        <p:blipFill>
          <a:blip r:embed="rId2" cstate="email">
            <a:extLst>
              <a:ext uri="{28A0092B-C50C-407E-A947-70E740481C1C}">
                <a14:useLocalDpi xmlns:a14="http://schemas.microsoft.com/office/drawing/2010/main"/>
              </a:ext>
            </a:extLst>
          </a:blip>
          <a:stretch>
            <a:fillRect/>
          </a:stretch>
        </p:blipFill>
        <p:spPr bwMode="auto">
          <a:xfrm>
            <a:off x="10896600" y="6497999"/>
            <a:ext cx="1292225" cy="475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5046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Title Slide Photo">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12039" b="3534"/>
          <a:stretch/>
        </p:blipFill>
        <p:spPr>
          <a:xfrm flipH="1">
            <a:off x="0" y="1"/>
            <a:ext cx="12188825" cy="6858001"/>
          </a:xfrm>
          <a:prstGeom prst="rect">
            <a:avLst/>
          </a:prstGeom>
        </p:spPr>
      </p:pic>
      <p:sp>
        <p:nvSpPr>
          <p:cNvPr id="18" name="Rectangle 17"/>
          <p:cNvSpPr/>
          <p:nvPr userDrawn="1"/>
        </p:nvSpPr>
        <p:spPr bwMode="gray">
          <a:xfrm>
            <a:off x="269169" y="1486470"/>
            <a:ext cx="6273340" cy="3586208"/>
          </a:xfrm>
          <a:prstGeom prst="rect">
            <a:avLst/>
          </a:prstGeom>
          <a:solidFill>
            <a:schemeClr val="tx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marL="0" marR="0" lvl="0" indent="0" algn="ctr" defTabSz="913828"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Title 1"/>
          <p:cNvSpPr>
            <a:spLocks noGrp="1"/>
          </p:cNvSpPr>
          <p:nvPr>
            <p:ph type="title" hasCustomPrompt="1"/>
          </p:nvPr>
        </p:nvSpPr>
        <p:spPr bwMode="ltGray">
          <a:xfrm>
            <a:off x="267614" y="1486470"/>
            <a:ext cx="6274895" cy="2062069"/>
          </a:xfrm>
          <a:noFill/>
        </p:spPr>
        <p:txBody>
          <a:bodyPr vert="horz" wrap="square" lIns="146304" tIns="91440" rIns="146304" bIns="91440" rtlCol="0" anchor="t" anchorCtr="0">
            <a:noAutofit/>
          </a:bodyPr>
          <a:lstStyle>
            <a:lvl1pPr>
              <a:defRPr lang="en-US" sz="5880" spc="-98"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69169" y="3548540"/>
            <a:ext cx="6273340" cy="1524136"/>
          </a:xfrm>
        </p:spPr>
        <p:txBody>
          <a:bodyPr tIns="109728" bIns="109728">
            <a:noAutofit/>
          </a:bodyPr>
          <a:lstStyle>
            <a:lvl1pPr marL="0" indent="0">
              <a:spcBef>
                <a:spcPts val="0"/>
              </a:spcBef>
              <a:buNone/>
              <a:defRPr sz="3136">
                <a:gradFill>
                  <a:gsLst>
                    <a:gs pos="1250">
                      <a:srgbClr val="FFFFFF"/>
                    </a:gs>
                    <a:gs pos="99000">
                      <a:srgbClr val="FFFFFF"/>
                    </a:gs>
                  </a:gsLst>
                  <a:lin ang="5400000" scaled="0"/>
                </a:gradFill>
              </a:defRPr>
            </a:lvl1pPr>
          </a:lstStyle>
          <a:p>
            <a:pPr lvl="0"/>
            <a:r>
              <a:rPr lang="en-US" dirty="0"/>
              <a:t>Speaker Name</a:t>
            </a: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205" y="6147375"/>
            <a:ext cx="1522008" cy="326167"/>
          </a:xfrm>
          <a:prstGeom prst="rect">
            <a:avLst/>
          </a:prstGeom>
        </p:spPr>
      </p:pic>
    </p:spTree>
    <p:extLst>
      <p:ext uri="{BB962C8B-B14F-4D97-AF65-F5344CB8AC3E}">
        <p14:creationId xmlns:p14="http://schemas.microsoft.com/office/powerpoint/2010/main" val="36920000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4_Title Slide Photo">
    <p:spTree>
      <p:nvGrpSpPr>
        <p:cNvPr id="1" name=""/>
        <p:cNvGrpSpPr/>
        <p:nvPr/>
      </p:nvGrpSpPr>
      <p:grpSpPr>
        <a:xfrm>
          <a:off x="0" y="0"/>
          <a:ext cx="0" cy="0"/>
          <a:chOff x="0" y="0"/>
          <a:chExt cx="0" cy="0"/>
        </a:xfrm>
      </p:grpSpPr>
      <p:pic>
        <p:nvPicPr>
          <p:cNvPr id="8"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2358" y="7783"/>
            <a:ext cx="12184110" cy="6842434"/>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userDrawn="1"/>
        </p:nvSpPr>
        <p:spPr bwMode="gray">
          <a:xfrm>
            <a:off x="269169" y="1486470"/>
            <a:ext cx="6273340" cy="3586208"/>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marL="0" marR="0" lvl="0" indent="0" algn="ctr" defTabSz="913828"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 name="Title 1"/>
          <p:cNvSpPr>
            <a:spLocks noGrp="1"/>
          </p:cNvSpPr>
          <p:nvPr>
            <p:ph type="title" hasCustomPrompt="1"/>
          </p:nvPr>
        </p:nvSpPr>
        <p:spPr bwMode="ltGray">
          <a:xfrm>
            <a:off x="267614" y="1486470"/>
            <a:ext cx="6274895" cy="2062069"/>
          </a:xfrm>
          <a:noFill/>
        </p:spPr>
        <p:txBody>
          <a:bodyPr vert="horz" wrap="square" lIns="146304" tIns="91440" rIns="146304" bIns="91440" rtlCol="0" anchor="t" anchorCtr="0">
            <a:noAutofit/>
          </a:bodyPr>
          <a:lstStyle>
            <a:lvl1pPr>
              <a:defRPr lang="en-US" sz="5880" spc="-98" baseline="0" dirty="0">
                <a:gradFill>
                  <a:gsLst>
                    <a:gs pos="5833">
                      <a:srgbClr val="FFFFFF"/>
                    </a:gs>
                    <a:gs pos="18000">
                      <a:srgbClr val="FFFFFF"/>
                    </a:gs>
                  </a:gsLst>
                  <a:lin ang="5400000" scaled="0"/>
                </a:gradFill>
              </a:defRPr>
            </a:lvl1pPr>
          </a:lstStyle>
          <a:p>
            <a:pPr lvl="0"/>
            <a:r>
              <a:rPr lang="en-US" dirty="0"/>
              <a:t>Presentation title</a:t>
            </a:r>
          </a:p>
        </p:txBody>
      </p:sp>
      <p:sp>
        <p:nvSpPr>
          <p:cNvPr id="15" name="Text Placeholder 2"/>
          <p:cNvSpPr>
            <a:spLocks noGrp="1"/>
          </p:cNvSpPr>
          <p:nvPr>
            <p:ph type="body" sz="quarter" idx="14" hasCustomPrompt="1"/>
          </p:nvPr>
        </p:nvSpPr>
        <p:spPr bwMode="ltGray">
          <a:xfrm>
            <a:off x="269169" y="3548540"/>
            <a:ext cx="6273340" cy="1524136"/>
          </a:xfrm>
        </p:spPr>
        <p:txBody>
          <a:bodyPr tIns="109728" bIns="109728">
            <a:noAutofit/>
          </a:bodyPr>
          <a:lstStyle>
            <a:lvl1pPr marL="0" indent="0">
              <a:spcBef>
                <a:spcPts val="0"/>
              </a:spcBef>
              <a:buNone/>
              <a:defRPr sz="3136">
                <a:gradFill>
                  <a:gsLst>
                    <a:gs pos="1250">
                      <a:srgbClr val="FFFFFF"/>
                    </a:gs>
                    <a:gs pos="99000">
                      <a:srgbClr val="FFFFFF"/>
                    </a:gs>
                  </a:gsLst>
                  <a:lin ang="5400000" scaled="0"/>
                </a:gradFill>
              </a:defRPr>
            </a:lvl1pPr>
          </a:lstStyle>
          <a:p>
            <a:pPr lvl="0"/>
            <a:r>
              <a:rPr lang="en-US" dirty="0"/>
              <a:t>Speaker Name</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205" y="6147375"/>
            <a:ext cx="1522008" cy="326167"/>
          </a:xfrm>
          <a:prstGeom prst="rect">
            <a:avLst/>
          </a:prstGeom>
        </p:spPr>
      </p:pic>
    </p:spTree>
    <p:extLst>
      <p:ext uri="{BB962C8B-B14F-4D97-AF65-F5344CB8AC3E}">
        <p14:creationId xmlns:p14="http://schemas.microsoft.com/office/powerpoint/2010/main" val="21011501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defRPr sz="8624" spc="-98" baseline="0">
                <a:gradFill>
                  <a:gsLst>
                    <a:gs pos="91241">
                      <a:schemeClr val="tx1"/>
                    </a:gs>
                    <a:gs pos="57000">
                      <a:schemeClr val="tx1"/>
                    </a:gs>
                    <a:gs pos="1800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8368200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69170" y="1189177"/>
            <a:ext cx="11652805" cy="2018835"/>
          </a:xfrm>
        </p:spPr>
        <p:txBody>
          <a:bodyPr/>
          <a:lstStyle>
            <a:lvl1pPr marL="0" indent="0">
              <a:buNone/>
              <a:defRPr/>
            </a:lvl1pPr>
            <a:lvl2pPr marL="28004" indent="0">
              <a:buNone/>
              <a:defRPr sz="1960"/>
            </a:lvl2pPr>
            <a:lvl3pPr marL="219362" indent="0">
              <a:buNone/>
              <a:defRPr sz="1960"/>
            </a:lvl3pPr>
            <a:lvl4pPr marL="466728" indent="0">
              <a:buNone/>
              <a:defRPr sz="1764"/>
            </a:lvl4pPr>
            <a:lvl5pPr marL="724983" indent="0">
              <a:buNone/>
              <a:defRPr sz="176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46517868"/>
      </p:ext>
    </p:extLst>
  </p:cSld>
  <p:clrMapOvr>
    <a:masterClrMapping/>
  </p:clrMapOvr>
  <p:transition>
    <p:fade/>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2184808"/>
          </a:xfrm>
        </p:spPr>
        <p:txBody>
          <a:bodyPr>
            <a:spAutoFit/>
          </a:bodyPr>
          <a:lstStyle>
            <a:lvl3pPr>
              <a:defRPr sz="2352"/>
            </a:lvl3pPr>
            <a:lvl4pPr>
              <a:defRPr sz="1960"/>
            </a:lvl4pPr>
            <a:lvl5pPr>
              <a:defRPr sz="196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81526944"/>
      </p:ext>
    </p:extLst>
  </p:cSld>
  <p:clrMapOvr>
    <a:masterClrMapping/>
  </p:clrMapOvr>
  <p:transition>
    <p:fade/>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5804735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Blank Color 1 Layout">
    <p:bg>
      <p:bgPr>
        <a:solidFill>
          <a:schemeClr val="accent3"/>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4085445349"/>
      </p:ext>
    </p:extLst>
  </p:cSld>
  <p:clrMapOvr>
    <a:masterClrMapping/>
  </p:clrMapOvr>
  <p:transition>
    <p:fade/>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Quote Layout_Accent Color 1">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361" y="2084174"/>
            <a:ext cx="9858104" cy="899665"/>
          </a:xfrm>
        </p:spPr>
        <p:txBody>
          <a:bodyPr/>
          <a:lstStyle>
            <a:lvl1pPr marL="276925" indent="-276925">
              <a:tabLst>
                <a:tab pos="276925" algn="l"/>
              </a:tabLst>
              <a:defRPr sz="5880"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646318" y="4773813"/>
            <a:ext cx="5377148" cy="1050156"/>
          </a:xfrm>
        </p:spPr>
        <p:txBody>
          <a:bodyPr/>
          <a:lstStyle>
            <a:lvl1pPr marL="0" indent="0">
              <a:spcBef>
                <a:spcPts val="0"/>
              </a:spcBef>
              <a:buNone/>
              <a:defRPr sz="3136" baseline="0">
                <a:latin typeface="+mj-lt"/>
              </a:defRPr>
            </a:lvl1pPr>
          </a:lstStyle>
          <a:p>
            <a:pPr lvl="0"/>
            <a:r>
              <a:rPr lang="en-US" dirty="0"/>
              <a:t>Author’s Name</a:t>
            </a:r>
          </a:p>
          <a:p>
            <a:pPr lvl="0"/>
            <a:r>
              <a:rPr lang="en-US" dirty="0"/>
              <a:t>Title</a:t>
            </a:r>
          </a:p>
        </p:txBody>
      </p:sp>
    </p:spTree>
    <p:extLst>
      <p:ext uri="{BB962C8B-B14F-4D97-AF65-F5344CB8AC3E}">
        <p14:creationId xmlns:p14="http://schemas.microsoft.com/office/powerpoint/2010/main" val="22662008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50-50 Lef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42510" y="1217196"/>
            <a:ext cx="5377147" cy="899665"/>
          </a:xfrm>
        </p:spPr>
        <p:txBody>
          <a:bodyPr/>
          <a:lstStyle>
            <a:lvl1pPr>
              <a:defRPr sz="6468" baseline="0">
                <a:gradFill>
                  <a:gsLst>
                    <a:gs pos="1250">
                      <a:schemeClr val="tx1"/>
                    </a:gs>
                    <a:gs pos="100000">
                      <a:schemeClr val="tx1"/>
                    </a:gs>
                  </a:gsLst>
                  <a:lin ang="5400000" scaled="0"/>
                </a:gradFill>
              </a:defRPr>
            </a:lvl1pPr>
          </a:lstStyle>
          <a:p>
            <a:r>
              <a:rPr lang="en-US"/>
              <a:t>Click to edit Master title style</a:t>
            </a:r>
            <a:endParaRPr lang="en-US" dirty="0"/>
          </a:p>
        </p:txBody>
      </p:sp>
      <p:sp>
        <p:nvSpPr>
          <p:cNvPr id="4" name="Picture Placeholder 4"/>
          <p:cNvSpPr>
            <a:spLocks noGrp="1"/>
          </p:cNvSpPr>
          <p:nvPr>
            <p:ph type="pic" sz="quarter" idx="10"/>
          </p:nvPr>
        </p:nvSpPr>
        <p:spPr bwMode="ltGray">
          <a:xfrm>
            <a:off x="0" y="1"/>
            <a:ext cx="6092857" cy="6852151"/>
          </a:xfrm>
          <a:blipFill>
            <a:blip r:embed="rId2"/>
            <a:stretch>
              <a:fillRect/>
            </a:stretch>
          </a:blipFill>
        </p:spPr>
        <p:txBody>
          <a:bodyPr tIns="548640" anchor="ctr" anchorCtr="0">
            <a:noAutofit/>
          </a:bodyPr>
          <a:lstStyle>
            <a:lvl1pPr marL="0" indent="0" algn="ctr">
              <a:buNone/>
              <a:defRPr sz="1372" b="1">
                <a:gradFill>
                  <a:gsLst>
                    <a:gs pos="13139">
                      <a:srgbClr val="FFFFFF"/>
                    </a:gs>
                    <a:gs pos="38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769562872"/>
      </p:ext>
    </p:extLst>
  </p:cSld>
  <p:clrMapOvr>
    <a:masterClrMapping/>
  </p:clrMapOvr>
  <p:transition>
    <p:fade/>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6748400"/>
      </p:ext>
    </p:extLst>
  </p:cSld>
  <p:clrMapOvr>
    <a:masterClrMapping/>
  </p:clrMapOvr>
  <p:transition>
    <p:fade/>
  </p:transition>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252458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4.xml><?xml version="1.0" encoding="utf-8"?>
<p:sldLayout xmlns:a="http://schemas.openxmlformats.org/drawingml/2006/main" xmlns:r="http://schemas.openxmlformats.org/officeDocument/2006/relationships" xmlns:p="http://schemas.openxmlformats.org/presentationml/2006/main">
  <p:cSld name="General content 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 y="1143000"/>
            <a:ext cx="3047206" cy="2286000"/>
          </a:xfrm>
          <a:solidFill>
            <a:schemeClr val="accent1"/>
          </a:solidFill>
        </p:spPr>
        <p:txBody>
          <a:bodyPr lIns="182880" tIns="137160" rIns="91440">
            <a:normAutofit/>
          </a:bodyPr>
          <a:lstStyle>
            <a:lvl1pPr>
              <a:defRPr sz="2399" baseline="0">
                <a:solidFill>
                  <a:schemeClr val="tx1"/>
                </a:solidFill>
                <a:latin typeface="+mn-lt"/>
              </a:defRPr>
            </a:lvl1pPr>
          </a:lstStyle>
          <a:p>
            <a:r>
              <a:rPr lang="en-US" dirty="0"/>
              <a:t>Click to edit slide title</a:t>
            </a:r>
          </a:p>
        </p:txBody>
      </p:sp>
      <p:sp>
        <p:nvSpPr>
          <p:cNvPr id="3" name="Date Placeholder 2"/>
          <p:cNvSpPr>
            <a:spLocks noGrp="1"/>
          </p:cNvSpPr>
          <p:nvPr>
            <p:ph type="dt" sz="half" idx="10"/>
          </p:nvPr>
        </p:nvSpPr>
        <p:spPr>
          <a:xfrm>
            <a:off x="0" y="6356354"/>
            <a:ext cx="2844059" cy="365125"/>
          </a:xfrm>
          <a:prstGeom prst="rect">
            <a:avLst/>
          </a:prstGeom>
        </p:spPr>
        <p:txBody>
          <a:bodyPr lIns="182880"/>
          <a:lstStyle>
            <a:lvl1pPr>
              <a:spcBef>
                <a:spcPts val="12"/>
              </a:spcBef>
              <a:defRPr>
                <a:latin typeface="+mn-lt"/>
              </a:defRPr>
            </a:lvl1pPr>
          </a:lstStyle>
          <a:p>
            <a:pPr defTabSz="913918"/>
            <a:fld id="{7E49CF36-AC86-419F-AF4F-F61FFC5FCC9F}" type="datetime1">
              <a:rPr lang="en-US" sz="1799" smtClean="0">
                <a:solidFill>
                  <a:srgbClr val="FFFFFF">
                    <a:tint val="75000"/>
                  </a:srgbClr>
                </a:solidFill>
              </a:rPr>
              <a:pPr defTabSz="913918"/>
              <a:t>1/25/2022</a:t>
            </a:fld>
            <a:endParaRPr lang="en-US" sz="1799" dirty="0">
              <a:solidFill>
                <a:srgbClr val="FFFFFF">
                  <a:tint val="75000"/>
                </a:srgbClr>
              </a:solidFill>
            </a:endParaRPr>
          </a:p>
        </p:txBody>
      </p:sp>
      <p:sp>
        <p:nvSpPr>
          <p:cNvPr id="4" name="Slide Number Placeholder 3"/>
          <p:cNvSpPr>
            <a:spLocks noGrp="1"/>
          </p:cNvSpPr>
          <p:nvPr>
            <p:ph type="sldNum" sz="quarter" idx="11"/>
          </p:nvPr>
        </p:nvSpPr>
        <p:spPr>
          <a:xfrm>
            <a:off x="9351572" y="6356354"/>
            <a:ext cx="2844059" cy="365125"/>
          </a:xfrm>
          <a:prstGeom prst="rect">
            <a:avLst/>
          </a:prstGeom>
        </p:spPr>
        <p:txBody>
          <a:bodyPr/>
          <a:lstStyle>
            <a:lvl1pPr>
              <a:defRPr>
                <a:latin typeface="+mn-lt"/>
              </a:defRPr>
            </a:lvl1pPr>
          </a:lstStyle>
          <a:p>
            <a:pPr defTabSz="913918"/>
            <a:fld id="{74A398B2-5A34-1A4A-811E-F4027282568C}" type="slidenum">
              <a:rPr lang="en-US" sz="1799" smtClean="0">
                <a:solidFill>
                  <a:srgbClr val="FFFFFF">
                    <a:tint val="75000"/>
                  </a:srgbClr>
                </a:solidFill>
              </a:rPr>
              <a:pPr defTabSz="913918"/>
              <a:t>‹#›</a:t>
            </a:fld>
            <a:endParaRPr lang="en-US" sz="1799" dirty="0">
              <a:solidFill>
                <a:srgbClr val="FFFFFF">
                  <a:tint val="75000"/>
                </a:srgbClr>
              </a:solidFill>
            </a:endParaRPr>
          </a:p>
        </p:txBody>
      </p:sp>
      <p:sp>
        <p:nvSpPr>
          <p:cNvPr id="14" name="Content Placeholder 13"/>
          <p:cNvSpPr>
            <a:spLocks noGrp="1"/>
          </p:cNvSpPr>
          <p:nvPr>
            <p:ph sz="quarter" idx="13" hasCustomPrompt="1"/>
          </p:nvPr>
        </p:nvSpPr>
        <p:spPr>
          <a:xfrm>
            <a:off x="4570810" y="1143000"/>
            <a:ext cx="7008574" cy="4953000"/>
          </a:xfrm>
          <a:prstGeom prst="rect">
            <a:avLst/>
          </a:prstGeom>
        </p:spPr>
        <p:txBody>
          <a:bodyPr vert="horz" lIns="91440" tIns="45720">
            <a:normAutofit/>
          </a:bodyPr>
          <a:lstStyle>
            <a:lvl1pPr marL="0" indent="0">
              <a:spcBef>
                <a:spcPts val="300"/>
              </a:spcBef>
              <a:buFontTx/>
              <a:buNone/>
              <a:defRPr sz="1600" baseline="0">
                <a:latin typeface="+mn-lt"/>
              </a:defRPr>
            </a:lvl1pPr>
          </a:lstStyle>
          <a:p>
            <a:pPr lvl="0"/>
            <a:r>
              <a:rPr lang="en-US" dirty="0"/>
              <a:t>Click to edit slide content</a:t>
            </a:r>
          </a:p>
        </p:txBody>
      </p:sp>
    </p:spTree>
    <p:extLst>
      <p:ext uri="{BB962C8B-B14F-4D97-AF65-F5344CB8AC3E}">
        <p14:creationId xmlns:p14="http://schemas.microsoft.com/office/powerpoint/2010/main" val="1188502218"/>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graphicFrame>
        <p:nvGraphicFramePr>
          <p:cNvPr id="7" name="Object 6" hidden="1"/>
          <p:cNvGraphicFramePr>
            <a:graphicFrameLocks/>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3077" name="think-cell Slide" r:id="rId4" imgW="270" imgH="270" progId="TCLayout.ActiveDocument.1">
                  <p:embed/>
                </p:oleObj>
              </mc:Choice>
              <mc:Fallback>
                <p:oleObj name="think-cell Slide" r:id="rId4" imgW="270" imgH="270" progId="TCLayout.ActiveDocument.1">
                  <p:embed/>
                  <p:pic>
                    <p:nvPicPr>
                      <p:cNvPr id="7" name="Object 6" hidden="1"/>
                      <p:cNvPicPr/>
                      <p:nvPr/>
                    </p:nvPicPr>
                    <p:blipFill>
                      <a:blip r:embed="rId5"/>
                      <a:stretch>
                        <a:fillRect/>
                      </a:stretch>
                    </p:blipFill>
                    <p:spPr>
                      <a:xfrm>
                        <a:off x="1589" y="1590"/>
                        <a:ext cx="1587" cy="1587"/>
                      </a:xfrm>
                      <a:prstGeom prst="rect">
                        <a:avLst/>
                      </a:prstGeom>
                    </p:spPr>
                  </p:pic>
                </p:oleObj>
              </mc:Fallback>
            </mc:AlternateContent>
          </a:graphicData>
        </a:graphic>
      </p:graphicFrame>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4" name="Footer Placeholder 3"/>
          <p:cNvSpPr>
            <a:spLocks noGrp="1"/>
          </p:cNvSpPr>
          <p:nvPr>
            <p:ph type="ftr" sz="quarter" idx="11"/>
          </p:nvPr>
        </p:nvSpPr>
        <p:spPr>
          <a:xfrm>
            <a:off x="3047207" y="6477875"/>
            <a:ext cx="8379817" cy="380127"/>
          </a:xfrm>
          <a:prstGeom prst="rect">
            <a:avLst/>
          </a:prstGeom>
        </p:spPr>
        <p:txBody>
          <a:bodyPr/>
          <a:lstStyle/>
          <a:p>
            <a:pPr defTabSz="914093"/>
            <a:endParaRPr lang="en-US" sz="1799" dirty="0">
              <a:solidFill>
                <a:srgbClr val="505050"/>
              </a:solidFill>
            </a:endParaRPr>
          </a:p>
        </p:txBody>
      </p:sp>
      <p:sp>
        <p:nvSpPr>
          <p:cNvPr id="6" name="Text Placeholder 5"/>
          <p:cNvSpPr>
            <a:spLocks noGrp="1"/>
          </p:cNvSpPr>
          <p:nvPr>
            <p:ph type="body" sz="quarter" idx="13" hasCustomPrompt="1"/>
          </p:nvPr>
        </p:nvSpPr>
        <p:spPr>
          <a:xfrm>
            <a:off x="1" y="573606"/>
            <a:ext cx="12188825" cy="373063"/>
          </a:xfrm>
          <a:prstGeom prst="rect">
            <a:avLst/>
          </a:prstGeom>
        </p:spPr>
        <p:txBody>
          <a:bodyPr lIns="380893" tIns="53325" rIns="53325" bIns="53325">
            <a:noAutofit/>
          </a:bodyPr>
          <a:lstStyle>
            <a:lvl1pPr marL="0" indent="0">
              <a:buNone/>
              <a:defRPr sz="2799">
                <a:latin typeface="Segoe UI Light" pitchFamily="34" charset="0"/>
              </a:defRPr>
            </a:lvl1pPr>
            <a:lvl2pPr marL="281536" indent="0">
              <a:buNone/>
              <a:defRPr/>
            </a:lvl2pPr>
            <a:lvl3pPr marL="588186" indent="0">
              <a:buNone/>
              <a:defRPr/>
            </a:lvl3pPr>
            <a:lvl4pPr marL="869722" indent="0">
              <a:buNone/>
              <a:defRPr/>
            </a:lvl4pPr>
            <a:lvl5pPr marL="1104995" indent="0">
              <a:buNone/>
              <a:defRPr/>
            </a:lvl5pPr>
          </a:lstStyle>
          <a:p>
            <a:pPr lvl="0"/>
            <a:r>
              <a:rPr lang="en-US" dirty="0"/>
              <a:t>Click to add subtitle</a:t>
            </a:r>
          </a:p>
        </p:txBody>
      </p:sp>
    </p:spTree>
    <p:extLst>
      <p:ext uri="{BB962C8B-B14F-4D97-AF65-F5344CB8AC3E}">
        <p14:creationId xmlns:p14="http://schemas.microsoft.com/office/powerpoint/2010/main" val="1920071553"/>
      </p:ext>
    </p:extLst>
  </p:cSld>
  <p:clrMapOvr>
    <a:masterClrMapping/>
  </p:clrMapOvr>
  <p:transition>
    <p:fade/>
  </p:transition>
</p:sldLayout>
</file>

<file path=ppt/slideLayouts/slideLayout166.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69170" y="1189177"/>
            <a:ext cx="11652805" cy="2018835"/>
          </a:xfrm>
        </p:spPr>
        <p:txBody>
          <a:bodyPr/>
          <a:lstStyle>
            <a:lvl1pPr marL="0" indent="0">
              <a:buNone/>
              <a:defRPr>
                <a:gradFill>
                  <a:gsLst>
                    <a:gs pos="2920">
                      <a:schemeClr val="tx2"/>
                    </a:gs>
                    <a:gs pos="39000">
                      <a:schemeClr val="tx2"/>
                    </a:gs>
                  </a:gsLst>
                  <a:lin ang="5400000" scaled="0"/>
                </a:gradFill>
              </a:defRPr>
            </a:lvl1pPr>
            <a:lvl2pPr marL="28004" indent="0">
              <a:buNone/>
              <a:defRPr sz="1960"/>
            </a:lvl2pPr>
            <a:lvl3pPr marL="219362" indent="0">
              <a:buNone/>
              <a:defRPr sz="1960"/>
            </a:lvl3pPr>
            <a:lvl4pPr marL="466728" indent="0">
              <a:buNone/>
              <a:defRPr sz="1764"/>
            </a:lvl4pPr>
            <a:lvl5pPr marL="724983" indent="0">
              <a:buNone/>
              <a:defRPr sz="176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0766140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Blank Color 1 Layout">
    <p:bg>
      <p:bgPr>
        <a:solidFill>
          <a:schemeClr val="accent6"/>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2938820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Blank Color 1 Layout">
    <p:bg>
      <p:bgPr>
        <a:solidFill>
          <a:schemeClr val="accent5"/>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3188645153"/>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394424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Blank Color 1 Layout">
    <p:bg>
      <p:bgPr>
        <a:solidFill>
          <a:schemeClr val="accent3"/>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2268647555"/>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Color 2 Layout">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278473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Color 3 Layout">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542568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Color Layout 4">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1590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Color Layout 5">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313191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Color 1 Layout">
    <p:bg>
      <p:bgPr>
        <a:solidFill>
          <a:schemeClr val="accent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sp>
        <p:nvSpPr>
          <p:cNvPr id="9" name="Text Placeholder 8"/>
          <p:cNvSpPr>
            <a:spLocks noGrp="1"/>
          </p:cNvSpPr>
          <p:nvPr>
            <p:ph type="body" sz="quarter" idx="11" hasCustomPrompt="1"/>
          </p:nvPr>
        </p:nvSpPr>
        <p:spPr>
          <a:xfrm>
            <a:off x="512763" y="3219165"/>
            <a:ext cx="7513637" cy="443198"/>
          </a:xfrm>
        </p:spPr>
        <p:txBody>
          <a:bodyPr/>
          <a:lstStyle>
            <a:lvl1pPr marL="0" indent="0">
              <a:buNone/>
              <a:defRPr spc="-100" baseline="0">
                <a:gradFill>
                  <a:gsLst>
                    <a:gs pos="0">
                      <a:schemeClr val="tx1"/>
                    </a:gs>
                    <a:gs pos="100000">
                      <a:schemeClr val="tx1"/>
                    </a:gs>
                  </a:gsLst>
                  <a:lin ang="5400000" scaled="0"/>
                </a:gradFill>
                <a:latin typeface="Segoe UI Light" pitchFamily="34" charset="0"/>
              </a:defRPr>
            </a:lvl1pPr>
          </a:lstStyle>
          <a:p>
            <a:pPr lvl="0"/>
            <a:r>
              <a:rPr lang="en-US" dirty="0"/>
              <a:t>Speaker Title</a:t>
            </a:r>
          </a:p>
        </p:txBody>
      </p:sp>
    </p:spTree>
    <p:extLst>
      <p:ext uri="{BB962C8B-B14F-4D97-AF65-F5344CB8AC3E}">
        <p14:creationId xmlns:p14="http://schemas.microsoft.com/office/powerpoint/2010/main" val="334070703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Blank Color 1 Layout">
    <p:bg>
      <p:bgPr>
        <a:solidFill>
          <a:schemeClr val="accent2"/>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65270269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Blank Color 1 Layout">
    <p:bg>
      <p:bgPr>
        <a:solidFill>
          <a:schemeClr val="accent3"/>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60050808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Blank Color 1 Layout">
    <p:bg>
      <p:bgPr>
        <a:solidFill>
          <a:schemeClr val="accent6"/>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261488423"/>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Blank Color 1 Layout">
    <p:bg>
      <p:bgPr>
        <a:solidFill>
          <a:schemeClr val="accent5"/>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72477" y="6226652"/>
            <a:ext cx="1716348" cy="631348"/>
          </a:xfrm>
          <a:prstGeom prst="rect">
            <a:avLst/>
          </a:prstGeom>
        </p:spPr>
      </p:pic>
    </p:spTree>
    <p:extLst>
      <p:ext uri="{BB962C8B-B14F-4D97-AF65-F5344CB8AC3E}">
        <p14:creationId xmlns:p14="http://schemas.microsoft.com/office/powerpoint/2010/main" val="426282605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58226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Blank Color 1 Layout">
    <p:bg>
      <p:bgPr>
        <a:solidFill>
          <a:schemeClr val="accent6"/>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3373165995"/>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Color 2 Layout">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407939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Color 3 Layout">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391987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Color Layout 4">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657336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Color Layout 5">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4801663"/>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Blank Color Layout 5">
    <p:bg>
      <p:bgPr>
        <a:solidFill>
          <a:schemeClr val="bg1">
            <a:lumMod val="50000"/>
            <a:lumOff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858286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0825"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0825"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4005247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0825"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0825"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677200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4236770"/>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3"/>
            <a:ext cx="10237786" cy="997196"/>
          </a:xfrm>
        </p:spPr>
        <p:txBody>
          <a:bodyPr anchor="b" anchorCtr="0"/>
          <a:lstStyle>
            <a:lvl1pPr>
              <a:defRPr sz="7198" spc="-150" baseline="0">
                <a:gradFill>
                  <a:gsLst>
                    <a:gs pos="1250">
                      <a:schemeClr val="bg1"/>
                    </a:gs>
                    <a:gs pos="100000">
                      <a:schemeClr val="bg1"/>
                    </a:gs>
                  </a:gsLst>
                  <a:lin ang="5400000" scaled="0"/>
                </a:gradFill>
              </a:defRPr>
            </a:lvl1pPr>
          </a:lstStyle>
          <a:p>
            <a:r>
              <a:rPr lang="en-US" dirty="0"/>
              <a:t>Click to edit title style</a:t>
            </a:r>
          </a:p>
        </p:txBody>
      </p:sp>
      <p:sp>
        <p:nvSpPr>
          <p:cNvPr id="5" name="Text Placeholder 4"/>
          <p:cNvSpPr>
            <a:spLocks noGrp="1"/>
          </p:cNvSpPr>
          <p:nvPr>
            <p:ph type="body" sz="quarter" idx="12" hasCustomPrompt="1"/>
          </p:nvPr>
        </p:nvSpPr>
        <p:spPr>
          <a:xfrm>
            <a:off x="978696" y="3425827"/>
            <a:ext cx="10237786" cy="498599"/>
          </a:xfrm>
        </p:spPr>
        <p:txBody>
          <a:bodyPr>
            <a:noAutofit/>
          </a:bodyPr>
          <a:lstStyle>
            <a:lvl1pPr marL="0" indent="0">
              <a:spcBef>
                <a:spcPts val="0"/>
              </a:spcBef>
              <a:buNone/>
              <a:defRPr spc="-71" baseline="0">
                <a:gradFill>
                  <a:gsLst>
                    <a:gs pos="0">
                      <a:schemeClr val="bg1"/>
                    </a:gs>
                    <a:gs pos="100000">
                      <a:schemeClr val="bg1"/>
                    </a:gs>
                  </a:gsLst>
                  <a:lin ang="5400000" scaled="0"/>
                </a:gradFill>
                <a:latin typeface="+mj-lt"/>
              </a:defRPr>
            </a:lvl1pPr>
          </a:lstStyle>
          <a:p>
            <a:pPr lvl="0"/>
            <a:r>
              <a:rPr lang="en-US" dirty="0"/>
              <a:t>Speaker Title</a:t>
            </a:r>
          </a:p>
        </p:txBody>
      </p:sp>
      <p:pic>
        <p:nvPicPr>
          <p:cNvPr id="2050" name="Picture 2"/>
          <p:cNvPicPr>
            <a:picLocks noChangeAspect="1" noChangeArrowheads="1"/>
          </p:cNvPicPr>
          <p:nvPr/>
        </p:nvPicPr>
        <p:blipFill>
          <a:blip r:embed="rId2" cstate="email">
            <a:extLst>
              <a:ext uri="{28A0092B-C50C-407E-A947-70E740481C1C}">
                <a14:useLocalDpi xmlns:a14="http://schemas.microsoft.com/office/drawing/2010/main"/>
              </a:ext>
            </a:extLst>
          </a:blip>
          <a:stretch>
            <a:fillRect/>
          </a:stretch>
        </p:blipFill>
        <p:spPr bwMode="auto">
          <a:xfrm>
            <a:off x="9804028" y="6095999"/>
            <a:ext cx="2384797" cy="877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09620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6"/>
            <a:ext cx="11149013" cy="1218795"/>
          </a:xfrm>
        </p:spPr>
        <p:txBody>
          <a:bodyPr anchor="b" anchorCtr="0"/>
          <a:lstStyle>
            <a:lvl1pPr>
              <a:defRPr sz="8797" spc="-300" baseline="0">
                <a:gradFill>
                  <a:gsLst>
                    <a:gs pos="100000">
                      <a:schemeClr val="bg1"/>
                    </a:gs>
                    <a:gs pos="0">
                      <a:schemeClr val="bg1"/>
                    </a:gs>
                  </a:gsLst>
                  <a:lin ang="5400000" scaled="0"/>
                </a:gradFill>
              </a:defRPr>
            </a:lvl1pPr>
          </a:lstStyle>
          <a:p>
            <a:r>
              <a:rPr lang="en-US" dirty="0"/>
              <a:t>Click to edit title style</a:t>
            </a:r>
          </a:p>
        </p:txBody>
      </p:sp>
      <p:pic>
        <p:nvPicPr>
          <p:cNvPr id="4" name="Picture 2"/>
          <p:cNvPicPr>
            <a:picLocks noChangeAspect="1" noChangeArrowheads="1"/>
          </p:cNvPicPr>
          <p:nvPr userDrawn="1"/>
        </p:nvPicPr>
        <p:blipFill>
          <a:blip r:embed="rId2" cstate="email">
            <a:extLst>
              <a:ext uri="{28A0092B-C50C-407E-A947-70E740481C1C}">
                <a14:useLocalDpi xmlns:a14="http://schemas.microsoft.com/office/drawing/2010/main"/>
              </a:ext>
            </a:extLst>
          </a:blip>
          <a:stretch>
            <a:fillRect/>
          </a:stretch>
        </p:blipFill>
        <p:spPr bwMode="auto">
          <a:xfrm>
            <a:off x="9804028" y="6095999"/>
            <a:ext cx="2384797" cy="877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97909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Blank Color 1 Layout">
    <p:bg>
      <p:bgPr>
        <a:solidFill>
          <a:schemeClr val="accent5"/>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340057941"/>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cenario Flow">
    <p:spTree>
      <p:nvGrpSpPr>
        <p:cNvPr id="1" name=""/>
        <p:cNvGrpSpPr/>
        <p:nvPr/>
      </p:nvGrpSpPr>
      <p:grpSpPr>
        <a:xfrm>
          <a:off x="0" y="0"/>
          <a:ext cx="0" cy="0"/>
          <a:chOff x="0" y="0"/>
          <a:chExt cx="0" cy="0"/>
        </a:xfrm>
      </p:grpSpPr>
      <p:sp>
        <p:nvSpPr>
          <p:cNvPr id="7" name="Rectangle 6"/>
          <p:cNvSpPr/>
          <p:nvPr userDrawn="1"/>
        </p:nvSpPr>
        <p:spPr bwMode="auto">
          <a:xfrm>
            <a:off x="0" y="1600200"/>
            <a:ext cx="12188825" cy="2796896"/>
          </a:xfrm>
          <a:prstGeom prst="rect">
            <a:avLst/>
          </a:prstGeom>
          <a:solidFill>
            <a:srgbClr val="EAEAEA"/>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12" tIns="45706" rIns="91412" bIns="45706" numCol="1" rtlCol="0" anchor="ctr" anchorCtr="0" compatLnSpc="1">
            <a:prstTxWarp prst="textNoShape">
              <a:avLst/>
            </a:prstTxWarp>
          </a:bodyPr>
          <a:lstStyle/>
          <a:p>
            <a:pPr algn="ctr" defTabSz="913825"/>
            <a:endParaRPr lang="en-US" sz="1799" dirty="0">
              <a:gradFill>
                <a:gsLst>
                  <a:gs pos="0">
                    <a:srgbClr val="FFFFFF"/>
                  </a:gs>
                  <a:gs pos="100000">
                    <a:srgbClr val="FFFFFF"/>
                  </a:gs>
                </a:gsLst>
                <a:lin ang="5400000" scaled="0"/>
              </a:gradFill>
            </a:endParaRPr>
          </a:p>
        </p:txBody>
      </p:sp>
      <p:sp>
        <p:nvSpPr>
          <p:cNvPr id="5" name="Text Placeholder 4"/>
          <p:cNvSpPr>
            <a:spLocks noGrp="1"/>
          </p:cNvSpPr>
          <p:nvPr>
            <p:ph type="body" sz="quarter" idx="10"/>
          </p:nvPr>
        </p:nvSpPr>
        <p:spPr>
          <a:xfrm>
            <a:off x="519114" y="1026352"/>
            <a:ext cx="11149013" cy="501279"/>
          </a:xfrm>
          <a:prstGeom prst="rect">
            <a:avLst/>
          </a:prstGeom>
        </p:spPr>
        <p:txBody>
          <a:bodyPr/>
          <a:lstStyle>
            <a:lvl1pPr marL="0" indent="0">
              <a:spcBef>
                <a:spcPts val="2395"/>
              </a:spcBef>
              <a:buNone/>
              <a:defRPr sz="2799">
                <a:gradFill>
                  <a:gsLst>
                    <a:gs pos="100000">
                      <a:schemeClr val="tx2"/>
                    </a:gs>
                    <a:gs pos="0">
                      <a:schemeClr val="tx2"/>
                    </a:gs>
                  </a:gsLst>
                  <a:lin ang="5400000" scaled="0"/>
                </a:gradFill>
                <a:latin typeface="+mj-lt"/>
              </a:defRPr>
            </a:lvl1pPr>
            <a:lvl2pPr marL="0" indent="0">
              <a:buNone/>
              <a:defRPr sz="1400">
                <a:gradFill>
                  <a:gsLst>
                    <a:gs pos="100000">
                      <a:schemeClr val="bg2"/>
                    </a:gs>
                    <a:gs pos="6000">
                      <a:schemeClr val="bg2"/>
                    </a:gs>
                  </a:gsLst>
                  <a:lin ang="5400000" scaled="0"/>
                </a:gradFill>
              </a:defRPr>
            </a:lvl2pPr>
            <a:lvl3pPr marL="231365" indent="0">
              <a:buNone/>
              <a:defRPr sz="1400">
                <a:gradFill>
                  <a:gsLst>
                    <a:gs pos="100000">
                      <a:schemeClr val="bg2"/>
                    </a:gs>
                    <a:gs pos="6000">
                      <a:schemeClr val="bg2"/>
                    </a:gs>
                  </a:gsLst>
                  <a:lin ang="5400000" scaled="0"/>
                </a:gradFill>
              </a:defRPr>
            </a:lvl3pPr>
            <a:lvl4pPr marL="456393" indent="0">
              <a:buNone/>
              <a:defRPr sz="1400">
                <a:gradFill>
                  <a:gsLst>
                    <a:gs pos="100000">
                      <a:schemeClr val="bg2"/>
                    </a:gs>
                    <a:gs pos="6000">
                      <a:schemeClr val="bg2"/>
                    </a:gs>
                  </a:gsLst>
                  <a:lin ang="5400000" scaled="0"/>
                </a:gradFill>
              </a:defRPr>
            </a:lvl4pPr>
            <a:lvl5pPr marL="692513" indent="0">
              <a:buNone/>
              <a:defRPr sz="1400">
                <a:gradFill>
                  <a:gsLst>
                    <a:gs pos="100000">
                      <a:schemeClr val="bg2"/>
                    </a:gs>
                    <a:gs pos="6000">
                      <a:schemeClr val="bg2"/>
                    </a:gs>
                  </a:gsLst>
                  <a:lin ang="5400000" scaled="0"/>
                </a:gradFill>
              </a:defRPr>
            </a:lvl5pPr>
          </a:lstStyle>
          <a:p>
            <a:pPr lvl="0"/>
            <a:r>
              <a:rPr lang="en-US" dirty="0"/>
              <a:t>Click to edit Master text styles</a:t>
            </a:r>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Slide Number Placeholder 9"/>
          <p:cNvSpPr>
            <a:spLocks noGrp="1"/>
          </p:cNvSpPr>
          <p:nvPr>
            <p:ph type="sldNum" sz="quarter" idx="12"/>
          </p:nvPr>
        </p:nvSpPr>
        <p:spPr>
          <a:xfrm>
            <a:off x="76316" y="6608199"/>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4126"/>
            <a:fld id="{FA4A93B8-B23A-4F35-A6A2-2F1F9227CD90}" type="slidenum">
              <a:rPr lang="en-US" smtClean="0">
                <a:gradFill>
                  <a:gsLst>
                    <a:gs pos="100000">
                      <a:srgbClr val="797A7D"/>
                    </a:gs>
                    <a:gs pos="0">
                      <a:srgbClr val="797A7D"/>
                    </a:gs>
                  </a:gsLst>
                  <a:lin ang="5400000" scaled="0"/>
                </a:gradFill>
              </a:rPr>
              <a:pPr defTabSz="914126"/>
              <a:t>‹#›</a:t>
            </a:fld>
            <a:endParaRPr lang="en-US">
              <a:gradFill>
                <a:gsLst>
                  <a:gs pos="100000">
                    <a:srgbClr val="797A7D"/>
                  </a:gs>
                  <a:gs pos="0">
                    <a:srgbClr val="797A7D"/>
                  </a:gs>
                </a:gsLst>
                <a:lin ang="5400000" scaled="0"/>
              </a:gradFill>
            </a:endParaRPr>
          </a:p>
        </p:txBody>
      </p:sp>
      <p:pic>
        <p:nvPicPr>
          <p:cNvPr id="9" name="Picture 2"/>
          <p:cNvPicPr>
            <a:picLocks noChangeAspect="1" noChangeArrowheads="1"/>
          </p:cNvPicPr>
          <p:nvPr/>
        </p:nvPicPr>
        <p:blipFill>
          <a:blip r:embed="rId2" cstate="email">
            <a:extLst>
              <a:ext uri="{28A0092B-C50C-407E-A947-70E740481C1C}">
                <a14:useLocalDpi xmlns:a14="http://schemas.microsoft.com/office/drawing/2010/main"/>
              </a:ext>
            </a:extLst>
          </a:blip>
          <a:stretch>
            <a:fillRect/>
          </a:stretch>
        </p:blipFill>
        <p:spPr bwMode="auto">
          <a:xfrm>
            <a:off x="10437001" y="63784"/>
            <a:ext cx="1422755" cy="522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p:nvSpPr>
        <p:spPr bwMode="auto">
          <a:xfrm>
            <a:off x="3556918" y="4656817"/>
            <a:ext cx="2745226" cy="436128"/>
          </a:xfrm>
          <a:prstGeom prst="rect">
            <a:avLst/>
          </a:prstGeom>
          <a:solidFill>
            <a:srgbClr val="92D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502789" tIns="0" rIns="0" bIns="0" numCol="1" rtlCol="0" anchor="ctr" anchorCtr="0" compatLnSpc="1">
            <a:prstTxWarp prst="textNoShape">
              <a:avLst/>
            </a:prstTxWarp>
          </a:bodyPr>
          <a:lstStyle/>
          <a:p>
            <a:pPr defTabSz="913825" fontAlgn="base">
              <a:lnSpc>
                <a:spcPct val="90000"/>
              </a:lnSpc>
              <a:spcBef>
                <a:spcPct val="0"/>
              </a:spcBef>
              <a:spcAft>
                <a:spcPct val="0"/>
              </a:spcAft>
            </a:pPr>
            <a:r>
              <a:rPr lang="en-US" sz="1999" dirty="0">
                <a:gradFill>
                  <a:gsLst>
                    <a:gs pos="0">
                      <a:srgbClr val="FFFFFF"/>
                    </a:gs>
                    <a:gs pos="100000">
                      <a:srgbClr val="FFFFFF"/>
                    </a:gs>
                  </a:gsLst>
                  <a:lin ang="5400000" scaled="0"/>
                </a:gradFill>
                <a:latin typeface="Segoe UI Light"/>
                <a:ea typeface="Segoe UI" pitchFamily="34" charset="0"/>
                <a:cs typeface="Segoe UI" pitchFamily="34" charset="0"/>
              </a:rPr>
              <a:t>Start</a:t>
            </a:r>
          </a:p>
        </p:txBody>
      </p:sp>
      <p:grpSp>
        <p:nvGrpSpPr>
          <p:cNvPr id="12" name="Group 11"/>
          <p:cNvGrpSpPr>
            <a:grpSpLocks noChangeAspect="1"/>
          </p:cNvGrpSpPr>
          <p:nvPr/>
        </p:nvGrpSpPr>
        <p:grpSpPr bwMode="black">
          <a:xfrm>
            <a:off x="3660316" y="4749216"/>
            <a:ext cx="274249" cy="276252"/>
            <a:chOff x="741363" y="4105804"/>
            <a:chExt cx="700088" cy="698500"/>
          </a:xfrm>
          <a:solidFill>
            <a:srgbClr val="FFFFFF"/>
          </a:solidFill>
        </p:grpSpPr>
        <p:sp>
          <p:nvSpPr>
            <p:cNvPr id="13" name="Freeform 34"/>
            <p:cNvSpPr>
              <a:spLocks noEditPoints="1"/>
            </p:cNvSpPr>
            <p:nvPr/>
          </p:nvSpPr>
          <p:spPr bwMode="black">
            <a:xfrm>
              <a:off x="741363" y="4105804"/>
              <a:ext cx="700088" cy="698500"/>
            </a:xfrm>
            <a:custGeom>
              <a:avLst/>
              <a:gdLst>
                <a:gd name="T0" fmla="*/ 333 w 394"/>
                <a:gd name="T1" fmla="*/ 0 h 393"/>
                <a:gd name="T2" fmla="*/ 61 w 394"/>
                <a:gd name="T3" fmla="*/ 0 h 393"/>
                <a:gd name="T4" fmla="*/ 0 w 394"/>
                <a:gd name="T5" fmla="*/ 60 h 393"/>
                <a:gd name="T6" fmla="*/ 0 w 394"/>
                <a:gd name="T7" fmla="*/ 333 h 393"/>
                <a:gd name="T8" fmla="*/ 61 w 394"/>
                <a:gd name="T9" fmla="*/ 393 h 393"/>
                <a:gd name="T10" fmla="*/ 333 w 394"/>
                <a:gd name="T11" fmla="*/ 393 h 393"/>
                <a:gd name="T12" fmla="*/ 394 w 394"/>
                <a:gd name="T13" fmla="*/ 333 h 393"/>
                <a:gd name="T14" fmla="*/ 394 w 394"/>
                <a:gd name="T15" fmla="*/ 60 h 393"/>
                <a:gd name="T16" fmla="*/ 333 w 394"/>
                <a:gd name="T17" fmla="*/ 0 h 393"/>
                <a:gd name="T18" fmla="*/ 376 w 394"/>
                <a:gd name="T19" fmla="*/ 333 h 393"/>
                <a:gd name="T20" fmla="*/ 333 w 394"/>
                <a:gd name="T21" fmla="*/ 376 h 393"/>
                <a:gd name="T22" fmla="*/ 61 w 394"/>
                <a:gd name="T23" fmla="*/ 376 h 393"/>
                <a:gd name="T24" fmla="*/ 18 w 394"/>
                <a:gd name="T25" fmla="*/ 333 h 393"/>
                <a:gd name="T26" fmla="*/ 18 w 394"/>
                <a:gd name="T27" fmla="*/ 60 h 393"/>
                <a:gd name="T28" fmla="*/ 61 w 394"/>
                <a:gd name="T29" fmla="*/ 17 h 393"/>
                <a:gd name="T30" fmla="*/ 333 w 394"/>
                <a:gd name="T31" fmla="*/ 17 h 393"/>
                <a:gd name="T32" fmla="*/ 376 w 394"/>
                <a:gd name="T33" fmla="*/ 60 h 393"/>
                <a:gd name="T34" fmla="*/ 376 w 394"/>
                <a:gd name="T35" fmla="*/ 333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4" h="393">
                  <a:moveTo>
                    <a:pt x="333" y="0"/>
                  </a:moveTo>
                  <a:cubicBezTo>
                    <a:pt x="61" y="0"/>
                    <a:pt x="61" y="0"/>
                    <a:pt x="61" y="0"/>
                  </a:cubicBezTo>
                  <a:cubicBezTo>
                    <a:pt x="28" y="0"/>
                    <a:pt x="0" y="27"/>
                    <a:pt x="0" y="60"/>
                  </a:cubicBezTo>
                  <a:cubicBezTo>
                    <a:pt x="0" y="333"/>
                    <a:pt x="0" y="333"/>
                    <a:pt x="0" y="333"/>
                  </a:cubicBezTo>
                  <a:cubicBezTo>
                    <a:pt x="0" y="366"/>
                    <a:pt x="28" y="393"/>
                    <a:pt x="61" y="393"/>
                  </a:cubicBezTo>
                  <a:cubicBezTo>
                    <a:pt x="333" y="393"/>
                    <a:pt x="333" y="393"/>
                    <a:pt x="333" y="393"/>
                  </a:cubicBezTo>
                  <a:cubicBezTo>
                    <a:pt x="366" y="393"/>
                    <a:pt x="394" y="366"/>
                    <a:pt x="394" y="333"/>
                  </a:cubicBezTo>
                  <a:cubicBezTo>
                    <a:pt x="394" y="60"/>
                    <a:pt x="394" y="60"/>
                    <a:pt x="394" y="60"/>
                  </a:cubicBezTo>
                  <a:cubicBezTo>
                    <a:pt x="394" y="27"/>
                    <a:pt x="366" y="0"/>
                    <a:pt x="333" y="0"/>
                  </a:cubicBezTo>
                  <a:close/>
                  <a:moveTo>
                    <a:pt x="376" y="333"/>
                  </a:moveTo>
                  <a:cubicBezTo>
                    <a:pt x="376" y="356"/>
                    <a:pt x="357" y="376"/>
                    <a:pt x="333" y="376"/>
                  </a:cubicBezTo>
                  <a:cubicBezTo>
                    <a:pt x="61" y="376"/>
                    <a:pt x="61" y="376"/>
                    <a:pt x="61" y="376"/>
                  </a:cubicBezTo>
                  <a:cubicBezTo>
                    <a:pt x="37" y="376"/>
                    <a:pt x="18" y="356"/>
                    <a:pt x="18" y="333"/>
                  </a:cubicBezTo>
                  <a:cubicBezTo>
                    <a:pt x="18" y="60"/>
                    <a:pt x="18" y="60"/>
                    <a:pt x="18" y="60"/>
                  </a:cubicBezTo>
                  <a:cubicBezTo>
                    <a:pt x="18" y="37"/>
                    <a:pt x="37" y="17"/>
                    <a:pt x="61" y="17"/>
                  </a:cubicBezTo>
                  <a:cubicBezTo>
                    <a:pt x="333" y="17"/>
                    <a:pt x="333" y="17"/>
                    <a:pt x="333" y="17"/>
                  </a:cubicBezTo>
                  <a:cubicBezTo>
                    <a:pt x="357" y="17"/>
                    <a:pt x="376" y="37"/>
                    <a:pt x="376" y="60"/>
                  </a:cubicBezTo>
                  <a:lnTo>
                    <a:pt x="376" y="333"/>
                  </a:lnTo>
                  <a:close/>
                </a:path>
              </a:pathLst>
            </a:custGeom>
            <a:grpFill/>
            <a:ln>
              <a:noFill/>
            </a:ln>
          </p:spPr>
          <p:txBody>
            <a:bodyPr vert="horz" wrap="square" lIns="91440" tIns="45720" rIns="91440" bIns="45720" numCol="1" anchor="t" anchorCtr="0" compatLnSpc="1">
              <a:prstTxWarp prst="textNoShape">
                <a:avLst/>
              </a:prstTxWarp>
            </a:bodyPr>
            <a:lstStyle/>
            <a:p>
              <a:pPr defTabSz="914126"/>
              <a:endParaRPr lang="en-US" sz="1600">
                <a:solidFill>
                  <a:srgbClr val="000000"/>
                </a:solidFill>
              </a:endParaRPr>
            </a:p>
          </p:txBody>
        </p:sp>
        <p:sp>
          <p:nvSpPr>
            <p:cNvPr id="14" name="Freeform 35"/>
            <p:cNvSpPr>
              <a:spLocks noChangeAspect="1" noEditPoints="1"/>
            </p:cNvSpPr>
            <p:nvPr/>
          </p:nvSpPr>
          <p:spPr bwMode="black">
            <a:xfrm>
              <a:off x="803276" y="4166128"/>
              <a:ext cx="576262" cy="576264"/>
            </a:xfrm>
            <a:custGeom>
              <a:avLst/>
              <a:gdLst>
                <a:gd name="T0" fmla="*/ 298 w 324"/>
                <a:gd name="T1" fmla="*/ 0 h 324"/>
                <a:gd name="T2" fmla="*/ 26 w 324"/>
                <a:gd name="T3" fmla="*/ 0 h 324"/>
                <a:gd name="T4" fmla="*/ 0 w 324"/>
                <a:gd name="T5" fmla="*/ 26 h 324"/>
                <a:gd name="T6" fmla="*/ 0 w 324"/>
                <a:gd name="T7" fmla="*/ 299 h 324"/>
                <a:gd name="T8" fmla="*/ 26 w 324"/>
                <a:gd name="T9" fmla="*/ 324 h 324"/>
                <a:gd name="T10" fmla="*/ 298 w 324"/>
                <a:gd name="T11" fmla="*/ 324 h 324"/>
                <a:gd name="T12" fmla="*/ 324 w 324"/>
                <a:gd name="T13" fmla="*/ 299 h 324"/>
                <a:gd name="T14" fmla="*/ 324 w 324"/>
                <a:gd name="T15" fmla="*/ 26 h 324"/>
                <a:gd name="T16" fmla="*/ 298 w 324"/>
                <a:gd name="T17" fmla="*/ 0 h 324"/>
                <a:gd name="T18" fmla="*/ 233 w 324"/>
                <a:gd name="T19" fmla="*/ 125 h 324"/>
                <a:gd name="T20" fmla="*/ 229 w 324"/>
                <a:gd name="T21" fmla="*/ 161 h 324"/>
                <a:gd name="T22" fmla="*/ 209 w 324"/>
                <a:gd name="T23" fmla="*/ 201 h 324"/>
                <a:gd name="T24" fmla="*/ 201 w 324"/>
                <a:gd name="T25" fmla="*/ 201 h 324"/>
                <a:gd name="T26" fmla="*/ 201 w 324"/>
                <a:gd name="T27" fmla="*/ 208 h 324"/>
                <a:gd name="T28" fmla="*/ 233 w 324"/>
                <a:gd name="T29" fmla="*/ 208 h 324"/>
                <a:gd name="T30" fmla="*/ 229 w 324"/>
                <a:gd name="T31" fmla="*/ 244 h 324"/>
                <a:gd name="T32" fmla="*/ 209 w 324"/>
                <a:gd name="T33" fmla="*/ 284 h 324"/>
                <a:gd name="T34" fmla="*/ 201 w 324"/>
                <a:gd name="T35" fmla="*/ 284 h 324"/>
                <a:gd name="T36" fmla="*/ 201 w 324"/>
                <a:gd name="T37" fmla="*/ 287 h 324"/>
                <a:gd name="T38" fmla="*/ 182 w 324"/>
                <a:gd name="T39" fmla="*/ 296 h 324"/>
                <a:gd name="T40" fmla="*/ 137 w 324"/>
                <a:gd name="T41" fmla="*/ 296 h 324"/>
                <a:gd name="T42" fmla="*/ 118 w 324"/>
                <a:gd name="T43" fmla="*/ 287 h 324"/>
                <a:gd name="T44" fmla="*/ 118 w 324"/>
                <a:gd name="T45" fmla="*/ 284 h 324"/>
                <a:gd name="T46" fmla="*/ 110 w 324"/>
                <a:gd name="T47" fmla="*/ 284 h 324"/>
                <a:gd name="T48" fmla="*/ 91 w 324"/>
                <a:gd name="T49" fmla="*/ 244 h 324"/>
                <a:gd name="T50" fmla="*/ 86 w 324"/>
                <a:gd name="T51" fmla="*/ 208 h 324"/>
                <a:gd name="T52" fmla="*/ 118 w 324"/>
                <a:gd name="T53" fmla="*/ 208 h 324"/>
                <a:gd name="T54" fmla="*/ 118 w 324"/>
                <a:gd name="T55" fmla="*/ 201 h 324"/>
                <a:gd name="T56" fmla="*/ 110 w 324"/>
                <a:gd name="T57" fmla="*/ 201 h 324"/>
                <a:gd name="T58" fmla="*/ 91 w 324"/>
                <a:gd name="T59" fmla="*/ 161 h 324"/>
                <a:gd name="T60" fmla="*/ 86 w 324"/>
                <a:gd name="T61" fmla="*/ 125 h 324"/>
                <a:gd name="T62" fmla="*/ 118 w 324"/>
                <a:gd name="T63" fmla="*/ 125 h 324"/>
                <a:gd name="T64" fmla="*/ 118 w 324"/>
                <a:gd name="T65" fmla="*/ 119 h 324"/>
                <a:gd name="T66" fmla="*/ 110 w 324"/>
                <a:gd name="T67" fmla="*/ 119 h 324"/>
                <a:gd name="T68" fmla="*/ 91 w 324"/>
                <a:gd name="T69" fmla="*/ 78 h 324"/>
                <a:gd name="T70" fmla="*/ 86 w 324"/>
                <a:gd name="T71" fmla="*/ 42 h 324"/>
                <a:gd name="T72" fmla="*/ 118 w 324"/>
                <a:gd name="T73" fmla="*/ 42 h 324"/>
                <a:gd name="T74" fmla="*/ 118 w 324"/>
                <a:gd name="T75" fmla="*/ 39 h 324"/>
                <a:gd name="T76" fmla="*/ 137 w 324"/>
                <a:gd name="T77" fmla="*/ 19 h 324"/>
                <a:gd name="T78" fmla="*/ 182 w 324"/>
                <a:gd name="T79" fmla="*/ 19 h 324"/>
                <a:gd name="T80" fmla="*/ 201 w 324"/>
                <a:gd name="T81" fmla="*/ 39 h 324"/>
                <a:gd name="T82" fmla="*/ 201 w 324"/>
                <a:gd name="T83" fmla="*/ 42 h 324"/>
                <a:gd name="T84" fmla="*/ 233 w 324"/>
                <a:gd name="T85" fmla="*/ 42 h 324"/>
                <a:gd name="T86" fmla="*/ 229 w 324"/>
                <a:gd name="T87" fmla="*/ 78 h 324"/>
                <a:gd name="T88" fmla="*/ 209 w 324"/>
                <a:gd name="T89" fmla="*/ 119 h 324"/>
                <a:gd name="T90" fmla="*/ 201 w 324"/>
                <a:gd name="T91" fmla="*/ 119 h 324"/>
                <a:gd name="T92" fmla="*/ 201 w 324"/>
                <a:gd name="T93" fmla="*/ 125 h 324"/>
                <a:gd name="T94" fmla="*/ 233 w 324"/>
                <a:gd name="T95" fmla="*/ 125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4" h="324">
                  <a:moveTo>
                    <a:pt x="298" y="0"/>
                  </a:moveTo>
                  <a:cubicBezTo>
                    <a:pt x="26" y="0"/>
                    <a:pt x="26" y="0"/>
                    <a:pt x="26" y="0"/>
                  </a:cubicBezTo>
                  <a:cubicBezTo>
                    <a:pt x="12" y="0"/>
                    <a:pt x="0" y="12"/>
                    <a:pt x="0" y="26"/>
                  </a:cubicBezTo>
                  <a:cubicBezTo>
                    <a:pt x="0" y="299"/>
                    <a:pt x="0" y="299"/>
                    <a:pt x="0" y="299"/>
                  </a:cubicBezTo>
                  <a:cubicBezTo>
                    <a:pt x="0" y="313"/>
                    <a:pt x="12" y="324"/>
                    <a:pt x="26" y="324"/>
                  </a:cubicBezTo>
                  <a:cubicBezTo>
                    <a:pt x="298" y="324"/>
                    <a:pt x="298" y="324"/>
                    <a:pt x="298" y="324"/>
                  </a:cubicBezTo>
                  <a:cubicBezTo>
                    <a:pt x="312" y="324"/>
                    <a:pt x="324" y="313"/>
                    <a:pt x="324" y="299"/>
                  </a:cubicBezTo>
                  <a:cubicBezTo>
                    <a:pt x="324" y="26"/>
                    <a:pt x="324" y="26"/>
                    <a:pt x="324" y="26"/>
                  </a:cubicBezTo>
                  <a:cubicBezTo>
                    <a:pt x="324" y="12"/>
                    <a:pt x="312" y="0"/>
                    <a:pt x="298" y="0"/>
                  </a:cubicBezTo>
                  <a:close/>
                  <a:moveTo>
                    <a:pt x="233" y="125"/>
                  </a:moveTo>
                  <a:cubicBezTo>
                    <a:pt x="239" y="125"/>
                    <a:pt x="237" y="131"/>
                    <a:pt x="229" y="161"/>
                  </a:cubicBezTo>
                  <a:cubicBezTo>
                    <a:pt x="221" y="190"/>
                    <a:pt x="209" y="201"/>
                    <a:pt x="209" y="201"/>
                  </a:cubicBezTo>
                  <a:cubicBezTo>
                    <a:pt x="201" y="201"/>
                    <a:pt x="201" y="201"/>
                    <a:pt x="201" y="201"/>
                  </a:cubicBezTo>
                  <a:cubicBezTo>
                    <a:pt x="201" y="208"/>
                    <a:pt x="201" y="208"/>
                    <a:pt x="201" y="208"/>
                  </a:cubicBezTo>
                  <a:cubicBezTo>
                    <a:pt x="233" y="208"/>
                    <a:pt x="233" y="208"/>
                    <a:pt x="233" y="208"/>
                  </a:cubicBezTo>
                  <a:cubicBezTo>
                    <a:pt x="239" y="208"/>
                    <a:pt x="237" y="214"/>
                    <a:pt x="229" y="244"/>
                  </a:cubicBezTo>
                  <a:cubicBezTo>
                    <a:pt x="221" y="273"/>
                    <a:pt x="209" y="284"/>
                    <a:pt x="209" y="284"/>
                  </a:cubicBezTo>
                  <a:cubicBezTo>
                    <a:pt x="201" y="284"/>
                    <a:pt x="201" y="284"/>
                    <a:pt x="201" y="284"/>
                  </a:cubicBezTo>
                  <a:cubicBezTo>
                    <a:pt x="201" y="287"/>
                    <a:pt x="201" y="287"/>
                    <a:pt x="201" y="287"/>
                  </a:cubicBezTo>
                  <a:cubicBezTo>
                    <a:pt x="182" y="296"/>
                    <a:pt x="182" y="296"/>
                    <a:pt x="182" y="296"/>
                  </a:cubicBezTo>
                  <a:cubicBezTo>
                    <a:pt x="137" y="296"/>
                    <a:pt x="137" y="296"/>
                    <a:pt x="137" y="296"/>
                  </a:cubicBezTo>
                  <a:cubicBezTo>
                    <a:pt x="118" y="287"/>
                    <a:pt x="118" y="287"/>
                    <a:pt x="118" y="287"/>
                  </a:cubicBezTo>
                  <a:cubicBezTo>
                    <a:pt x="118" y="284"/>
                    <a:pt x="118" y="284"/>
                    <a:pt x="118" y="284"/>
                  </a:cubicBezTo>
                  <a:cubicBezTo>
                    <a:pt x="110" y="284"/>
                    <a:pt x="110" y="284"/>
                    <a:pt x="110" y="284"/>
                  </a:cubicBezTo>
                  <a:cubicBezTo>
                    <a:pt x="110" y="284"/>
                    <a:pt x="99" y="273"/>
                    <a:pt x="91" y="244"/>
                  </a:cubicBezTo>
                  <a:cubicBezTo>
                    <a:pt x="83" y="214"/>
                    <a:pt x="80" y="208"/>
                    <a:pt x="86" y="208"/>
                  </a:cubicBezTo>
                  <a:cubicBezTo>
                    <a:pt x="118" y="208"/>
                    <a:pt x="118" y="208"/>
                    <a:pt x="118" y="208"/>
                  </a:cubicBezTo>
                  <a:cubicBezTo>
                    <a:pt x="118" y="201"/>
                    <a:pt x="118" y="201"/>
                    <a:pt x="118" y="201"/>
                  </a:cubicBezTo>
                  <a:cubicBezTo>
                    <a:pt x="110" y="201"/>
                    <a:pt x="110" y="201"/>
                    <a:pt x="110" y="201"/>
                  </a:cubicBezTo>
                  <a:cubicBezTo>
                    <a:pt x="110" y="201"/>
                    <a:pt x="99" y="190"/>
                    <a:pt x="91" y="161"/>
                  </a:cubicBezTo>
                  <a:cubicBezTo>
                    <a:pt x="83" y="131"/>
                    <a:pt x="80" y="125"/>
                    <a:pt x="86" y="125"/>
                  </a:cubicBezTo>
                  <a:cubicBezTo>
                    <a:pt x="118" y="125"/>
                    <a:pt x="118" y="125"/>
                    <a:pt x="118" y="125"/>
                  </a:cubicBezTo>
                  <a:cubicBezTo>
                    <a:pt x="118" y="119"/>
                    <a:pt x="118" y="119"/>
                    <a:pt x="118" y="119"/>
                  </a:cubicBezTo>
                  <a:cubicBezTo>
                    <a:pt x="110" y="119"/>
                    <a:pt x="110" y="119"/>
                    <a:pt x="110" y="119"/>
                  </a:cubicBezTo>
                  <a:cubicBezTo>
                    <a:pt x="110" y="119"/>
                    <a:pt x="99" y="108"/>
                    <a:pt x="91" y="78"/>
                  </a:cubicBezTo>
                  <a:cubicBezTo>
                    <a:pt x="83" y="49"/>
                    <a:pt x="80" y="42"/>
                    <a:pt x="86" y="42"/>
                  </a:cubicBezTo>
                  <a:cubicBezTo>
                    <a:pt x="118" y="42"/>
                    <a:pt x="118" y="42"/>
                    <a:pt x="118" y="42"/>
                  </a:cubicBezTo>
                  <a:cubicBezTo>
                    <a:pt x="118" y="39"/>
                    <a:pt x="118" y="39"/>
                    <a:pt x="118" y="39"/>
                  </a:cubicBezTo>
                  <a:cubicBezTo>
                    <a:pt x="137" y="19"/>
                    <a:pt x="137" y="19"/>
                    <a:pt x="137" y="19"/>
                  </a:cubicBezTo>
                  <a:cubicBezTo>
                    <a:pt x="182" y="19"/>
                    <a:pt x="182" y="19"/>
                    <a:pt x="182" y="19"/>
                  </a:cubicBezTo>
                  <a:cubicBezTo>
                    <a:pt x="201" y="39"/>
                    <a:pt x="201" y="39"/>
                    <a:pt x="201" y="39"/>
                  </a:cubicBezTo>
                  <a:cubicBezTo>
                    <a:pt x="201" y="42"/>
                    <a:pt x="201" y="42"/>
                    <a:pt x="201" y="42"/>
                  </a:cubicBezTo>
                  <a:cubicBezTo>
                    <a:pt x="233" y="42"/>
                    <a:pt x="233" y="42"/>
                    <a:pt x="233" y="42"/>
                  </a:cubicBezTo>
                  <a:cubicBezTo>
                    <a:pt x="239" y="42"/>
                    <a:pt x="237" y="49"/>
                    <a:pt x="229" y="78"/>
                  </a:cubicBezTo>
                  <a:cubicBezTo>
                    <a:pt x="221" y="108"/>
                    <a:pt x="209" y="119"/>
                    <a:pt x="209" y="119"/>
                  </a:cubicBezTo>
                  <a:cubicBezTo>
                    <a:pt x="201" y="119"/>
                    <a:pt x="201" y="119"/>
                    <a:pt x="201" y="119"/>
                  </a:cubicBezTo>
                  <a:cubicBezTo>
                    <a:pt x="201" y="125"/>
                    <a:pt x="201" y="125"/>
                    <a:pt x="201" y="125"/>
                  </a:cubicBezTo>
                  <a:lnTo>
                    <a:pt x="233" y="125"/>
                  </a:lnTo>
                  <a:close/>
                </a:path>
              </a:pathLst>
            </a:custGeom>
            <a:grpFill/>
            <a:ln>
              <a:noFill/>
            </a:ln>
          </p:spPr>
          <p:txBody>
            <a:bodyPr vert="horz" wrap="square" lIns="91440" tIns="45720" rIns="91440" bIns="45720" numCol="1" anchor="t" anchorCtr="0" compatLnSpc="1">
              <a:prstTxWarp prst="textNoShape">
                <a:avLst/>
              </a:prstTxWarp>
            </a:bodyPr>
            <a:lstStyle/>
            <a:p>
              <a:pPr defTabSz="914126"/>
              <a:endParaRPr lang="en-US" sz="1600">
                <a:solidFill>
                  <a:srgbClr val="000000"/>
                </a:solidFill>
              </a:endParaRPr>
            </a:p>
          </p:txBody>
        </p:sp>
        <p:sp>
          <p:nvSpPr>
            <p:cNvPr id="15" name="Oval 36"/>
            <p:cNvSpPr>
              <a:spLocks noChangeArrowheads="1"/>
            </p:cNvSpPr>
            <p:nvPr/>
          </p:nvSpPr>
          <p:spPr bwMode="black">
            <a:xfrm>
              <a:off x="1027113" y="4251854"/>
              <a:ext cx="119063" cy="117475"/>
            </a:xfrm>
            <a:prstGeom prst="ellipse">
              <a:avLst/>
            </a:prstGeom>
            <a:grpFill/>
            <a:ln>
              <a:noFill/>
            </a:ln>
          </p:spPr>
          <p:txBody>
            <a:bodyPr vert="horz" wrap="square" lIns="91440" tIns="45720" rIns="91440" bIns="45720" numCol="1" anchor="t" anchorCtr="0" compatLnSpc="1">
              <a:prstTxWarp prst="textNoShape">
                <a:avLst/>
              </a:prstTxWarp>
            </a:bodyPr>
            <a:lstStyle/>
            <a:p>
              <a:pPr defTabSz="914126"/>
              <a:endParaRPr lang="en-US" sz="1600">
                <a:solidFill>
                  <a:srgbClr val="000000"/>
                </a:solidFill>
              </a:endParaRPr>
            </a:p>
          </p:txBody>
        </p:sp>
        <p:sp>
          <p:nvSpPr>
            <p:cNvPr id="16" name="Oval 37"/>
            <p:cNvSpPr>
              <a:spLocks noChangeArrowheads="1"/>
            </p:cNvSpPr>
            <p:nvPr/>
          </p:nvSpPr>
          <p:spPr bwMode="black">
            <a:xfrm>
              <a:off x="1027113" y="4399491"/>
              <a:ext cx="119063" cy="119063"/>
            </a:xfrm>
            <a:prstGeom prst="ellipse">
              <a:avLst/>
            </a:prstGeom>
            <a:grpFill/>
            <a:ln>
              <a:noFill/>
            </a:ln>
          </p:spPr>
          <p:txBody>
            <a:bodyPr vert="horz" wrap="square" lIns="91440" tIns="45720" rIns="91440" bIns="45720" numCol="1" anchor="t" anchorCtr="0" compatLnSpc="1">
              <a:prstTxWarp prst="textNoShape">
                <a:avLst/>
              </a:prstTxWarp>
            </a:bodyPr>
            <a:lstStyle/>
            <a:p>
              <a:pPr defTabSz="914126"/>
              <a:endParaRPr lang="en-US" sz="1600">
                <a:solidFill>
                  <a:srgbClr val="000000"/>
                </a:solidFill>
              </a:endParaRPr>
            </a:p>
          </p:txBody>
        </p:sp>
        <p:sp>
          <p:nvSpPr>
            <p:cNvPr id="17" name="Oval 38"/>
            <p:cNvSpPr>
              <a:spLocks noChangeArrowheads="1"/>
            </p:cNvSpPr>
            <p:nvPr/>
          </p:nvSpPr>
          <p:spPr bwMode="black">
            <a:xfrm>
              <a:off x="1027113" y="4545541"/>
              <a:ext cx="119063" cy="119063"/>
            </a:xfrm>
            <a:prstGeom prst="ellipse">
              <a:avLst/>
            </a:prstGeom>
            <a:grpFill/>
            <a:ln>
              <a:noFill/>
            </a:ln>
          </p:spPr>
          <p:txBody>
            <a:bodyPr vert="horz" wrap="square" lIns="91440" tIns="45720" rIns="91440" bIns="45720" numCol="1" anchor="t" anchorCtr="0" compatLnSpc="1">
              <a:prstTxWarp prst="textNoShape">
                <a:avLst/>
              </a:prstTxWarp>
            </a:bodyPr>
            <a:lstStyle/>
            <a:p>
              <a:pPr defTabSz="914126"/>
              <a:endParaRPr lang="en-US" sz="1600">
                <a:solidFill>
                  <a:srgbClr val="000000"/>
                </a:solidFill>
              </a:endParaRPr>
            </a:p>
          </p:txBody>
        </p:sp>
      </p:grpSp>
      <p:sp>
        <p:nvSpPr>
          <p:cNvPr id="19" name="Rectangle 18"/>
          <p:cNvSpPr/>
          <p:nvPr/>
        </p:nvSpPr>
        <p:spPr bwMode="auto">
          <a:xfrm>
            <a:off x="6386740" y="4656817"/>
            <a:ext cx="2745226" cy="436128"/>
          </a:xfrm>
          <a:prstGeom prst="rect">
            <a:avLst/>
          </a:prstGeom>
          <a:solidFill>
            <a:srgbClr val="FF7A4B"/>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502789" tIns="0" rIns="0" bIns="0" numCol="1" rtlCol="0" anchor="ctr" anchorCtr="0" compatLnSpc="1">
            <a:prstTxWarp prst="textNoShape">
              <a:avLst/>
            </a:prstTxWarp>
          </a:bodyPr>
          <a:lstStyle/>
          <a:p>
            <a:pPr defTabSz="913825" fontAlgn="base">
              <a:lnSpc>
                <a:spcPct val="90000"/>
              </a:lnSpc>
              <a:spcBef>
                <a:spcPct val="0"/>
              </a:spcBef>
              <a:spcAft>
                <a:spcPct val="0"/>
              </a:spcAft>
            </a:pPr>
            <a:r>
              <a:rPr lang="en-US" sz="1999" dirty="0">
                <a:gradFill>
                  <a:gsLst>
                    <a:gs pos="0">
                      <a:srgbClr val="FFFFFF"/>
                    </a:gs>
                    <a:gs pos="100000">
                      <a:srgbClr val="FFFFFF"/>
                    </a:gs>
                  </a:gsLst>
                  <a:lin ang="5400000" scaled="0"/>
                </a:gradFill>
                <a:latin typeface="Segoe UI Light"/>
                <a:ea typeface="Segoe UI" pitchFamily="34" charset="0"/>
                <a:cs typeface="Segoe UI" pitchFamily="34" charset="0"/>
              </a:rPr>
              <a:t>Stop</a:t>
            </a:r>
          </a:p>
        </p:txBody>
      </p:sp>
      <p:sp>
        <p:nvSpPr>
          <p:cNvPr id="27" name="Rectangle 26"/>
          <p:cNvSpPr/>
          <p:nvPr/>
        </p:nvSpPr>
        <p:spPr bwMode="auto">
          <a:xfrm>
            <a:off x="9216562" y="4656817"/>
            <a:ext cx="2745226" cy="436128"/>
          </a:xfrm>
          <a:prstGeom prst="rect">
            <a:avLst/>
          </a:prstGeom>
          <a:solidFill>
            <a:srgbClr val="8CB1D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502789" tIns="0" rIns="0" bIns="0" numCol="1" rtlCol="0" anchor="ctr" anchorCtr="0" compatLnSpc="1">
            <a:prstTxWarp prst="textNoShape">
              <a:avLst/>
            </a:prstTxWarp>
          </a:bodyPr>
          <a:lstStyle/>
          <a:p>
            <a:pPr defTabSz="913825" fontAlgn="base">
              <a:lnSpc>
                <a:spcPct val="90000"/>
              </a:lnSpc>
              <a:spcBef>
                <a:spcPct val="0"/>
              </a:spcBef>
              <a:spcAft>
                <a:spcPct val="0"/>
              </a:spcAft>
            </a:pPr>
            <a:r>
              <a:rPr lang="en-US" sz="1999" dirty="0">
                <a:gradFill>
                  <a:gsLst>
                    <a:gs pos="0">
                      <a:srgbClr val="FFFFFF"/>
                    </a:gs>
                    <a:gs pos="100000">
                      <a:srgbClr val="FFFFFF"/>
                    </a:gs>
                  </a:gsLst>
                  <a:lin ang="5400000" scaled="0"/>
                </a:gradFill>
                <a:latin typeface="Segoe UI Light"/>
                <a:ea typeface="Segoe UI" pitchFamily="34" charset="0"/>
                <a:cs typeface="Segoe UI" pitchFamily="34" charset="0"/>
              </a:rPr>
              <a:t>Continue</a:t>
            </a:r>
          </a:p>
        </p:txBody>
      </p:sp>
      <p:sp>
        <p:nvSpPr>
          <p:cNvPr id="48" name="Content Placeholder 47"/>
          <p:cNvSpPr>
            <a:spLocks noGrp="1"/>
          </p:cNvSpPr>
          <p:nvPr userDrawn="1">
            <p:ph sz="quarter" idx="20" hasCustomPrompt="1"/>
          </p:nvPr>
        </p:nvSpPr>
        <p:spPr>
          <a:xfrm>
            <a:off x="326120" y="4656817"/>
            <a:ext cx="3016734" cy="428390"/>
          </a:xfrm>
        </p:spPr>
        <p:txBody>
          <a:bodyPr anchor="ctr"/>
          <a:lstStyle>
            <a:lvl1pPr marL="0" indent="0">
              <a:buFontTx/>
              <a:buNone/>
              <a:defRPr lang="en-US" sz="2399" kern="1200" spc="-71" baseline="0" dirty="0" smtClean="0">
                <a:gradFill>
                  <a:gsLst>
                    <a:gs pos="100000">
                      <a:schemeClr val="tx2"/>
                    </a:gs>
                    <a:gs pos="0">
                      <a:schemeClr val="tx2"/>
                    </a:gs>
                  </a:gsLst>
                  <a:lin ang="5400000" scaled="0"/>
                </a:gradFill>
                <a:latin typeface="+mj-lt"/>
                <a:ea typeface="+mn-ea"/>
                <a:cs typeface="+mn-cs"/>
              </a:defRPr>
            </a:lvl1pPr>
            <a:lvl2pPr marL="0" indent="0">
              <a:lnSpc>
                <a:spcPct val="100000"/>
              </a:lnSpc>
              <a:spcBef>
                <a:spcPts val="600"/>
              </a:spcBef>
              <a:buFontTx/>
              <a:buNone/>
              <a:defRPr lang="en-US" sz="1400" kern="1200" spc="-71" baseline="0" dirty="0" smtClean="0">
                <a:solidFill>
                  <a:schemeClr val="accent6">
                    <a:lumMod val="50000"/>
                  </a:schemeClr>
                </a:solidFill>
                <a:latin typeface="+mj-lt"/>
                <a:ea typeface="+mn-ea"/>
                <a:cs typeface="+mn-cs"/>
              </a:defRPr>
            </a:lvl2pPr>
            <a:lvl3pPr marL="114266" indent="0">
              <a:buFontTx/>
              <a:buNone/>
              <a:defRPr sz="1400"/>
            </a:lvl3pPr>
            <a:lvl4pPr marL="177747" indent="0">
              <a:buFontTx/>
              <a:buNone/>
              <a:defRPr sz="1200"/>
            </a:lvl4pPr>
            <a:lvl5pPr marL="177747" indent="0">
              <a:buFontTx/>
              <a:buNone/>
              <a:defRPr sz="1200"/>
            </a:lvl5pPr>
          </a:lstStyle>
          <a:p>
            <a:pPr lvl="0"/>
            <a:r>
              <a:rPr lang="en-US" dirty="0"/>
              <a:t>Behavioral Changes</a:t>
            </a:r>
          </a:p>
        </p:txBody>
      </p:sp>
      <p:sp>
        <p:nvSpPr>
          <p:cNvPr id="49" name="Content Placeholder 47"/>
          <p:cNvSpPr>
            <a:spLocks noGrp="1"/>
          </p:cNvSpPr>
          <p:nvPr userDrawn="1">
            <p:ph sz="quarter" idx="21" hasCustomPrompt="1"/>
          </p:nvPr>
        </p:nvSpPr>
        <p:spPr>
          <a:xfrm>
            <a:off x="3559659" y="5107414"/>
            <a:ext cx="2742486" cy="1742448"/>
          </a:xfrm>
        </p:spPr>
        <p:txBody>
          <a:bodyPr tIns="45720" rIns="45720"/>
          <a:lstStyle>
            <a:lvl1pPr marL="171399" indent="-171399">
              <a:lnSpc>
                <a:spcPct val="100000"/>
              </a:lnSpc>
              <a:spcBef>
                <a:spcPts val="0"/>
              </a:spcBef>
              <a:buClr>
                <a:srgbClr val="00B050"/>
              </a:buClr>
              <a:buFont typeface="Wingdings" panose="05000000000000000000" pitchFamily="2" charset="2"/>
              <a:buChar char="ü"/>
              <a:defRPr lang="en-US" sz="1100" kern="1200" spc="-71" baseline="0" dirty="0" smtClean="0">
                <a:solidFill>
                  <a:schemeClr val="bg2">
                    <a:lumMod val="75000"/>
                  </a:schemeClr>
                </a:solidFill>
                <a:latin typeface="+mj-lt"/>
                <a:ea typeface="+mn-ea"/>
                <a:cs typeface="+mn-cs"/>
              </a:defRPr>
            </a:lvl1pPr>
            <a:lvl2pPr marL="0" indent="0">
              <a:buFontTx/>
              <a:buNone/>
              <a:defRPr lang="en-US" sz="1100" kern="1200" spc="-71" baseline="0" dirty="0" smtClean="0">
                <a:solidFill>
                  <a:schemeClr val="accent6">
                    <a:lumMod val="50000"/>
                  </a:schemeClr>
                </a:solidFill>
                <a:latin typeface="+mj-lt"/>
                <a:ea typeface="+mn-ea"/>
                <a:cs typeface="+mn-cs"/>
              </a:defRPr>
            </a:lvl2pPr>
            <a:lvl3pPr marL="114266" indent="0">
              <a:buFontTx/>
              <a:buNone/>
              <a:defRPr sz="1100"/>
            </a:lvl3pPr>
            <a:lvl4pPr marL="177747" indent="0">
              <a:buFontTx/>
              <a:buNone/>
              <a:defRPr sz="1100"/>
            </a:lvl4pPr>
            <a:lvl5pPr marL="177747" indent="0">
              <a:buFontTx/>
              <a:buNone/>
              <a:defRPr sz="1100"/>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4" name="Content Placeholder 47"/>
          <p:cNvSpPr>
            <a:spLocks noGrp="1"/>
          </p:cNvSpPr>
          <p:nvPr userDrawn="1">
            <p:ph sz="quarter" idx="22" hasCustomPrompt="1"/>
          </p:nvPr>
        </p:nvSpPr>
        <p:spPr>
          <a:xfrm>
            <a:off x="6389479" y="5107414"/>
            <a:ext cx="2742486" cy="1742448"/>
          </a:xfrm>
        </p:spPr>
        <p:txBody>
          <a:bodyPr tIns="45720" rIns="45720"/>
          <a:lstStyle>
            <a:lvl1pPr marL="171399" indent="-171399">
              <a:lnSpc>
                <a:spcPct val="100000"/>
              </a:lnSpc>
              <a:spcBef>
                <a:spcPts val="0"/>
              </a:spcBef>
              <a:buClr>
                <a:srgbClr val="FF0000"/>
              </a:buClr>
              <a:buSzPct val="70000"/>
              <a:buFont typeface="Wingdings" panose="05000000000000000000" pitchFamily="2" charset="2"/>
              <a:buChar char="q"/>
              <a:defRPr lang="en-US" sz="1100" kern="1200" spc="-71" baseline="0" dirty="0" smtClean="0">
                <a:solidFill>
                  <a:schemeClr val="bg2">
                    <a:lumMod val="75000"/>
                  </a:schemeClr>
                </a:solidFill>
                <a:latin typeface="+mj-lt"/>
                <a:ea typeface="+mn-ea"/>
                <a:cs typeface="+mn-cs"/>
              </a:defRPr>
            </a:lvl1pPr>
            <a:lvl2pPr marL="0" indent="0">
              <a:buFontTx/>
              <a:buNone/>
              <a:defRPr lang="en-US" sz="1100" kern="1200" spc="-71" baseline="0" dirty="0" smtClean="0">
                <a:solidFill>
                  <a:schemeClr val="accent6">
                    <a:lumMod val="50000"/>
                  </a:schemeClr>
                </a:solidFill>
                <a:latin typeface="+mj-lt"/>
                <a:ea typeface="+mn-ea"/>
                <a:cs typeface="+mn-cs"/>
              </a:defRPr>
            </a:lvl2pPr>
            <a:lvl3pPr marL="114266" indent="0">
              <a:buFontTx/>
              <a:buNone/>
              <a:defRPr sz="1100"/>
            </a:lvl3pPr>
            <a:lvl4pPr marL="177747" indent="0">
              <a:buFontTx/>
              <a:buNone/>
              <a:defRPr sz="1100"/>
            </a:lvl4pPr>
            <a:lvl5pPr marL="177747" indent="0">
              <a:buFontTx/>
              <a:buNone/>
              <a:defRPr sz="1100"/>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 name="Content Placeholder 47"/>
          <p:cNvSpPr>
            <a:spLocks noGrp="1"/>
          </p:cNvSpPr>
          <p:nvPr userDrawn="1">
            <p:ph sz="quarter" idx="23" hasCustomPrompt="1"/>
          </p:nvPr>
        </p:nvSpPr>
        <p:spPr>
          <a:xfrm>
            <a:off x="9219301" y="5107414"/>
            <a:ext cx="2742486" cy="1742448"/>
          </a:xfrm>
        </p:spPr>
        <p:txBody>
          <a:bodyPr tIns="45720" rIns="45720"/>
          <a:lstStyle>
            <a:lvl1pPr marL="171399" marR="0" indent="-171399" algn="l" defTabSz="912748" rtl="0" eaLnBrk="1" fontAlgn="auto" latinLnBrk="0" hangingPunct="1">
              <a:lnSpc>
                <a:spcPct val="100000"/>
              </a:lnSpc>
              <a:spcBef>
                <a:spcPts val="0"/>
              </a:spcBef>
              <a:spcAft>
                <a:spcPts val="0"/>
              </a:spcAft>
              <a:buClr>
                <a:srgbClr val="00B050"/>
              </a:buClr>
              <a:buFont typeface="Wingdings" panose="05000000000000000000" pitchFamily="2" charset="2"/>
              <a:buChar char="ü"/>
              <a:defRPr lang="en-US" sz="1100" kern="1200" spc="-71" baseline="0" dirty="0" smtClean="0">
                <a:solidFill>
                  <a:schemeClr val="bg2">
                    <a:lumMod val="75000"/>
                  </a:schemeClr>
                </a:solidFill>
                <a:latin typeface="+mj-lt"/>
                <a:ea typeface="+mn-ea"/>
                <a:cs typeface="+mn-cs"/>
              </a:defRPr>
            </a:lvl1pPr>
            <a:lvl2pPr marL="0" marR="0" indent="0" algn="l" defTabSz="912748" rtl="0" eaLnBrk="1" fontAlgn="auto" latinLnBrk="0" hangingPunct="1">
              <a:spcAft>
                <a:spcPts val="0"/>
              </a:spcAft>
              <a:buFontTx/>
              <a:buNone/>
              <a:defRPr lang="en-US" sz="1100" kern="1200" spc="-71" baseline="0" dirty="0" smtClean="0">
                <a:solidFill>
                  <a:schemeClr val="bg2">
                    <a:lumMod val="75000"/>
                  </a:schemeClr>
                </a:solidFill>
                <a:latin typeface="+mj-lt"/>
                <a:ea typeface="+mn-ea"/>
                <a:cs typeface="+mn-cs"/>
              </a:defRPr>
            </a:lvl2pPr>
            <a:lvl3pPr marL="114266" marR="0" indent="0" algn="l" defTabSz="912748" rtl="0" eaLnBrk="1" fontAlgn="auto" latinLnBrk="0" hangingPunct="1">
              <a:spcAft>
                <a:spcPts val="0"/>
              </a:spcAft>
              <a:buFontTx/>
              <a:buNone/>
              <a:defRPr lang="en-US" sz="1100" kern="1200" spc="-71" baseline="0" dirty="0" smtClean="0">
                <a:solidFill>
                  <a:schemeClr val="bg2">
                    <a:lumMod val="75000"/>
                  </a:schemeClr>
                </a:solidFill>
                <a:latin typeface="+mj-lt"/>
                <a:ea typeface="+mn-ea"/>
                <a:cs typeface="+mn-cs"/>
              </a:defRPr>
            </a:lvl3pPr>
            <a:lvl4pPr marL="177747" marR="0" indent="0" algn="l" defTabSz="912748" rtl="0" eaLnBrk="1" fontAlgn="auto" latinLnBrk="0" hangingPunct="1">
              <a:spcAft>
                <a:spcPts val="0"/>
              </a:spcAft>
              <a:buFontTx/>
              <a:buNone/>
              <a:defRPr lang="en-US" sz="1100" kern="1200" spc="-71" baseline="0" dirty="0" smtClean="0">
                <a:solidFill>
                  <a:schemeClr val="bg2">
                    <a:lumMod val="75000"/>
                  </a:schemeClr>
                </a:solidFill>
                <a:latin typeface="+mj-lt"/>
                <a:ea typeface="+mn-ea"/>
                <a:cs typeface="+mn-cs"/>
              </a:defRPr>
            </a:lvl4pPr>
            <a:lvl5pPr marL="177747" marR="0" indent="0" algn="l" defTabSz="912748" rtl="0" eaLnBrk="1" fontAlgn="auto" latinLnBrk="0" hangingPunct="1">
              <a:spcAft>
                <a:spcPts val="0"/>
              </a:spcAft>
              <a:buFontTx/>
              <a:buNone/>
              <a:defRPr lang="en-US" sz="1100" kern="1200" spc="-71" baseline="0" dirty="0">
                <a:solidFill>
                  <a:schemeClr val="bg2">
                    <a:lumMod val="75000"/>
                  </a:schemeClr>
                </a:solidFill>
                <a:latin typeface="+mj-lt"/>
                <a:ea typeface="+mn-ea"/>
                <a:cs typeface="+mn-cs"/>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Content Placeholder 47"/>
          <p:cNvSpPr>
            <a:spLocks noGrp="1"/>
          </p:cNvSpPr>
          <p:nvPr userDrawn="1">
            <p:ph sz="quarter" idx="24" hasCustomPrompt="1"/>
          </p:nvPr>
        </p:nvSpPr>
        <p:spPr>
          <a:xfrm>
            <a:off x="326120" y="5085207"/>
            <a:ext cx="3016734" cy="1742448"/>
          </a:xfrm>
        </p:spPr>
        <p:txBody>
          <a:bodyPr tIns="45720" rIns="45720"/>
          <a:lstStyle>
            <a:lvl1pPr marL="0" indent="0">
              <a:lnSpc>
                <a:spcPct val="100000"/>
              </a:lnSpc>
              <a:spcBef>
                <a:spcPts val="0"/>
              </a:spcBef>
              <a:buFontTx/>
              <a:buNone/>
              <a:defRPr lang="en-US" sz="1400" kern="1200" spc="-71" baseline="0" dirty="0" smtClean="0">
                <a:solidFill>
                  <a:schemeClr val="bg2">
                    <a:lumMod val="75000"/>
                  </a:schemeClr>
                </a:solidFill>
                <a:latin typeface="+mj-lt"/>
                <a:ea typeface="+mn-ea"/>
                <a:cs typeface="+mn-cs"/>
              </a:defRPr>
            </a:lvl1pPr>
            <a:lvl2pPr marL="0" indent="0">
              <a:buFontTx/>
              <a:buNone/>
              <a:defRPr lang="en-US" sz="1400" kern="1200" spc="-71" baseline="0" dirty="0" smtClean="0">
                <a:solidFill>
                  <a:schemeClr val="accent6">
                    <a:lumMod val="50000"/>
                  </a:schemeClr>
                </a:solidFill>
                <a:latin typeface="+mj-lt"/>
                <a:ea typeface="+mn-ea"/>
                <a:cs typeface="+mn-cs"/>
              </a:defRPr>
            </a:lvl2pPr>
            <a:lvl3pPr marL="114266" indent="0">
              <a:buFontTx/>
              <a:buNone/>
              <a:defRPr sz="1400"/>
            </a:lvl3pPr>
            <a:lvl4pPr marL="177747" indent="0">
              <a:buFontTx/>
              <a:buNone/>
              <a:defRPr sz="1400"/>
            </a:lvl4pPr>
            <a:lvl5pPr marL="177747" indent="0">
              <a:buFontTx/>
              <a:buNone/>
              <a:defRPr sz="1400"/>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7" name="Group 56"/>
          <p:cNvGrpSpPr>
            <a:grpSpLocks noChangeAspect="1"/>
          </p:cNvGrpSpPr>
          <p:nvPr userDrawn="1"/>
        </p:nvGrpSpPr>
        <p:grpSpPr bwMode="black">
          <a:xfrm>
            <a:off x="6488004" y="4749216"/>
            <a:ext cx="274249" cy="276252"/>
            <a:chOff x="741363" y="4105804"/>
            <a:chExt cx="700088" cy="698500"/>
          </a:xfrm>
          <a:solidFill>
            <a:srgbClr val="FFFFFF"/>
          </a:solidFill>
        </p:grpSpPr>
        <p:sp>
          <p:nvSpPr>
            <p:cNvPr id="58" name="Freeform 34"/>
            <p:cNvSpPr>
              <a:spLocks noEditPoints="1"/>
            </p:cNvSpPr>
            <p:nvPr/>
          </p:nvSpPr>
          <p:spPr bwMode="black">
            <a:xfrm>
              <a:off x="741363" y="4105804"/>
              <a:ext cx="700088" cy="698500"/>
            </a:xfrm>
            <a:custGeom>
              <a:avLst/>
              <a:gdLst>
                <a:gd name="T0" fmla="*/ 333 w 394"/>
                <a:gd name="T1" fmla="*/ 0 h 393"/>
                <a:gd name="T2" fmla="*/ 61 w 394"/>
                <a:gd name="T3" fmla="*/ 0 h 393"/>
                <a:gd name="T4" fmla="*/ 0 w 394"/>
                <a:gd name="T5" fmla="*/ 60 h 393"/>
                <a:gd name="T6" fmla="*/ 0 w 394"/>
                <a:gd name="T7" fmla="*/ 333 h 393"/>
                <a:gd name="T8" fmla="*/ 61 w 394"/>
                <a:gd name="T9" fmla="*/ 393 h 393"/>
                <a:gd name="T10" fmla="*/ 333 w 394"/>
                <a:gd name="T11" fmla="*/ 393 h 393"/>
                <a:gd name="T12" fmla="*/ 394 w 394"/>
                <a:gd name="T13" fmla="*/ 333 h 393"/>
                <a:gd name="T14" fmla="*/ 394 w 394"/>
                <a:gd name="T15" fmla="*/ 60 h 393"/>
                <a:gd name="T16" fmla="*/ 333 w 394"/>
                <a:gd name="T17" fmla="*/ 0 h 393"/>
                <a:gd name="T18" fmla="*/ 376 w 394"/>
                <a:gd name="T19" fmla="*/ 333 h 393"/>
                <a:gd name="T20" fmla="*/ 333 w 394"/>
                <a:gd name="T21" fmla="*/ 376 h 393"/>
                <a:gd name="T22" fmla="*/ 61 w 394"/>
                <a:gd name="T23" fmla="*/ 376 h 393"/>
                <a:gd name="T24" fmla="*/ 18 w 394"/>
                <a:gd name="T25" fmla="*/ 333 h 393"/>
                <a:gd name="T26" fmla="*/ 18 w 394"/>
                <a:gd name="T27" fmla="*/ 60 h 393"/>
                <a:gd name="T28" fmla="*/ 61 w 394"/>
                <a:gd name="T29" fmla="*/ 17 h 393"/>
                <a:gd name="T30" fmla="*/ 333 w 394"/>
                <a:gd name="T31" fmla="*/ 17 h 393"/>
                <a:gd name="T32" fmla="*/ 376 w 394"/>
                <a:gd name="T33" fmla="*/ 60 h 393"/>
                <a:gd name="T34" fmla="*/ 376 w 394"/>
                <a:gd name="T35" fmla="*/ 333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4" h="393">
                  <a:moveTo>
                    <a:pt x="333" y="0"/>
                  </a:moveTo>
                  <a:cubicBezTo>
                    <a:pt x="61" y="0"/>
                    <a:pt x="61" y="0"/>
                    <a:pt x="61" y="0"/>
                  </a:cubicBezTo>
                  <a:cubicBezTo>
                    <a:pt x="28" y="0"/>
                    <a:pt x="0" y="27"/>
                    <a:pt x="0" y="60"/>
                  </a:cubicBezTo>
                  <a:cubicBezTo>
                    <a:pt x="0" y="333"/>
                    <a:pt x="0" y="333"/>
                    <a:pt x="0" y="333"/>
                  </a:cubicBezTo>
                  <a:cubicBezTo>
                    <a:pt x="0" y="366"/>
                    <a:pt x="28" y="393"/>
                    <a:pt x="61" y="393"/>
                  </a:cubicBezTo>
                  <a:cubicBezTo>
                    <a:pt x="333" y="393"/>
                    <a:pt x="333" y="393"/>
                    <a:pt x="333" y="393"/>
                  </a:cubicBezTo>
                  <a:cubicBezTo>
                    <a:pt x="366" y="393"/>
                    <a:pt x="394" y="366"/>
                    <a:pt x="394" y="333"/>
                  </a:cubicBezTo>
                  <a:cubicBezTo>
                    <a:pt x="394" y="60"/>
                    <a:pt x="394" y="60"/>
                    <a:pt x="394" y="60"/>
                  </a:cubicBezTo>
                  <a:cubicBezTo>
                    <a:pt x="394" y="27"/>
                    <a:pt x="366" y="0"/>
                    <a:pt x="333" y="0"/>
                  </a:cubicBezTo>
                  <a:close/>
                  <a:moveTo>
                    <a:pt x="376" y="333"/>
                  </a:moveTo>
                  <a:cubicBezTo>
                    <a:pt x="376" y="356"/>
                    <a:pt x="357" y="376"/>
                    <a:pt x="333" y="376"/>
                  </a:cubicBezTo>
                  <a:cubicBezTo>
                    <a:pt x="61" y="376"/>
                    <a:pt x="61" y="376"/>
                    <a:pt x="61" y="376"/>
                  </a:cubicBezTo>
                  <a:cubicBezTo>
                    <a:pt x="37" y="376"/>
                    <a:pt x="18" y="356"/>
                    <a:pt x="18" y="333"/>
                  </a:cubicBezTo>
                  <a:cubicBezTo>
                    <a:pt x="18" y="60"/>
                    <a:pt x="18" y="60"/>
                    <a:pt x="18" y="60"/>
                  </a:cubicBezTo>
                  <a:cubicBezTo>
                    <a:pt x="18" y="37"/>
                    <a:pt x="37" y="17"/>
                    <a:pt x="61" y="17"/>
                  </a:cubicBezTo>
                  <a:cubicBezTo>
                    <a:pt x="333" y="17"/>
                    <a:pt x="333" y="17"/>
                    <a:pt x="333" y="17"/>
                  </a:cubicBezTo>
                  <a:cubicBezTo>
                    <a:pt x="357" y="17"/>
                    <a:pt x="376" y="37"/>
                    <a:pt x="376" y="60"/>
                  </a:cubicBezTo>
                  <a:lnTo>
                    <a:pt x="376" y="333"/>
                  </a:lnTo>
                  <a:close/>
                </a:path>
              </a:pathLst>
            </a:custGeom>
            <a:grpFill/>
            <a:ln>
              <a:noFill/>
            </a:ln>
          </p:spPr>
          <p:txBody>
            <a:bodyPr vert="horz" wrap="square" lIns="91440" tIns="45720" rIns="91440" bIns="45720" numCol="1" anchor="t" anchorCtr="0" compatLnSpc="1">
              <a:prstTxWarp prst="textNoShape">
                <a:avLst/>
              </a:prstTxWarp>
            </a:bodyPr>
            <a:lstStyle/>
            <a:p>
              <a:pPr defTabSz="914126"/>
              <a:endParaRPr lang="en-US" sz="1600">
                <a:solidFill>
                  <a:srgbClr val="000000"/>
                </a:solidFill>
              </a:endParaRPr>
            </a:p>
          </p:txBody>
        </p:sp>
        <p:sp>
          <p:nvSpPr>
            <p:cNvPr id="59" name="Freeform 35"/>
            <p:cNvSpPr>
              <a:spLocks noChangeAspect="1" noEditPoints="1"/>
            </p:cNvSpPr>
            <p:nvPr/>
          </p:nvSpPr>
          <p:spPr bwMode="black">
            <a:xfrm>
              <a:off x="803276" y="4166128"/>
              <a:ext cx="576262" cy="576264"/>
            </a:xfrm>
            <a:custGeom>
              <a:avLst/>
              <a:gdLst>
                <a:gd name="T0" fmla="*/ 298 w 324"/>
                <a:gd name="T1" fmla="*/ 0 h 324"/>
                <a:gd name="T2" fmla="*/ 26 w 324"/>
                <a:gd name="T3" fmla="*/ 0 h 324"/>
                <a:gd name="T4" fmla="*/ 0 w 324"/>
                <a:gd name="T5" fmla="*/ 26 h 324"/>
                <a:gd name="T6" fmla="*/ 0 w 324"/>
                <a:gd name="T7" fmla="*/ 299 h 324"/>
                <a:gd name="T8" fmla="*/ 26 w 324"/>
                <a:gd name="T9" fmla="*/ 324 h 324"/>
                <a:gd name="T10" fmla="*/ 298 w 324"/>
                <a:gd name="T11" fmla="*/ 324 h 324"/>
                <a:gd name="T12" fmla="*/ 324 w 324"/>
                <a:gd name="T13" fmla="*/ 299 h 324"/>
                <a:gd name="T14" fmla="*/ 324 w 324"/>
                <a:gd name="T15" fmla="*/ 26 h 324"/>
                <a:gd name="T16" fmla="*/ 298 w 324"/>
                <a:gd name="T17" fmla="*/ 0 h 324"/>
                <a:gd name="T18" fmla="*/ 233 w 324"/>
                <a:gd name="T19" fmla="*/ 125 h 324"/>
                <a:gd name="T20" fmla="*/ 229 w 324"/>
                <a:gd name="T21" fmla="*/ 161 h 324"/>
                <a:gd name="T22" fmla="*/ 209 w 324"/>
                <a:gd name="T23" fmla="*/ 201 h 324"/>
                <a:gd name="T24" fmla="*/ 201 w 324"/>
                <a:gd name="T25" fmla="*/ 201 h 324"/>
                <a:gd name="T26" fmla="*/ 201 w 324"/>
                <a:gd name="T27" fmla="*/ 208 h 324"/>
                <a:gd name="T28" fmla="*/ 233 w 324"/>
                <a:gd name="T29" fmla="*/ 208 h 324"/>
                <a:gd name="T30" fmla="*/ 229 w 324"/>
                <a:gd name="T31" fmla="*/ 244 h 324"/>
                <a:gd name="T32" fmla="*/ 209 w 324"/>
                <a:gd name="T33" fmla="*/ 284 h 324"/>
                <a:gd name="T34" fmla="*/ 201 w 324"/>
                <a:gd name="T35" fmla="*/ 284 h 324"/>
                <a:gd name="T36" fmla="*/ 201 w 324"/>
                <a:gd name="T37" fmla="*/ 287 h 324"/>
                <a:gd name="T38" fmla="*/ 182 w 324"/>
                <a:gd name="T39" fmla="*/ 296 h 324"/>
                <a:gd name="T40" fmla="*/ 137 w 324"/>
                <a:gd name="T41" fmla="*/ 296 h 324"/>
                <a:gd name="T42" fmla="*/ 118 w 324"/>
                <a:gd name="T43" fmla="*/ 287 h 324"/>
                <a:gd name="T44" fmla="*/ 118 w 324"/>
                <a:gd name="T45" fmla="*/ 284 h 324"/>
                <a:gd name="T46" fmla="*/ 110 w 324"/>
                <a:gd name="T47" fmla="*/ 284 h 324"/>
                <a:gd name="T48" fmla="*/ 91 w 324"/>
                <a:gd name="T49" fmla="*/ 244 h 324"/>
                <a:gd name="T50" fmla="*/ 86 w 324"/>
                <a:gd name="T51" fmla="*/ 208 h 324"/>
                <a:gd name="T52" fmla="*/ 118 w 324"/>
                <a:gd name="T53" fmla="*/ 208 h 324"/>
                <a:gd name="T54" fmla="*/ 118 w 324"/>
                <a:gd name="T55" fmla="*/ 201 h 324"/>
                <a:gd name="T56" fmla="*/ 110 w 324"/>
                <a:gd name="T57" fmla="*/ 201 h 324"/>
                <a:gd name="T58" fmla="*/ 91 w 324"/>
                <a:gd name="T59" fmla="*/ 161 h 324"/>
                <a:gd name="T60" fmla="*/ 86 w 324"/>
                <a:gd name="T61" fmla="*/ 125 h 324"/>
                <a:gd name="T62" fmla="*/ 118 w 324"/>
                <a:gd name="T63" fmla="*/ 125 h 324"/>
                <a:gd name="T64" fmla="*/ 118 w 324"/>
                <a:gd name="T65" fmla="*/ 119 h 324"/>
                <a:gd name="T66" fmla="*/ 110 w 324"/>
                <a:gd name="T67" fmla="*/ 119 h 324"/>
                <a:gd name="T68" fmla="*/ 91 w 324"/>
                <a:gd name="T69" fmla="*/ 78 h 324"/>
                <a:gd name="T70" fmla="*/ 86 w 324"/>
                <a:gd name="T71" fmla="*/ 42 h 324"/>
                <a:gd name="T72" fmla="*/ 118 w 324"/>
                <a:gd name="T73" fmla="*/ 42 h 324"/>
                <a:gd name="T74" fmla="*/ 118 w 324"/>
                <a:gd name="T75" fmla="*/ 39 h 324"/>
                <a:gd name="T76" fmla="*/ 137 w 324"/>
                <a:gd name="T77" fmla="*/ 19 h 324"/>
                <a:gd name="T78" fmla="*/ 182 w 324"/>
                <a:gd name="T79" fmla="*/ 19 h 324"/>
                <a:gd name="T80" fmla="*/ 201 w 324"/>
                <a:gd name="T81" fmla="*/ 39 h 324"/>
                <a:gd name="T82" fmla="*/ 201 w 324"/>
                <a:gd name="T83" fmla="*/ 42 h 324"/>
                <a:gd name="T84" fmla="*/ 233 w 324"/>
                <a:gd name="T85" fmla="*/ 42 h 324"/>
                <a:gd name="T86" fmla="*/ 229 w 324"/>
                <a:gd name="T87" fmla="*/ 78 h 324"/>
                <a:gd name="T88" fmla="*/ 209 w 324"/>
                <a:gd name="T89" fmla="*/ 119 h 324"/>
                <a:gd name="T90" fmla="*/ 201 w 324"/>
                <a:gd name="T91" fmla="*/ 119 h 324"/>
                <a:gd name="T92" fmla="*/ 201 w 324"/>
                <a:gd name="T93" fmla="*/ 125 h 324"/>
                <a:gd name="T94" fmla="*/ 233 w 324"/>
                <a:gd name="T95" fmla="*/ 125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4" h="324">
                  <a:moveTo>
                    <a:pt x="298" y="0"/>
                  </a:moveTo>
                  <a:cubicBezTo>
                    <a:pt x="26" y="0"/>
                    <a:pt x="26" y="0"/>
                    <a:pt x="26" y="0"/>
                  </a:cubicBezTo>
                  <a:cubicBezTo>
                    <a:pt x="12" y="0"/>
                    <a:pt x="0" y="12"/>
                    <a:pt x="0" y="26"/>
                  </a:cubicBezTo>
                  <a:cubicBezTo>
                    <a:pt x="0" y="299"/>
                    <a:pt x="0" y="299"/>
                    <a:pt x="0" y="299"/>
                  </a:cubicBezTo>
                  <a:cubicBezTo>
                    <a:pt x="0" y="313"/>
                    <a:pt x="12" y="324"/>
                    <a:pt x="26" y="324"/>
                  </a:cubicBezTo>
                  <a:cubicBezTo>
                    <a:pt x="298" y="324"/>
                    <a:pt x="298" y="324"/>
                    <a:pt x="298" y="324"/>
                  </a:cubicBezTo>
                  <a:cubicBezTo>
                    <a:pt x="312" y="324"/>
                    <a:pt x="324" y="313"/>
                    <a:pt x="324" y="299"/>
                  </a:cubicBezTo>
                  <a:cubicBezTo>
                    <a:pt x="324" y="26"/>
                    <a:pt x="324" y="26"/>
                    <a:pt x="324" y="26"/>
                  </a:cubicBezTo>
                  <a:cubicBezTo>
                    <a:pt x="324" y="12"/>
                    <a:pt x="312" y="0"/>
                    <a:pt x="298" y="0"/>
                  </a:cubicBezTo>
                  <a:close/>
                  <a:moveTo>
                    <a:pt x="233" y="125"/>
                  </a:moveTo>
                  <a:cubicBezTo>
                    <a:pt x="239" y="125"/>
                    <a:pt x="237" y="131"/>
                    <a:pt x="229" y="161"/>
                  </a:cubicBezTo>
                  <a:cubicBezTo>
                    <a:pt x="221" y="190"/>
                    <a:pt x="209" y="201"/>
                    <a:pt x="209" y="201"/>
                  </a:cubicBezTo>
                  <a:cubicBezTo>
                    <a:pt x="201" y="201"/>
                    <a:pt x="201" y="201"/>
                    <a:pt x="201" y="201"/>
                  </a:cubicBezTo>
                  <a:cubicBezTo>
                    <a:pt x="201" y="208"/>
                    <a:pt x="201" y="208"/>
                    <a:pt x="201" y="208"/>
                  </a:cubicBezTo>
                  <a:cubicBezTo>
                    <a:pt x="233" y="208"/>
                    <a:pt x="233" y="208"/>
                    <a:pt x="233" y="208"/>
                  </a:cubicBezTo>
                  <a:cubicBezTo>
                    <a:pt x="239" y="208"/>
                    <a:pt x="237" y="214"/>
                    <a:pt x="229" y="244"/>
                  </a:cubicBezTo>
                  <a:cubicBezTo>
                    <a:pt x="221" y="273"/>
                    <a:pt x="209" y="284"/>
                    <a:pt x="209" y="284"/>
                  </a:cubicBezTo>
                  <a:cubicBezTo>
                    <a:pt x="201" y="284"/>
                    <a:pt x="201" y="284"/>
                    <a:pt x="201" y="284"/>
                  </a:cubicBezTo>
                  <a:cubicBezTo>
                    <a:pt x="201" y="287"/>
                    <a:pt x="201" y="287"/>
                    <a:pt x="201" y="287"/>
                  </a:cubicBezTo>
                  <a:cubicBezTo>
                    <a:pt x="182" y="296"/>
                    <a:pt x="182" y="296"/>
                    <a:pt x="182" y="296"/>
                  </a:cubicBezTo>
                  <a:cubicBezTo>
                    <a:pt x="137" y="296"/>
                    <a:pt x="137" y="296"/>
                    <a:pt x="137" y="296"/>
                  </a:cubicBezTo>
                  <a:cubicBezTo>
                    <a:pt x="118" y="287"/>
                    <a:pt x="118" y="287"/>
                    <a:pt x="118" y="287"/>
                  </a:cubicBezTo>
                  <a:cubicBezTo>
                    <a:pt x="118" y="284"/>
                    <a:pt x="118" y="284"/>
                    <a:pt x="118" y="284"/>
                  </a:cubicBezTo>
                  <a:cubicBezTo>
                    <a:pt x="110" y="284"/>
                    <a:pt x="110" y="284"/>
                    <a:pt x="110" y="284"/>
                  </a:cubicBezTo>
                  <a:cubicBezTo>
                    <a:pt x="110" y="284"/>
                    <a:pt x="99" y="273"/>
                    <a:pt x="91" y="244"/>
                  </a:cubicBezTo>
                  <a:cubicBezTo>
                    <a:pt x="83" y="214"/>
                    <a:pt x="80" y="208"/>
                    <a:pt x="86" y="208"/>
                  </a:cubicBezTo>
                  <a:cubicBezTo>
                    <a:pt x="118" y="208"/>
                    <a:pt x="118" y="208"/>
                    <a:pt x="118" y="208"/>
                  </a:cubicBezTo>
                  <a:cubicBezTo>
                    <a:pt x="118" y="201"/>
                    <a:pt x="118" y="201"/>
                    <a:pt x="118" y="201"/>
                  </a:cubicBezTo>
                  <a:cubicBezTo>
                    <a:pt x="110" y="201"/>
                    <a:pt x="110" y="201"/>
                    <a:pt x="110" y="201"/>
                  </a:cubicBezTo>
                  <a:cubicBezTo>
                    <a:pt x="110" y="201"/>
                    <a:pt x="99" y="190"/>
                    <a:pt x="91" y="161"/>
                  </a:cubicBezTo>
                  <a:cubicBezTo>
                    <a:pt x="83" y="131"/>
                    <a:pt x="80" y="125"/>
                    <a:pt x="86" y="125"/>
                  </a:cubicBezTo>
                  <a:cubicBezTo>
                    <a:pt x="118" y="125"/>
                    <a:pt x="118" y="125"/>
                    <a:pt x="118" y="125"/>
                  </a:cubicBezTo>
                  <a:cubicBezTo>
                    <a:pt x="118" y="119"/>
                    <a:pt x="118" y="119"/>
                    <a:pt x="118" y="119"/>
                  </a:cubicBezTo>
                  <a:cubicBezTo>
                    <a:pt x="110" y="119"/>
                    <a:pt x="110" y="119"/>
                    <a:pt x="110" y="119"/>
                  </a:cubicBezTo>
                  <a:cubicBezTo>
                    <a:pt x="110" y="119"/>
                    <a:pt x="99" y="108"/>
                    <a:pt x="91" y="78"/>
                  </a:cubicBezTo>
                  <a:cubicBezTo>
                    <a:pt x="83" y="49"/>
                    <a:pt x="80" y="42"/>
                    <a:pt x="86" y="42"/>
                  </a:cubicBezTo>
                  <a:cubicBezTo>
                    <a:pt x="118" y="42"/>
                    <a:pt x="118" y="42"/>
                    <a:pt x="118" y="42"/>
                  </a:cubicBezTo>
                  <a:cubicBezTo>
                    <a:pt x="118" y="39"/>
                    <a:pt x="118" y="39"/>
                    <a:pt x="118" y="39"/>
                  </a:cubicBezTo>
                  <a:cubicBezTo>
                    <a:pt x="137" y="19"/>
                    <a:pt x="137" y="19"/>
                    <a:pt x="137" y="19"/>
                  </a:cubicBezTo>
                  <a:cubicBezTo>
                    <a:pt x="182" y="19"/>
                    <a:pt x="182" y="19"/>
                    <a:pt x="182" y="19"/>
                  </a:cubicBezTo>
                  <a:cubicBezTo>
                    <a:pt x="201" y="39"/>
                    <a:pt x="201" y="39"/>
                    <a:pt x="201" y="39"/>
                  </a:cubicBezTo>
                  <a:cubicBezTo>
                    <a:pt x="201" y="42"/>
                    <a:pt x="201" y="42"/>
                    <a:pt x="201" y="42"/>
                  </a:cubicBezTo>
                  <a:cubicBezTo>
                    <a:pt x="233" y="42"/>
                    <a:pt x="233" y="42"/>
                    <a:pt x="233" y="42"/>
                  </a:cubicBezTo>
                  <a:cubicBezTo>
                    <a:pt x="239" y="42"/>
                    <a:pt x="237" y="49"/>
                    <a:pt x="229" y="78"/>
                  </a:cubicBezTo>
                  <a:cubicBezTo>
                    <a:pt x="221" y="108"/>
                    <a:pt x="209" y="119"/>
                    <a:pt x="209" y="119"/>
                  </a:cubicBezTo>
                  <a:cubicBezTo>
                    <a:pt x="201" y="119"/>
                    <a:pt x="201" y="119"/>
                    <a:pt x="201" y="119"/>
                  </a:cubicBezTo>
                  <a:cubicBezTo>
                    <a:pt x="201" y="125"/>
                    <a:pt x="201" y="125"/>
                    <a:pt x="201" y="125"/>
                  </a:cubicBezTo>
                  <a:lnTo>
                    <a:pt x="233" y="125"/>
                  </a:lnTo>
                  <a:close/>
                </a:path>
              </a:pathLst>
            </a:custGeom>
            <a:grpFill/>
            <a:ln>
              <a:noFill/>
            </a:ln>
          </p:spPr>
          <p:txBody>
            <a:bodyPr vert="horz" wrap="square" lIns="91440" tIns="45720" rIns="91440" bIns="45720" numCol="1" anchor="t" anchorCtr="0" compatLnSpc="1">
              <a:prstTxWarp prst="textNoShape">
                <a:avLst/>
              </a:prstTxWarp>
            </a:bodyPr>
            <a:lstStyle/>
            <a:p>
              <a:pPr defTabSz="914126"/>
              <a:endParaRPr lang="en-US" sz="1600">
                <a:solidFill>
                  <a:srgbClr val="000000"/>
                </a:solidFill>
              </a:endParaRPr>
            </a:p>
          </p:txBody>
        </p:sp>
        <p:sp>
          <p:nvSpPr>
            <p:cNvPr id="60" name="Oval 36"/>
            <p:cNvSpPr>
              <a:spLocks noChangeArrowheads="1"/>
            </p:cNvSpPr>
            <p:nvPr/>
          </p:nvSpPr>
          <p:spPr bwMode="black">
            <a:xfrm>
              <a:off x="1027113" y="4251854"/>
              <a:ext cx="119063" cy="117475"/>
            </a:xfrm>
            <a:prstGeom prst="ellipse">
              <a:avLst/>
            </a:prstGeom>
            <a:grpFill/>
            <a:ln>
              <a:noFill/>
            </a:ln>
          </p:spPr>
          <p:txBody>
            <a:bodyPr vert="horz" wrap="square" lIns="91440" tIns="45720" rIns="91440" bIns="45720" numCol="1" anchor="t" anchorCtr="0" compatLnSpc="1">
              <a:prstTxWarp prst="textNoShape">
                <a:avLst/>
              </a:prstTxWarp>
            </a:bodyPr>
            <a:lstStyle/>
            <a:p>
              <a:pPr defTabSz="914126"/>
              <a:endParaRPr lang="en-US" sz="1600">
                <a:solidFill>
                  <a:srgbClr val="000000"/>
                </a:solidFill>
              </a:endParaRPr>
            </a:p>
          </p:txBody>
        </p:sp>
        <p:sp>
          <p:nvSpPr>
            <p:cNvPr id="61" name="Oval 37"/>
            <p:cNvSpPr>
              <a:spLocks noChangeArrowheads="1"/>
            </p:cNvSpPr>
            <p:nvPr/>
          </p:nvSpPr>
          <p:spPr bwMode="black">
            <a:xfrm>
              <a:off x="1027113" y="4399491"/>
              <a:ext cx="119063" cy="119063"/>
            </a:xfrm>
            <a:prstGeom prst="ellipse">
              <a:avLst/>
            </a:prstGeom>
            <a:grpFill/>
            <a:ln>
              <a:noFill/>
            </a:ln>
          </p:spPr>
          <p:txBody>
            <a:bodyPr vert="horz" wrap="square" lIns="91440" tIns="45720" rIns="91440" bIns="45720" numCol="1" anchor="t" anchorCtr="0" compatLnSpc="1">
              <a:prstTxWarp prst="textNoShape">
                <a:avLst/>
              </a:prstTxWarp>
            </a:bodyPr>
            <a:lstStyle/>
            <a:p>
              <a:pPr defTabSz="914126"/>
              <a:endParaRPr lang="en-US" sz="1600">
                <a:solidFill>
                  <a:srgbClr val="000000"/>
                </a:solidFill>
              </a:endParaRPr>
            </a:p>
          </p:txBody>
        </p:sp>
        <p:sp>
          <p:nvSpPr>
            <p:cNvPr id="62" name="Oval 38"/>
            <p:cNvSpPr>
              <a:spLocks noChangeArrowheads="1"/>
            </p:cNvSpPr>
            <p:nvPr/>
          </p:nvSpPr>
          <p:spPr bwMode="black">
            <a:xfrm>
              <a:off x="1027113" y="4545541"/>
              <a:ext cx="119063" cy="119063"/>
            </a:xfrm>
            <a:prstGeom prst="ellipse">
              <a:avLst/>
            </a:prstGeom>
            <a:grpFill/>
            <a:ln>
              <a:noFill/>
            </a:ln>
          </p:spPr>
          <p:txBody>
            <a:bodyPr vert="horz" wrap="square" lIns="91440" tIns="45720" rIns="91440" bIns="45720" numCol="1" anchor="t" anchorCtr="0" compatLnSpc="1">
              <a:prstTxWarp prst="textNoShape">
                <a:avLst/>
              </a:prstTxWarp>
            </a:bodyPr>
            <a:lstStyle/>
            <a:p>
              <a:pPr defTabSz="914126"/>
              <a:endParaRPr lang="en-US" sz="1600">
                <a:solidFill>
                  <a:srgbClr val="000000"/>
                </a:solidFill>
              </a:endParaRPr>
            </a:p>
          </p:txBody>
        </p:sp>
      </p:grpSp>
      <p:grpSp>
        <p:nvGrpSpPr>
          <p:cNvPr id="63" name="Group 62"/>
          <p:cNvGrpSpPr>
            <a:grpSpLocks noChangeAspect="1"/>
          </p:cNvGrpSpPr>
          <p:nvPr userDrawn="1"/>
        </p:nvGrpSpPr>
        <p:grpSpPr bwMode="black">
          <a:xfrm>
            <a:off x="9313018" y="4749216"/>
            <a:ext cx="274249" cy="276252"/>
            <a:chOff x="741363" y="4105804"/>
            <a:chExt cx="700088" cy="698500"/>
          </a:xfrm>
          <a:solidFill>
            <a:srgbClr val="FFFFFF"/>
          </a:solidFill>
        </p:grpSpPr>
        <p:sp>
          <p:nvSpPr>
            <p:cNvPr id="64" name="Freeform 34"/>
            <p:cNvSpPr>
              <a:spLocks noEditPoints="1"/>
            </p:cNvSpPr>
            <p:nvPr/>
          </p:nvSpPr>
          <p:spPr bwMode="black">
            <a:xfrm>
              <a:off x="741363" y="4105804"/>
              <a:ext cx="700088" cy="698500"/>
            </a:xfrm>
            <a:custGeom>
              <a:avLst/>
              <a:gdLst>
                <a:gd name="T0" fmla="*/ 333 w 394"/>
                <a:gd name="T1" fmla="*/ 0 h 393"/>
                <a:gd name="T2" fmla="*/ 61 w 394"/>
                <a:gd name="T3" fmla="*/ 0 h 393"/>
                <a:gd name="T4" fmla="*/ 0 w 394"/>
                <a:gd name="T5" fmla="*/ 60 h 393"/>
                <a:gd name="T6" fmla="*/ 0 w 394"/>
                <a:gd name="T7" fmla="*/ 333 h 393"/>
                <a:gd name="T8" fmla="*/ 61 w 394"/>
                <a:gd name="T9" fmla="*/ 393 h 393"/>
                <a:gd name="T10" fmla="*/ 333 w 394"/>
                <a:gd name="T11" fmla="*/ 393 h 393"/>
                <a:gd name="T12" fmla="*/ 394 w 394"/>
                <a:gd name="T13" fmla="*/ 333 h 393"/>
                <a:gd name="T14" fmla="*/ 394 w 394"/>
                <a:gd name="T15" fmla="*/ 60 h 393"/>
                <a:gd name="T16" fmla="*/ 333 w 394"/>
                <a:gd name="T17" fmla="*/ 0 h 393"/>
                <a:gd name="T18" fmla="*/ 376 w 394"/>
                <a:gd name="T19" fmla="*/ 333 h 393"/>
                <a:gd name="T20" fmla="*/ 333 w 394"/>
                <a:gd name="T21" fmla="*/ 376 h 393"/>
                <a:gd name="T22" fmla="*/ 61 w 394"/>
                <a:gd name="T23" fmla="*/ 376 h 393"/>
                <a:gd name="T24" fmla="*/ 18 w 394"/>
                <a:gd name="T25" fmla="*/ 333 h 393"/>
                <a:gd name="T26" fmla="*/ 18 w 394"/>
                <a:gd name="T27" fmla="*/ 60 h 393"/>
                <a:gd name="T28" fmla="*/ 61 w 394"/>
                <a:gd name="T29" fmla="*/ 17 h 393"/>
                <a:gd name="T30" fmla="*/ 333 w 394"/>
                <a:gd name="T31" fmla="*/ 17 h 393"/>
                <a:gd name="T32" fmla="*/ 376 w 394"/>
                <a:gd name="T33" fmla="*/ 60 h 393"/>
                <a:gd name="T34" fmla="*/ 376 w 394"/>
                <a:gd name="T35" fmla="*/ 333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4" h="393">
                  <a:moveTo>
                    <a:pt x="333" y="0"/>
                  </a:moveTo>
                  <a:cubicBezTo>
                    <a:pt x="61" y="0"/>
                    <a:pt x="61" y="0"/>
                    <a:pt x="61" y="0"/>
                  </a:cubicBezTo>
                  <a:cubicBezTo>
                    <a:pt x="28" y="0"/>
                    <a:pt x="0" y="27"/>
                    <a:pt x="0" y="60"/>
                  </a:cubicBezTo>
                  <a:cubicBezTo>
                    <a:pt x="0" y="333"/>
                    <a:pt x="0" y="333"/>
                    <a:pt x="0" y="333"/>
                  </a:cubicBezTo>
                  <a:cubicBezTo>
                    <a:pt x="0" y="366"/>
                    <a:pt x="28" y="393"/>
                    <a:pt x="61" y="393"/>
                  </a:cubicBezTo>
                  <a:cubicBezTo>
                    <a:pt x="333" y="393"/>
                    <a:pt x="333" y="393"/>
                    <a:pt x="333" y="393"/>
                  </a:cubicBezTo>
                  <a:cubicBezTo>
                    <a:pt x="366" y="393"/>
                    <a:pt x="394" y="366"/>
                    <a:pt x="394" y="333"/>
                  </a:cubicBezTo>
                  <a:cubicBezTo>
                    <a:pt x="394" y="60"/>
                    <a:pt x="394" y="60"/>
                    <a:pt x="394" y="60"/>
                  </a:cubicBezTo>
                  <a:cubicBezTo>
                    <a:pt x="394" y="27"/>
                    <a:pt x="366" y="0"/>
                    <a:pt x="333" y="0"/>
                  </a:cubicBezTo>
                  <a:close/>
                  <a:moveTo>
                    <a:pt x="376" y="333"/>
                  </a:moveTo>
                  <a:cubicBezTo>
                    <a:pt x="376" y="356"/>
                    <a:pt x="357" y="376"/>
                    <a:pt x="333" y="376"/>
                  </a:cubicBezTo>
                  <a:cubicBezTo>
                    <a:pt x="61" y="376"/>
                    <a:pt x="61" y="376"/>
                    <a:pt x="61" y="376"/>
                  </a:cubicBezTo>
                  <a:cubicBezTo>
                    <a:pt x="37" y="376"/>
                    <a:pt x="18" y="356"/>
                    <a:pt x="18" y="333"/>
                  </a:cubicBezTo>
                  <a:cubicBezTo>
                    <a:pt x="18" y="60"/>
                    <a:pt x="18" y="60"/>
                    <a:pt x="18" y="60"/>
                  </a:cubicBezTo>
                  <a:cubicBezTo>
                    <a:pt x="18" y="37"/>
                    <a:pt x="37" y="17"/>
                    <a:pt x="61" y="17"/>
                  </a:cubicBezTo>
                  <a:cubicBezTo>
                    <a:pt x="333" y="17"/>
                    <a:pt x="333" y="17"/>
                    <a:pt x="333" y="17"/>
                  </a:cubicBezTo>
                  <a:cubicBezTo>
                    <a:pt x="357" y="17"/>
                    <a:pt x="376" y="37"/>
                    <a:pt x="376" y="60"/>
                  </a:cubicBezTo>
                  <a:lnTo>
                    <a:pt x="376" y="333"/>
                  </a:lnTo>
                  <a:close/>
                </a:path>
              </a:pathLst>
            </a:custGeom>
            <a:grpFill/>
            <a:ln>
              <a:noFill/>
            </a:ln>
          </p:spPr>
          <p:txBody>
            <a:bodyPr vert="horz" wrap="square" lIns="91440" tIns="45720" rIns="91440" bIns="45720" numCol="1" anchor="t" anchorCtr="0" compatLnSpc="1">
              <a:prstTxWarp prst="textNoShape">
                <a:avLst/>
              </a:prstTxWarp>
            </a:bodyPr>
            <a:lstStyle/>
            <a:p>
              <a:pPr defTabSz="914126"/>
              <a:endParaRPr lang="en-US" sz="1600">
                <a:solidFill>
                  <a:srgbClr val="000000"/>
                </a:solidFill>
              </a:endParaRPr>
            </a:p>
          </p:txBody>
        </p:sp>
        <p:sp>
          <p:nvSpPr>
            <p:cNvPr id="65" name="Freeform 35"/>
            <p:cNvSpPr>
              <a:spLocks noChangeAspect="1" noEditPoints="1"/>
            </p:cNvSpPr>
            <p:nvPr/>
          </p:nvSpPr>
          <p:spPr bwMode="black">
            <a:xfrm>
              <a:off x="803276" y="4166128"/>
              <a:ext cx="576262" cy="576264"/>
            </a:xfrm>
            <a:custGeom>
              <a:avLst/>
              <a:gdLst>
                <a:gd name="T0" fmla="*/ 298 w 324"/>
                <a:gd name="T1" fmla="*/ 0 h 324"/>
                <a:gd name="T2" fmla="*/ 26 w 324"/>
                <a:gd name="T3" fmla="*/ 0 h 324"/>
                <a:gd name="T4" fmla="*/ 0 w 324"/>
                <a:gd name="T5" fmla="*/ 26 h 324"/>
                <a:gd name="T6" fmla="*/ 0 w 324"/>
                <a:gd name="T7" fmla="*/ 299 h 324"/>
                <a:gd name="T8" fmla="*/ 26 w 324"/>
                <a:gd name="T9" fmla="*/ 324 h 324"/>
                <a:gd name="T10" fmla="*/ 298 w 324"/>
                <a:gd name="T11" fmla="*/ 324 h 324"/>
                <a:gd name="T12" fmla="*/ 324 w 324"/>
                <a:gd name="T13" fmla="*/ 299 h 324"/>
                <a:gd name="T14" fmla="*/ 324 w 324"/>
                <a:gd name="T15" fmla="*/ 26 h 324"/>
                <a:gd name="T16" fmla="*/ 298 w 324"/>
                <a:gd name="T17" fmla="*/ 0 h 324"/>
                <a:gd name="T18" fmla="*/ 233 w 324"/>
                <a:gd name="T19" fmla="*/ 125 h 324"/>
                <a:gd name="T20" fmla="*/ 229 w 324"/>
                <a:gd name="T21" fmla="*/ 161 h 324"/>
                <a:gd name="T22" fmla="*/ 209 w 324"/>
                <a:gd name="T23" fmla="*/ 201 h 324"/>
                <a:gd name="T24" fmla="*/ 201 w 324"/>
                <a:gd name="T25" fmla="*/ 201 h 324"/>
                <a:gd name="T26" fmla="*/ 201 w 324"/>
                <a:gd name="T27" fmla="*/ 208 h 324"/>
                <a:gd name="T28" fmla="*/ 233 w 324"/>
                <a:gd name="T29" fmla="*/ 208 h 324"/>
                <a:gd name="T30" fmla="*/ 229 w 324"/>
                <a:gd name="T31" fmla="*/ 244 h 324"/>
                <a:gd name="T32" fmla="*/ 209 w 324"/>
                <a:gd name="T33" fmla="*/ 284 h 324"/>
                <a:gd name="T34" fmla="*/ 201 w 324"/>
                <a:gd name="T35" fmla="*/ 284 h 324"/>
                <a:gd name="T36" fmla="*/ 201 w 324"/>
                <a:gd name="T37" fmla="*/ 287 h 324"/>
                <a:gd name="T38" fmla="*/ 182 w 324"/>
                <a:gd name="T39" fmla="*/ 296 h 324"/>
                <a:gd name="T40" fmla="*/ 137 w 324"/>
                <a:gd name="T41" fmla="*/ 296 h 324"/>
                <a:gd name="T42" fmla="*/ 118 w 324"/>
                <a:gd name="T43" fmla="*/ 287 h 324"/>
                <a:gd name="T44" fmla="*/ 118 w 324"/>
                <a:gd name="T45" fmla="*/ 284 h 324"/>
                <a:gd name="T46" fmla="*/ 110 w 324"/>
                <a:gd name="T47" fmla="*/ 284 h 324"/>
                <a:gd name="T48" fmla="*/ 91 w 324"/>
                <a:gd name="T49" fmla="*/ 244 h 324"/>
                <a:gd name="T50" fmla="*/ 86 w 324"/>
                <a:gd name="T51" fmla="*/ 208 h 324"/>
                <a:gd name="T52" fmla="*/ 118 w 324"/>
                <a:gd name="T53" fmla="*/ 208 h 324"/>
                <a:gd name="T54" fmla="*/ 118 w 324"/>
                <a:gd name="T55" fmla="*/ 201 h 324"/>
                <a:gd name="T56" fmla="*/ 110 w 324"/>
                <a:gd name="T57" fmla="*/ 201 h 324"/>
                <a:gd name="T58" fmla="*/ 91 w 324"/>
                <a:gd name="T59" fmla="*/ 161 h 324"/>
                <a:gd name="T60" fmla="*/ 86 w 324"/>
                <a:gd name="T61" fmla="*/ 125 h 324"/>
                <a:gd name="T62" fmla="*/ 118 w 324"/>
                <a:gd name="T63" fmla="*/ 125 h 324"/>
                <a:gd name="T64" fmla="*/ 118 w 324"/>
                <a:gd name="T65" fmla="*/ 119 h 324"/>
                <a:gd name="T66" fmla="*/ 110 w 324"/>
                <a:gd name="T67" fmla="*/ 119 h 324"/>
                <a:gd name="T68" fmla="*/ 91 w 324"/>
                <a:gd name="T69" fmla="*/ 78 h 324"/>
                <a:gd name="T70" fmla="*/ 86 w 324"/>
                <a:gd name="T71" fmla="*/ 42 h 324"/>
                <a:gd name="T72" fmla="*/ 118 w 324"/>
                <a:gd name="T73" fmla="*/ 42 h 324"/>
                <a:gd name="T74" fmla="*/ 118 w 324"/>
                <a:gd name="T75" fmla="*/ 39 h 324"/>
                <a:gd name="T76" fmla="*/ 137 w 324"/>
                <a:gd name="T77" fmla="*/ 19 h 324"/>
                <a:gd name="T78" fmla="*/ 182 w 324"/>
                <a:gd name="T79" fmla="*/ 19 h 324"/>
                <a:gd name="T80" fmla="*/ 201 w 324"/>
                <a:gd name="T81" fmla="*/ 39 h 324"/>
                <a:gd name="T82" fmla="*/ 201 w 324"/>
                <a:gd name="T83" fmla="*/ 42 h 324"/>
                <a:gd name="T84" fmla="*/ 233 w 324"/>
                <a:gd name="T85" fmla="*/ 42 h 324"/>
                <a:gd name="T86" fmla="*/ 229 w 324"/>
                <a:gd name="T87" fmla="*/ 78 h 324"/>
                <a:gd name="T88" fmla="*/ 209 w 324"/>
                <a:gd name="T89" fmla="*/ 119 h 324"/>
                <a:gd name="T90" fmla="*/ 201 w 324"/>
                <a:gd name="T91" fmla="*/ 119 h 324"/>
                <a:gd name="T92" fmla="*/ 201 w 324"/>
                <a:gd name="T93" fmla="*/ 125 h 324"/>
                <a:gd name="T94" fmla="*/ 233 w 324"/>
                <a:gd name="T95" fmla="*/ 125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4" h="324">
                  <a:moveTo>
                    <a:pt x="298" y="0"/>
                  </a:moveTo>
                  <a:cubicBezTo>
                    <a:pt x="26" y="0"/>
                    <a:pt x="26" y="0"/>
                    <a:pt x="26" y="0"/>
                  </a:cubicBezTo>
                  <a:cubicBezTo>
                    <a:pt x="12" y="0"/>
                    <a:pt x="0" y="12"/>
                    <a:pt x="0" y="26"/>
                  </a:cubicBezTo>
                  <a:cubicBezTo>
                    <a:pt x="0" y="299"/>
                    <a:pt x="0" y="299"/>
                    <a:pt x="0" y="299"/>
                  </a:cubicBezTo>
                  <a:cubicBezTo>
                    <a:pt x="0" y="313"/>
                    <a:pt x="12" y="324"/>
                    <a:pt x="26" y="324"/>
                  </a:cubicBezTo>
                  <a:cubicBezTo>
                    <a:pt x="298" y="324"/>
                    <a:pt x="298" y="324"/>
                    <a:pt x="298" y="324"/>
                  </a:cubicBezTo>
                  <a:cubicBezTo>
                    <a:pt x="312" y="324"/>
                    <a:pt x="324" y="313"/>
                    <a:pt x="324" y="299"/>
                  </a:cubicBezTo>
                  <a:cubicBezTo>
                    <a:pt x="324" y="26"/>
                    <a:pt x="324" y="26"/>
                    <a:pt x="324" y="26"/>
                  </a:cubicBezTo>
                  <a:cubicBezTo>
                    <a:pt x="324" y="12"/>
                    <a:pt x="312" y="0"/>
                    <a:pt x="298" y="0"/>
                  </a:cubicBezTo>
                  <a:close/>
                  <a:moveTo>
                    <a:pt x="233" y="125"/>
                  </a:moveTo>
                  <a:cubicBezTo>
                    <a:pt x="239" y="125"/>
                    <a:pt x="237" y="131"/>
                    <a:pt x="229" y="161"/>
                  </a:cubicBezTo>
                  <a:cubicBezTo>
                    <a:pt x="221" y="190"/>
                    <a:pt x="209" y="201"/>
                    <a:pt x="209" y="201"/>
                  </a:cubicBezTo>
                  <a:cubicBezTo>
                    <a:pt x="201" y="201"/>
                    <a:pt x="201" y="201"/>
                    <a:pt x="201" y="201"/>
                  </a:cubicBezTo>
                  <a:cubicBezTo>
                    <a:pt x="201" y="208"/>
                    <a:pt x="201" y="208"/>
                    <a:pt x="201" y="208"/>
                  </a:cubicBezTo>
                  <a:cubicBezTo>
                    <a:pt x="233" y="208"/>
                    <a:pt x="233" y="208"/>
                    <a:pt x="233" y="208"/>
                  </a:cubicBezTo>
                  <a:cubicBezTo>
                    <a:pt x="239" y="208"/>
                    <a:pt x="237" y="214"/>
                    <a:pt x="229" y="244"/>
                  </a:cubicBezTo>
                  <a:cubicBezTo>
                    <a:pt x="221" y="273"/>
                    <a:pt x="209" y="284"/>
                    <a:pt x="209" y="284"/>
                  </a:cubicBezTo>
                  <a:cubicBezTo>
                    <a:pt x="201" y="284"/>
                    <a:pt x="201" y="284"/>
                    <a:pt x="201" y="284"/>
                  </a:cubicBezTo>
                  <a:cubicBezTo>
                    <a:pt x="201" y="287"/>
                    <a:pt x="201" y="287"/>
                    <a:pt x="201" y="287"/>
                  </a:cubicBezTo>
                  <a:cubicBezTo>
                    <a:pt x="182" y="296"/>
                    <a:pt x="182" y="296"/>
                    <a:pt x="182" y="296"/>
                  </a:cubicBezTo>
                  <a:cubicBezTo>
                    <a:pt x="137" y="296"/>
                    <a:pt x="137" y="296"/>
                    <a:pt x="137" y="296"/>
                  </a:cubicBezTo>
                  <a:cubicBezTo>
                    <a:pt x="118" y="287"/>
                    <a:pt x="118" y="287"/>
                    <a:pt x="118" y="287"/>
                  </a:cubicBezTo>
                  <a:cubicBezTo>
                    <a:pt x="118" y="284"/>
                    <a:pt x="118" y="284"/>
                    <a:pt x="118" y="284"/>
                  </a:cubicBezTo>
                  <a:cubicBezTo>
                    <a:pt x="110" y="284"/>
                    <a:pt x="110" y="284"/>
                    <a:pt x="110" y="284"/>
                  </a:cubicBezTo>
                  <a:cubicBezTo>
                    <a:pt x="110" y="284"/>
                    <a:pt x="99" y="273"/>
                    <a:pt x="91" y="244"/>
                  </a:cubicBezTo>
                  <a:cubicBezTo>
                    <a:pt x="83" y="214"/>
                    <a:pt x="80" y="208"/>
                    <a:pt x="86" y="208"/>
                  </a:cubicBezTo>
                  <a:cubicBezTo>
                    <a:pt x="118" y="208"/>
                    <a:pt x="118" y="208"/>
                    <a:pt x="118" y="208"/>
                  </a:cubicBezTo>
                  <a:cubicBezTo>
                    <a:pt x="118" y="201"/>
                    <a:pt x="118" y="201"/>
                    <a:pt x="118" y="201"/>
                  </a:cubicBezTo>
                  <a:cubicBezTo>
                    <a:pt x="110" y="201"/>
                    <a:pt x="110" y="201"/>
                    <a:pt x="110" y="201"/>
                  </a:cubicBezTo>
                  <a:cubicBezTo>
                    <a:pt x="110" y="201"/>
                    <a:pt x="99" y="190"/>
                    <a:pt x="91" y="161"/>
                  </a:cubicBezTo>
                  <a:cubicBezTo>
                    <a:pt x="83" y="131"/>
                    <a:pt x="80" y="125"/>
                    <a:pt x="86" y="125"/>
                  </a:cubicBezTo>
                  <a:cubicBezTo>
                    <a:pt x="118" y="125"/>
                    <a:pt x="118" y="125"/>
                    <a:pt x="118" y="125"/>
                  </a:cubicBezTo>
                  <a:cubicBezTo>
                    <a:pt x="118" y="119"/>
                    <a:pt x="118" y="119"/>
                    <a:pt x="118" y="119"/>
                  </a:cubicBezTo>
                  <a:cubicBezTo>
                    <a:pt x="110" y="119"/>
                    <a:pt x="110" y="119"/>
                    <a:pt x="110" y="119"/>
                  </a:cubicBezTo>
                  <a:cubicBezTo>
                    <a:pt x="110" y="119"/>
                    <a:pt x="99" y="108"/>
                    <a:pt x="91" y="78"/>
                  </a:cubicBezTo>
                  <a:cubicBezTo>
                    <a:pt x="83" y="49"/>
                    <a:pt x="80" y="42"/>
                    <a:pt x="86" y="42"/>
                  </a:cubicBezTo>
                  <a:cubicBezTo>
                    <a:pt x="118" y="42"/>
                    <a:pt x="118" y="42"/>
                    <a:pt x="118" y="42"/>
                  </a:cubicBezTo>
                  <a:cubicBezTo>
                    <a:pt x="118" y="39"/>
                    <a:pt x="118" y="39"/>
                    <a:pt x="118" y="39"/>
                  </a:cubicBezTo>
                  <a:cubicBezTo>
                    <a:pt x="137" y="19"/>
                    <a:pt x="137" y="19"/>
                    <a:pt x="137" y="19"/>
                  </a:cubicBezTo>
                  <a:cubicBezTo>
                    <a:pt x="182" y="19"/>
                    <a:pt x="182" y="19"/>
                    <a:pt x="182" y="19"/>
                  </a:cubicBezTo>
                  <a:cubicBezTo>
                    <a:pt x="201" y="39"/>
                    <a:pt x="201" y="39"/>
                    <a:pt x="201" y="39"/>
                  </a:cubicBezTo>
                  <a:cubicBezTo>
                    <a:pt x="201" y="42"/>
                    <a:pt x="201" y="42"/>
                    <a:pt x="201" y="42"/>
                  </a:cubicBezTo>
                  <a:cubicBezTo>
                    <a:pt x="233" y="42"/>
                    <a:pt x="233" y="42"/>
                    <a:pt x="233" y="42"/>
                  </a:cubicBezTo>
                  <a:cubicBezTo>
                    <a:pt x="239" y="42"/>
                    <a:pt x="237" y="49"/>
                    <a:pt x="229" y="78"/>
                  </a:cubicBezTo>
                  <a:cubicBezTo>
                    <a:pt x="221" y="108"/>
                    <a:pt x="209" y="119"/>
                    <a:pt x="209" y="119"/>
                  </a:cubicBezTo>
                  <a:cubicBezTo>
                    <a:pt x="201" y="119"/>
                    <a:pt x="201" y="119"/>
                    <a:pt x="201" y="119"/>
                  </a:cubicBezTo>
                  <a:cubicBezTo>
                    <a:pt x="201" y="125"/>
                    <a:pt x="201" y="125"/>
                    <a:pt x="201" y="125"/>
                  </a:cubicBezTo>
                  <a:lnTo>
                    <a:pt x="233" y="125"/>
                  </a:lnTo>
                  <a:close/>
                </a:path>
              </a:pathLst>
            </a:custGeom>
            <a:grpFill/>
            <a:ln>
              <a:noFill/>
            </a:ln>
          </p:spPr>
          <p:txBody>
            <a:bodyPr vert="horz" wrap="square" lIns="91440" tIns="45720" rIns="91440" bIns="45720" numCol="1" anchor="t" anchorCtr="0" compatLnSpc="1">
              <a:prstTxWarp prst="textNoShape">
                <a:avLst/>
              </a:prstTxWarp>
            </a:bodyPr>
            <a:lstStyle/>
            <a:p>
              <a:pPr defTabSz="914126"/>
              <a:endParaRPr lang="en-US" sz="1600">
                <a:solidFill>
                  <a:srgbClr val="000000"/>
                </a:solidFill>
              </a:endParaRPr>
            </a:p>
          </p:txBody>
        </p:sp>
        <p:sp>
          <p:nvSpPr>
            <p:cNvPr id="66" name="Oval 36"/>
            <p:cNvSpPr>
              <a:spLocks noChangeArrowheads="1"/>
            </p:cNvSpPr>
            <p:nvPr/>
          </p:nvSpPr>
          <p:spPr bwMode="black">
            <a:xfrm>
              <a:off x="1027113" y="4251854"/>
              <a:ext cx="119063" cy="117475"/>
            </a:xfrm>
            <a:prstGeom prst="ellipse">
              <a:avLst/>
            </a:prstGeom>
            <a:grpFill/>
            <a:ln>
              <a:noFill/>
            </a:ln>
          </p:spPr>
          <p:txBody>
            <a:bodyPr vert="horz" wrap="square" lIns="91440" tIns="45720" rIns="91440" bIns="45720" numCol="1" anchor="t" anchorCtr="0" compatLnSpc="1">
              <a:prstTxWarp prst="textNoShape">
                <a:avLst/>
              </a:prstTxWarp>
            </a:bodyPr>
            <a:lstStyle/>
            <a:p>
              <a:pPr defTabSz="914126"/>
              <a:endParaRPr lang="en-US" sz="1600">
                <a:solidFill>
                  <a:srgbClr val="000000"/>
                </a:solidFill>
              </a:endParaRPr>
            </a:p>
          </p:txBody>
        </p:sp>
        <p:sp>
          <p:nvSpPr>
            <p:cNvPr id="67" name="Oval 37"/>
            <p:cNvSpPr>
              <a:spLocks noChangeArrowheads="1"/>
            </p:cNvSpPr>
            <p:nvPr/>
          </p:nvSpPr>
          <p:spPr bwMode="black">
            <a:xfrm>
              <a:off x="1027113" y="4399491"/>
              <a:ext cx="119063" cy="119063"/>
            </a:xfrm>
            <a:prstGeom prst="ellipse">
              <a:avLst/>
            </a:prstGeom>
            <a:grpFill/>
            <a:ln>
              <a:noFill/>
            </a:ln>
          </p:spPr>
          <p:txBody>
            <a:bodyPr vert="horz" wrap="square" lIns="91440" tIns="45720" rIns="91440" bIns="45720" numCol="1" anchor="t" anchorCtr="0" compatLnSpc="1">
              <a:prstTxWarp prst="textNoShape">
                <a:avLst/>
              </a:prstTxWarp>
            </a:bodyPr>
            <a:lstStyle/>
            <a:p>
              <a:pPr defTabSz="914126"/>
              <a:endParaRPr lang="en-US" sz="1600">
                <a:solidFill>
                  <a:srgbClr val="000000"/>
                </a:solidFill>
              </a:endParaRPr>
            </a:p>
          </p:txBody>
        </p:sp>
        <p:sp>
          <p:nvSpPr>
            <p:cNvPr id="68" name="Oval 38"/>
            <p:cNvSpPr>
              <a:spLocks noChangeArrowheads="1"/>
            </p:cNvSpPr>
            <p:nvPr/>
          </p:nvSpPr>
          <p:spPr bwMode="black">
            <a:xfrm>
              <a:off x="1027113" y="4545541"/>
              <a:ext cx="119063" cy="119063"/>
            </a:xfrm>
            <a:prstGeom prst="ellipse">
              <a:avLst/>
            </a:prstGeom>
            <a:grpFill/>
            <a:ln>
              <a:noFill/>
            </a:ln>
          </p:spPr>
          <p:txBody>
            <a:bodyPr vert="horz" wrap="square" lIns="91440" tIns="45720" rIns="91440" bIns="45720" numCol="1" anchor="t" anchorCtr="0" compatLnSpc="1">
              <a:prstTxWarp prst="textNoShape">
                <a:avLst/>
              </a:prstTxWarp>
            </a:bodyPr>
            <a:lstStyle/>
            <a:p>
              <a:pPr defTabSz="914126"/>
              <a:endParaRPr lang="en-US" sz="1600">
                <a:solidFill>
                  <a:srgbClr val="000000"/>
                </a:solidFill>
              </a:endParaRPr>
            </a:p>
          </p:txBody>
        </p:sp>
      </p:grpSp>
    </p:spTree>
    <p:extLst>
      <p:ext uri="{BB962C8B-B14F-4D97-AF65-F5344CB8AC3E}">
        <p14:creationId xmlns:p14="http://schemas.microsoft.com/office/powerpoint/2010/main" val="283144878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cenario Details Page 2">
    <p:spTree>
      <p:nvGrpSpPr>
        <p:cNvPr id="1" name=""/>
        <p:cNvGrpSpPr/>
        <p:nvPr/>
      </p:nvGrpSpPr>
      <p:grpSpPr>
        <a:xfrm>
          <a:off x="0" y="0"/>
          <a:ext cx="0" cy="0"/>
          <a:chOff x="0" y="0"/>
          <a:chExt cx="0" cy="0"/>
        </a:xfrm>
      </p:grpSpPr>
      <p:sp>
        <p:nvSpPr>
          <p:cNvPr id="7" name="Rectangle 6"/>
          <p:cNvSpPr/>
          <p:nvPr/>
        </p:nvSpPr>
        <p:spPr bwMode="white">
          <a:xfrm>
            <a:off x="7906698" y="0"/>
            <a:ext cx="428212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42" tIns="45642" rIns="45642" bIns="45642" numCol="1" spcCol="0" rtlCol="0" fromWordArt="0" anchor="ctr" anchorCtr="0" forceAA="0" compatLnSpc="1">
            <a:prstTxWarp prst="textNoShape">
              <a:avLst/>
            </a:prstTxWarp>
            <a:noAutofit/>
          </a:bodyPr>
          <a:lstStyle/>
          <a:p>
            <a:pPr algn="ctr" defTabSz="912485" fontAlgn="base">
              <a:spcBef>
                <a:spcPct val="0"/>
              </a:spcBef>
              <a:spcAft>
                <a:spcPct val="0"/>
              </a:spcAft>
            </a:pPr>
            <a:endParaRPr lang="en-US" sz="2299" dirty="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3"/>
          <p:cNvPicPr>
            <a:picLocks noChangeAspect="1" noChangeArrowheads="1"/>
          </p:cNvPicPr>
          <p:nvPr/>
        </p:nvPicPr>
        <p:blipFill>
          <a:blip r:embed="rId2" cstate="email">
            <a:extLst>
              <a:ext uri="{28A0092B-C50C-407E-A947-70E740481C1C}">
                <a14:useLocalDpi xmlns:a14="http://schemas.microsoft.com/office/drawing/2010/main"/>
              </a:ext>
            </a:extLst>
          </a:blip>
          <a:stretch>
            <a:fillRect/>
          </a:stretch>
        </p:blipFill>
        <p:spPr bwMode="auto">
          <a:xfrm>
            <a:off x="10727137" y="6320188"/>
            <a:ext cx="1461688" cy="53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Picture Placeholder 4"/>
          <p:cNvSpPr>
            <a:spLocks noGrp="1"/>
          </p:cNvSpPr>
          <p:nvPr>
            <p:ph type="pic" sz="quarter" idx="15"/>
          </p:nvPr>
        </p:nvSpPr>
        <p:spPr>
          <a:xfrm>
            <a:off x="8075097" y="692597"/>
            <a:ext cx="955426" cy="955675"/>
          </a:xfrm>
        </p:spPr>
        <p:txBody>
          <a:bodyPr/>
          <a:lstStyle>
            <a:lvl1pPr marL="0" indent="0">
              <a:buFontTx/>
              <a:buNone/>
              <a:defRPr sz="1999">
                <a:solidFill>
                  <a:schemeClr val="bg1"/>
                </a:solidFill>
              </a:defRPr>
            </a:lvl1pPr>
          </a:lstStyle>
          <a:p>
            <a:endParaRPr lang="en-US" dirty="0"/>
          </a:p>
        </p:txBody>
      </p:sp>
      <p:sp>
        <p:nvSpPr>
          <p:cNvPr id="11" name="Rectangle 10"/>
          <p:cNvSpPr/>
          <p:nvPr userDrawn="1"/>
        </p:nvSpPr>
        <p:spPr bwMode="auto">
          <a:xfrm>
            <a:off x="7906698" y="177800"/>
            <a:ext cx="4282127" cy="436128"/>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39913" tIns="0" rIns="0" bIns="0" numCol="1" rtlCol="0" anchor="ctr" anchorCtr="0" compatLnSpc="1">
            <a:prstTxWarp prst="textNoShape">
              <a:avLst/>
            </a:prstTxWarp>
          </a:bodyPr>
          <a:lstStyle/>
          <a:p>
            <a:pPr defTabSz="913825" fontAlgn="base">
              <a:lnSpc>
                <a:spcPct val="90000"/>
              </a:lnSpc>
              <a:spcBef>
                <a:spcPct val="0"/>
              </a:spcBef>
              <a:spcAft>
                <a:spcPct val="0"/>
              </a:spcAft>
            </a:pPr>
            <a:r>
              <a:rPr lang="en-US" sz="1999" dirty="0">
                <a:gradFill>
                  <a:gsLst>
                    <a:gs pos="0">
                      <a:srgbClr val="FFFFFF"/>
                    </a:gs>
                    <a:gs pos="100000">
                      <a:srgbClr val="FFFFFF"/>
                    </a:gs>
                  </a:gsLst>
                  <a:lin ang="5400000" scaled="0"/>
                </a:gradFill>
                <a:latin typeface="Segoe UI Light"/>
                <a:ea typeface="Segoe UI" pitchFamily="34" charset="0"/>
                <a:cs typeface="Segoe UI" pitchFamily="34" charset="0"/>
              </a:rPr>
              <a:t>High Impact Persona Examples</a:t>
            </a:r>
          </a:p>
        </p:txBody>
      </p:sp>
      <p:sp>
        <p:nvSpPr>
          <p:cNvPr id="20" name="Picture Placeholder 4"/>
          <p:cNvSpPr>
            <a:spLocks noGrp="1"/>
          </p:cNvSpPr>
          <p:nvPr>
            <p:ph type="pic" sz="quarter" idx="17"/>
          </p:nvPr>
        </p:nvSpPr>
        <p:spPr>
          <a:xfrm>
            <a:off x="8075097" y="1768193"/>
            <a:ext cx="955426" cy="955675"/>
          </a:xfrm>
        </p:spPr>
        <p:txBody>
          <a:bodyPr/>
          <a:lstStyle>
            <a:lvl1pPr marL="0" indent="0">
              <a:buFontTx/>
              <a:buNone/>
              <a:defRPr sz="1999">
                <a:solidFill>
                  <a:schemeClr val="bg1"/>
                </a:solidFill>
              </a:defRPr>
            </a:lvl1pPr>
          </a:lstStyle>
          <a:p>
            <a:endParaRPr lang="en-US" dirty="0"/>
          </a:p>
        </p:txBody>
      </p:sp>
      <p:sp>
        <p:nvSpPr>
          <p:cNvPr id="22" name="Picture Placeholder 4"/>
          <p:cNvSpPr>
            <a:spLocks noGrp="1"/>
          </p:cNvSpPr>
          <p:nvPr>
            <p:ph type="pic" sz="quarter" idx="19"/>
          </p:nvPr>
        </p:nvSpPr>
        <p:spPr>
          <a:xfrm>
            <a:off x="8075097" y="2843789"/>
            <a:ext cx="955426" cy="955675"/>
          </a:xfrm>
        </p:spPr>
        <p:txBody>
          <a:bodyPr/>
          <a:lstStyle>
            <a:lvl1pPr marL="0" indent="0">
              <a:buFontTx/>
              <a:buNone/>
              <a:defRPr sz="1999">
                <a:solidFill>
                  <a:schemeClr val="bg1"/>
                </a:solidFill>
              </a:defRPr>
            </a:lvl1pPr>
          </a:lstStyle>
          <a:p>
            <a:endParaRPr lang="en-US" dirty="0"/>
          </a:p>
        </p:txBody>
      </p:sp>
      <p:sp>
        <p:nvSpPr>
          <p:cNvPr id="23" name="Rectangle 22"/>
          <p:cNvSpPr/>
          <p:nvPr userDrawn="1"/>
        </p:nvSpPr>
        <p:spPr bwMode="auto">
          <a:xfrm>
            <a:off x="4178977" y="0"/>
            <a:ext cx="3727721" cy="6858000"/>
          </a:xfrm>
          <a:prstGeom prst="rect">
            <a:avLst/>
          </a:prstGeom>
          <a:solidFill>
            <a:srgbClr val="8CB1D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45708" tIns="274249" rIns="45708" bIns="45708" numCol="1" rtlCol="0" anchor="t" anchorCtr="0" compatLnSpc="1">
            <a:prstTxWarp prst="textNoShape">
              <a:avLst/>
            </a:prstTxWarp>
          </a:bodyPr>
          <a:lstStyle/>
          <a:p>
            <a:pPr algn="ctr" defTabSz="913825" fontAlgn="base">
              <a:lnSpc>
                <a:spcPct val="90000"/>
              </a:lnSpc>
              <a:spcBef>
                <a:spcPct val="0"/>
              </a:spcBef>
              <a:spcAft>
                <a:spcPct val="0"/>
              </a:spcAft>
            </a:pPr>
            <a:r>
              <a:rPr lang="en-US" sz="1999" dirty="0">
                <a:gradFill>
                  <a:gsLst>
                    <a:gs pos="0">
                      <a:srgbClr val="FFFFFF"/>
                    </a:gs>
                    <a:gs pos="100000">
                      <a:srgbClr val="FFFFFF"/>
                    </a:gs>
                  </a:gsLst>
                  <a:lin ang="5400000" scaled="0"/>
                </a:gradFill>
                <a:latin typeface="Segoe UI Light"/>
                <a:ea typeface="Segoe UI" pitchFamily="34" charset="0"/>
                <a:cs typeface="Segoe UI" pitchFamily="34" charset="0"/>
              </a:rPr>
              <a:t>ENABLING TECHNOLOGIES</a:t>
            </a:r>
          </a:p>
        </p:txBody>
      </p:sp>
      <p:sp>
        <p:nvSpPr>
          <p:cNvPr id="27" name="Rectangle 26"/>
          <p:cNvSpPr/>
          <p:nvPr userDrawn="1"/>
        </p:nvSpPr>
        <p:spPr bwMode="auto">
          <a:xfrm>
            <a:off x="233024" y="197129"/>
            <a:ext cx="3766347" cy="436128"/>
          </a:xfrm>
          <a:prstGeom prst="rect">
            <a:avLst/>
          </a:prstGeom>
          <a:solidFill>
            <a:srgbClr val="8CB1D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502789" tIns="0" rIns="0" bIns="0" numCol="1" rtlCol="0" anchor="ctr" anchorCtr="0" compatLnSpc="1">
            <a:prstTxWarp prst="textNoShape">
              <a:avLst/>
            </a:prstTxWarp>
          </a:bodyPr>
          <a:lstStyle/>
          <a:p>
            <a:pPr defTabSz="913825" fontAlgn="base">
              <a:lnSpc>
                <a:spcPct val="90000"/>
              </a:lnSpc>
              <a:spcBef>
                <a:spcPct val="0"/>
              </a:spcBef>
              <a:spcAft>
                <a:spcPct val="0"/>
              </a:spcAft>
            </a:pPr>
            <a:r>
              <a:rPr lang="en-US" sz="1999" dirty="0">
                <a:gradFill>
                  <a:gsLst>
                    <a:gs pos="0">
                      <a:srgbClr val="FFFFFF"/>
                    </a:gs>
                    <a:gs pos="100000">
                      <a:srgbClr val="FFFFFF"/>
                    </a:gs>
                  </a:gsLst>
                  <a:lin ang="5400000" scaled="0"/>
                </a:gradFill>
                <a:latin typeface="Segoe UI Light"/>
                <a:ea typeface="Segoe UI" pitchFamily="34" charset="0"/>
                <a:cs typeface="Segoe UI" pitchFamily="34" charset="0"/>
              </a:rPr>
              <a:t>Business Benefits</a:t>
            </a:r>
          </a:p>
        </p:txBody>
      </p:sp>
      <p:sp>
        <p:nvSpPr>
          <p:cNvPr id="28" name="Content Placeholder 47"/>
          <p:cNvSpPr>
            <a:spLocks noGrp="1"/>
          </p:cNvSpPr>
          <p:nvPr>
            <p:ph sz="quarter" idx="23" hasCustomPrompt="1"/>
          </p:nvPr>
        </p:nvSpPr>
        <p:spPr>
          <a:xfrm>
            <a:off x="235764" y="647727"/>
            <a:ext cx="3768128" cy="1381953"/>
          </a:xfrm>
        </p:spPr>
        <p:txBody>
          <a:bodyPr lIns="45720" tIns="45720" rIns="45720"/>
          <a:lstStyle>
            <a:lvl1pPr marL="171399" indent="-171399">
              <a:lnSpc>
                <a:spcPct val="100000"/>
              </a:lnSpc>
              <a:spcBef>
                <a:spcPts val="200"/>
              </a:spcBef>
              <a:buFont typeface="Wingdings" panose="05000000000000000000" pitchFamily="2" charset="2"/>
              <a:buChar char="§"/>
              <a:defRPr lang="en-US" sz="1200" kern="1200" spc="0" baseline="0" dirty="0" smtClean="0">
                <a:solidFill>
                  <a:schemeClr val="bg2">
                    <a:lumMod val="75000"/>
                  </a:schemeClr>
                </a:solidFill>
                <a:latin typeface="+mj-lt"/>
                <a:ea typeface="+mn-ea"/>
                <a:cs typeface="+mn-cs"/>
              </a:defRPr>
            </a:lvl1pPr>
            <a:lvl2pPr marL="171399" indent="-171399">
              <a:buFont typeface="Wingdings" panose="05000000000000000000" pitchFamily="2" charset="2"/>
              <a:buChar char="§"/>
              <a:defRPr lang="en-US" sz="1100" kern="1200" spc="-71" baseline="0" dirty="0" smtClean="0">
                <a:solidFill>
                  <a:schemeClr val="accent6">
                    <a:lumMod val="50000"/>
                  </a:schemeClr>
                </a:solidFill>
                <a:latin typeface="+mj-lt"/>
                <a:ea typeface="+mn-ea"/>
                <a:cs typeface="+mn-cs"/>
              </a:defRPr>
            </a:lvl2pPr>
            <a:lvl3pPr marL="285664" indent="-171399">
              <a:buFont typeface="Wingdings" panose="05000000000000000000" pitchFamily="2" charset="2"/>
              <a:buChar char="§"/>
              <a:defRPr sz="1100"/>
            </a:lvl3pPr>
            <a:lvl4pPr marL="349145" indent="-171399">
              <a:buFont typeface="Wingdings" panose="05000000000000000000" pitchFamily="2" charset="2"/>
              <a:buChar char="§"/>
              <a:defRPr sz="1050"/>
            </a:lvl4pPr>
            <a:lvl5pPr marL="349145" indent="-171399">
              <a:buFont typeface="Wingdings" panose="05000000000000000000" pitchFamily="2" charset="2"/>
              <a:buChar char="§"/>
              <a:defRPr sz="1050"/>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5" name="Picture 3" descr="\\MAGNUM\Projects\Microsoft\Cloud Power FY12\Design\Icons\PNGs\Scalable_Elastic_4.png"/>
          <p:cNvPicPr>
            <a:picLocks noChangeAspect="1" noChangeArrowheads="1"/>
          </p:cNvPicPr>
          <p:nvPr userDrawn="1"/>
        </p:nvPicPr>
        <p:blipFill>
          <a:blip r:embed="rId3" cstate="print">
            <a:lum bright="100000"/>
          </a:blip>
          <a:srcRect/>
          <a:stretch>
            <a:fillRect/>
          </a:stretch>
        </p:blipFill>
        <p:spPr bwMode="auto">
          <a:xfrm>
            <a:off x="261981" y="182197"/>
            <a:ext cx="458176" cy="458295"/>
          </a:xfrm>
          <a:prstGeom prst="rect">
            <a:avLst/>
          </a:prstGeom>
          <a:noFill/>
        </p:spPr>
      </p:pic>
      <p:sp>
        <p:nvSpPr>
          <p:cNvPr id="78" name="Rectangle 77"/>
          <p:cNvSpPr/>
          <p:nvPr userDrawn="1"/>
        </p:nvSpPr>
        <p:spPr bwMode="auto">
          <a:xfrm>
            <a:off x="233024" y="2521929"/>
            <a:ext cx="3766347" cy="436128"/>
          </a:xfrm>
          <a:prstGeom prst="rect">
            <a:avLst/>
          </a:prstGeom>
          <a:solidFill>
            <a:srgbClr val="8CB1D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502789" tIns="0" rIns="0" bIns="0" numCol="1" rtlCol="0" anchor="ctr" anchorCtr="0" compatLnSpc="1">
            <a:prstTxWarp prst="textNoShape">
              <a:avLst/>
            </a:prstTxWarp>
          </a:bodyPr>
          <a:lstStyle/>
          <a:p>
            <a:pPr defTabSz="913825" fontAlgn="base">
              <a:lnSpc>
                <a:spcPct val="90000"/>
              </a:lnSpc>
              <a:spcBef>
                <a:spcPct val="0"/>
              </a:spcBef>
              <a:spcAft>
                <a:spcPct val="0"/>
              </a:spcAft>
            </a:pPr>
            <a:r>
              <a:rPr lang="en-US" sz="1999" dirty="0">
                <a:gradFill>
                  <a:gsLst>
                    <a:gs pos="0">
                      <a:srgbClr val="FFFFFF"/>
                    </a:gs>
                    <a:gs pos="100000">
                      <a:srgbClr val="FFFFFF"/>
                    </a:gs>
                  </a:gsLst>
                  <a:lin ang="5400000" scaled="0"/>
                </a:gradFill>
                <a:latin typeface="Segoe UI Light"/>
                <a:ea typeface="Segoe UI" pitchFamily="34" charset="0"/>
                <a:cs typeface="Segoe UI" pitchFamily="34" charset="0"/>
              </a:rPr>
              <a:t>Business Change </a:t>
            </a:r>
          </a:p>
        </p:txBody>
      </p:sp>
      <p:sp>
        <p:nvSpPr>
          <p:cNvPr id="81" name="Rectangle 80"/>
          <p:cNvSpPr/>
          <p:nvPr userDrawn="1"/>
        </p:nvSpPr>
        <p:spPr bwMode="auto">
          <a:xfrm>
            <a:off x="233024" y="4715986"/>
            <a:ext cx="3766347" cy="436128"/>
          </a:xfrm>
          <a:prstGeom prst="rect">
            <a:avLst/>
          </a:prstGeom>
          <a:solidFill>
            <a:srgbClr val="8CB1D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502789" tIns="0" rIns="0" bIns="0" numCol="1" rtlCol="0" anchor="ctr" anchorCtr="0" compatLnSpc="1">
            <a:prstTxWarp prst="textNoShape">
              <a:avLst/>
            </a:prstTxWarp>
          </a:bodyPr>
          <a:lstStyle/>
          <a:p>
            <a:pPr defTabSz="913825" fontAlgn="base">
              <a:lnSpc>
                <a:spcPct val="90000"/>
              </a:lnSpc>
              <a:spcBef>
                <a:spcPct val="0"/>
              </a:spcBef>
              <a:spcAft>
                <a:spcPct val="0"/>
              </a:spcAft>
            </a:pPr>
            <a:r>
              <a:rPr lang="en-US" sz="1999" dirty="0">
                <a:gradFill>
                  <a:gsLst>
                    <a:gs pos="0">
                      <a:srgbClr val="FFFFFF"/>
                    </a:gs>
                    <a:gs pos="100000">
                      <a:srgbClr val="FFFFFF"/>
                    </a:gs>
                  </a:gsLst>
                  <a:lin ang="5400000" scaled="0"/>
                </a:gradFill>
                <a:latin typeface="Segoe UI Light"/>
                <a:ea typeface="Segoe UI" pitchFamily="34" charset="0"/>
                <a:cs typeface="Segoe UI" pitchFamily="34" charset="0"/>
              </a:rPr>
              <a:t>Metrics &amp; Measures</a:t>
            </a:r>
          </a:p>
        </p:txBody>
      </p:sp>
      <p:grpSp>
        <p:nvGrpSpPr>
          <p:cNvPr id="6" name="Group 5"/>
          <p:cNvGrpSpPr/>
          <p:nvPr userDrawn="1"/>
        </p:nvGrpSpPr>
        <p:grpSpPr>
          <a:xfrm>
            <a:off x="7984393" y="203128"/>
            <a:ext cx="557813" cy="382827"/>
            <a:chOff x="7999173" y="25327"/>
            <a:chExt cx="557958" cy="382827"/>
          </a:xfrm>
        </p:grpSpPr>
        <p:pic>
          <p:nvPicPr>
            <p:cNvPr id="87" name="Picture 4" descr="\\MAGNUM\Projects\Microsoft\Cloud Power FY12\Design\Icons\PNGs\IT_guy.png"/>
            <p:cNvPicPr>
              <a:picLocks noChangeAspect="1" noChangeArrowheads="1"/>
            </p:cNvPicPr>
            <p:nvPr userDrawn="1"/>
          </p:nvPicPr>
          <p:blipFill>
            <a:blip r:embed="rId4" cstate="print">
              <a:biLevel thresh="50000"/>
            </a:blip>
            <a:srcRect/>
            <a:stretch>
              <a:fillRect/>
            </a:stretch>
          </p:blipFill>
          <p:spPr bwMode="auto">
            <a:xfrm>
              <a:off x="7999173" y="25327"/>
              <a:ext cx="357427" cy="357427"/>
            </a:xfrm>
            <a:prstGeom prst="rect">
              <a:avLst/>
            </a:prstGeom>
            <a:noFill/>
          </p:spPr>
        </p:pic>
        <p:pic>
          <p:nvPicPr>
            <p:cNvPr id="88" name="Picture 4" descr="\\MAGNUM\Projects\Microsoft\Cloud Power FY12\Design\Icons\PNGs\IT_guy.png"/>
            <p:cNvPicPr>
              <a:picLocks noChangeAspect="1" noChangeArrowheads="1"/>
            </p:cNvPicPr>
            <p:nvPr userDrawn="1"/>
          </p:nvPicPr>
          <p:blipFill>
            <a:blip r:embed="rId4" cstate="print">
              <a:biLevel thresh="50000"/>
            </a:blip>
            <a:srcRect/>
            <a:stretch>
              <a:fillRect/>
            </a:stretch>
          </p:blipFill>
          <p:spPr bwMode="auto">
            <a:xfrm>
              <a:off x="8096589" y="50727"/>
              <a:ext cx="357427" cy="357427"/>
            </a:xfrm>
            <a:prstGeom prst="rect">
              <a:avLst/>
            </a:prstGeom>
            <a:noFill/>
          </p:spPr>
        </p:pic>
        <p:pic>
          <p:nvPicPr>
            <p:cNvPr id="89" name="Picture 4" descr="\\MAGNUM\Projects\Microsoft\Cloud Power FY12\Design\Icons\PNGs\IT_guy.png"/>
            <p:cNvPicPr>
              <a:picLocks noChangeAspect="1" noChangeArrowheads="1"/>
            </p:cNvPicPr>
            <p:nvPr userDrawn="1"/>
          </p:nvPicPr>
          <p:blipFill>
            <a:blip r:embed="rId4" cstate="print">
              <a:biLevel thresh="50000"/>
            </a:blip>
            <a:srcRect/>
            <a:stretch>
              <a:fillRect/>
            </a:stretch>
          </p:blipFill>
          <p:spPr bwMode="auto">
            <a:xfrm>
              <a:off x="8199704" y="25327"/>
              <a:ext cx="357427" cy="357427"/>
            </a:xfrm>
            <a:prstGeom prst="rect">
              <a:avLst/>
            </a:prstGeom>
            <a:noFill/>
          </p:spPr>
        </p:pic>
      </p:grpSp>
      <p:sp>
        <p:nvSpPr>
          <p:cNvPr id="91" name="Freeform 90"/>
          <p:cNvSpPr/>
          <p:nvPr userDrawn="1"/>
        </p:nvSpPr>
        <p:spPr>
          <a:xfrm rot="12635514">
            <a:off x="328321" y="4820563"/>
            <a:ext cx="357423" cy="299945"/>
          </a:xfrm>
          <a:custGeom>
            <a:avLst/>
            <a:gdLst>
              <a:gd name="connsiteX0" fmla="*/ 664814 w 1528805"/>
              <a:gd name="connsiteY0" fmla="*/ 385562 h 1282626"/>
              <a:gd name="connsiteX1" fmla="*/ 664814 w 1528805"/>
              <a:gd name="connsiteY1" fmla="*/ 379615 h 1282626"/>
              <a:gd name="connsiteX2" fmla="*/ 674861 w 1528805"/>
              <a:gd name="connsiteY2" fmla="*/ 379615 h 1282626"/>
              <a:gd name="connsiteX3" fmla="*/ 669228 w 1528805"/>
              <a:gd name="connsiteY3" fmla="*/ 381531 h 1282626"/>
              <a:gd name="connsiteX4" fmla="*/ 780408 w 1528805"/>
              <a:gd name="connsiteY4" fmla="*/ 381805 h 1282626"/>
              <a:gd name="connsiteX5" fmla="*/ 780408 w 1528805"/>
              <a:gd name="connsiteY5" fmla="*/ 379615 h 1282626"/>
              <a:gd name="connsiteX6" fmla="*/ 775985 w 1528805"/>
              <a:gd name="connsiteY6" fmla="*/ 379615 h 1282626"/>
              <a:gd name="connsiteX7" fmla="*/ 1389946 w 1528805"/>
              <a:gd name="connsiteY7" fmla="*/ 93668 h 1282626"/>
              <a:gd name="connsiteX8" fmla="*/ 1322166 w 1528805"/>
              <a:gd name="connsiteY8" fmla="*/ 74994 h 1282626"/>
              <a:gd name="connsiteX9" fmla="*/ 1338474 w 1528805"/>
              <a:gd name="connsiteY9" fmla="*/ 6605 h 1282626"/>
              <a:gd name="connsiteX10" fmla="*/ 1406254 w 1528805"/>
              <a:gd name="connsiteY10" fmla="*/ 25280 h 1282626"/>
              <a:gd name="connsiteX11" fmla="*/ 1389946 w 1528805"/>
              <a:gd name="connsiteY11" fmla="*/ 93668 h 1282626"/>
              <a:gd name="connsiteX12" fmla="*/ 75038 w 1528805"/>
              <a:gd name="connsiteY12" fmla="*/ 871052 h 1282626"/>
              <a:gd name="connsiteX13" fmla="*/ 7258 w 1528805"/>
              <a:gd name="connsiteY13" fmla="*/ 852377 h 1282626"/>
              <a:gd name="connsiteX14" fmla="*/ 23566 w 1528805"/>
              <a:gd name="connsiteY14" fmla="*/ 783989 h 1282626"/>
              <a:gd name="connsiteX15" fmla="*/ 91345 w 1528805"/>
              <a:gd name="connsiteY15" fmla="*/ 802664 h 1282626"/>
              <a:gd name="connsiteX16" fmla="*/ 75038 w 1528805"/>
              <a:gd name="connsiteY16" fmla="*/ 871052 h 1282626"/>
              <a:gd name="connsiteX17" fmla="*/ 1505239 w 1528805"/>
              <a:gd name="connsiteY17" fmla="*/ 486273 h 1282626"/>
              <a:gd name="connsiteX18" fmla="*/ 1437459 w 1528805"/>
              <a:gd name="connsiteY18" fmla="*/ 467598 h 1282626"/>
              <a:gd name="connsiteX19" fmla="*/ 1453767 w 1528805"/>
              <a:gd name="connsiteY19" fmla="*/ 399210 h 1282626"/>
              <a:gd name="connsiteX20" fmla="*/ 1521547 w 1528805"/>
              <a:gd name="connsiteY20" fmla="*/ 417885 h 1282626"/>
              <a:gd name="connsiteX21" fmla="*/ 1505239 w 1528805"/>
              <a:gd name="connsiteY21" fmla="*/ 486273 h 1282626"/>
              <a:gd name="connsiteX22" fmla="*/ 363455 w 1528805"/>
              <a:gd name="connsiteY22" fmla="*/ 1161305 h 1282626"/>
              <a:gd name="connsiteX23" fmla="*/ 295675 w 1528805"/>
              <a:gd name="connsiteY23" fmla="*/ 1142630 h 1282626"/>
              <a:gd name="connsiteX24" fmla="*/ 311983 w 1528805"/>
              <a:gd name="connsiteY24" fmla="*/ 1074242 h 1282626"/>
              <a:gd name="connsiteX25" fmla="*/ 379763 w 1528805"/>
              <a:gd name="connsiteY25" fmla="*/ 1092917 h 1282626"/>
              <a:gd name="connsiteX26" fmla="*/ 363455 w 1528805"/>
              <a:gd name="connsiteY26" fmla="*/ 1161305 h 1282626"/>
              <a:gd name="connsiteX27" fmla="*/ 722611 w 1528805"/>
              <a:gd name="connsiteY27" fmla="*/ 1057502 h 1282626"/>
              <a:gd name="connsiteX28" fmla="*/ 715534 w 1528805"/>
              <a:gd name="connsiteY28" fmla="*/ 1050425 h 1282626"/>
              <a:gd name="connsiteX29" fmla="*/ 730005 w 1528805"/>
              <a:gd name="connsiteY29" fmla="*/ 1050108 h 1282626"/>
              <a:gd name="connsiteX30" fmla="*/ 1017254 w 1528805"/>
              <a:gd name="connsiteY30" fmla="*/ 970201 h 1282626"/>
              <a:gd name="connsiteX31" fmla="*/ 785931 w 1528805"/>
              <a:gd name="connsiteY31" fmla="*/ 1048882 h 1282626"/>
              <a:gd name="connsiteX32" fmla="*/ 730005 w 1528805"/>
              <a:gd name="connsiteY32" fmla="*/ 1050108 h 1282626"/>
              <a:gd name="connsiteX33" fmla="*/ 838205 w 1528805"/>
              <a:gd name="connsiteY33" fmla="*/ 941908 h 1282626"/>
              <a:gd name="connsiteX34" fmla="*/ 780408 w 1528805"/>
              <a:gd name="connsiteY34" fmla="*/ 941908 h 1282626"/>
              <a:gd name="connsiteX35" fmla="*/ 780408 w 1528805"/>
              <a:gd name="connsiteY35" fmla="*/ 589768 h 1282626"/>
              <a:gd name="connsiteX36" fmla="*/ 747076 w 1528805"/>
              <a:gd name="connsiteY36" fmla="*/ 601106 h 1282626"/>
              <a:gd name="connsiteX37" fmla="*/ 702653 w 1528805"/>
              <a:gd name="connsiteY37" fmla="*/ 597745 h 1282626"/>
              <a:gd name="connsiteX38" fmla="*/ 664814 w 1528805"/>
              <a:gd name="connsiteY38" fmla="*/ 579013 h 1282626"/>
              <a:gd name="connsiteX39" fmla="*/ 664814 w 1528805"/>
              <a:gd name="connsiteY39" fmla="*/ 941908 h 1282626"/>
              <a:gd name="connsiteX40" fmla="*/ 607017 w 1528805"/>
              <a:gd name="connsiteY40" fmla="*/ 941908 h 1282626"/>
              <a:gd name="connsiteX41" fmla="*/ 715534 w 1528805"/>
              <a:gd name="connsiteY41" fmla="*/ 1050425 h 1282626"/>
              <a:gd name="connsiteX42" fmla="*/ 666236 w 1528805"/>
              <a:gd name="connsiteY42" fmla="*/ 1051507 h 1282626"/>
              <a:gd name="connsiteX43" fmla="*/ 164567 w 1528805"/>
              <a:gd name="connsiteY43" fmla="*/ 735263 h 1282626"/>
              <a:gd name="connsiteX44" fmla="*/ 642077 w 1528805"/>
              <a:gd name="connsiteY44" fmla="*/ 452955 h 1282626"/>
              <a:gd name="connsiteX45" fmla="*/ 637768 w 1528805"/>
              <a:gd name="connsiteY45" fmla="*/ 462416 h 1282626"/>
              <a:gd name="connsiteX46" fmla="*/ 648525 w 1528805"/>
              <a:gd name="connsiteY46" fmla="*/ 532002 h 1282626"/>
              <a:gd name="connsiteX47" fmla="*/ 772443 w 1528805"/>
              <a:gd name="connsiteY47" fmla="*/ 566144 h 1282626"/>
              <a:gd name="connsiteX48" fmla="*/ 802258 w 1528805"/>
              <a:gd name="connsiteY48" fmla="*/ 441114 h 1282626"/>
              <a:gd name="connsiteX49" fmla="*/ 746473 w 1528805"/>
              <a:gd name="connsiteY49" fmla="*/ 398148 h 1282626"/>
              <a:gd name="connsiteX50" fmla="*/ 736107 w 1528805"/>
              <a:gd name="connsiteY50" fmla="*/ 397364 h 1282626"/>
              <a:gd name="connsiteX51" fmla="*/ 1222404 w 1528805"/>
              <a:gd name="connsiteY51" fmla="*/ 109861 h 1282626"/>
              <a:gd name="connsiteX52" fmla="*/ 1017254 w 1528805"/>
              <a:gd name="connsiteY52" fmla="*/ 970201 h 1282626"/>
              <a:gd name="connsiteX53" fmla="*/ 714973 w 1528805"/>
              <a:gd name="connsiteY53" fmla="*/ 1276021 h 1282626"/>
              <a:gd name="connsiteX54" fmla="*/ 647193 w 1528805"/>
              <a:gd name="connsiteY54" fmla="*/ 1257347 h 1282626"/>
              <a:gd name="connsiteX55" fmla="*/ 663501 w 1528805"/>
              <a:gd name="connsiteY55" fmla="*/ 1188959 h 1282626"/>
              <a:gd name="connsiteX56" fmla="*/ 731280 w 1528805"/>
              <a:gd name="connsiteY56" fmla="*/ 1207633 h 1282626"/>
              <a:gd name="connsiteX57" fmla="*/ 714973 w 1528805"/>
              <a:gd name="connsiteY57" fmla="*/ 1276021 h 1282626"/>
              <a:gd name="connsiteX58" fmla="*/ 1399220 w 1528805"/>
              <a:gd name="connsiteY58" fmla="*/ 871489 h 1282626"/>
              <a:gd name="connsiteX59" fmla="*/ 1331440 w 1528805"/>
              <a:gd name="connsiteY59" fmla="*/ 852814 h 1282626"/>
              <a:gd name="connsiteX60" fmla="*/ 1347748 w 1528805"/>
              <a:gd name="connsiteY60" fmla="*/ 784426 h 1282626"/>
              <a:gd name="connsiteX61" fmla="*/ 1415528 w 1528805"/>
              <a:gd name="connsiteY61" fmla="*/ 803101 h 1282626"/>
              <a:gd name="connsiteX62" fmla="*/ 1399220 w 1528805"/>
              <a:gd name="connsiteY62" fmla="*/ 871489 h 1282626"/>
              <a:gd name="connsiteX63" fmla="*/ 1125898 w 1528805"/>
              <a:gd name="connsiteY63" fmla="*/ 1171310 h 1282626"/>
              <a:gd name="connsiteX64" fmla="*/ 1058118 w 1528805"/>
              <a:gd name="connsiteY64" fmla="*/ 1152635 h 1282626"/>
              <a:gd name="connsiteX65" fmla="*/ 1074426 w 1528805"/>
              <a:gd name="connsiteY65" fmla="*/ 1084247 h 1282626"/>
              <a:gd name="connsiteX66" fmla="*/ 1142206 w 1528805"/>
              <a:gd name="connsiteY66" fmla="*/ 1102922 h 1282626"/>
              <a:gd name="connsiteX67" fmla="*/ 1125898 w 1528805"/>
              <a:gd name="connsiteY67" fmla="*/ 1171310 h 1282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528805" h="1282626">
                <a:moveTo>
                  <a:pt x="664814" y="385562"/>
                </a:moveTo>
                <a:lnTo>
                  <a:pt x="664814" y="379615"/>
                </a:lnTo>
                <a:lnTo>
                  <a:pt x="674861" y="379615"/>
                </a:lnTo>
                <a:lnTo>
                  <a:pt x="669228" y="381531"/>
                </a:lnTo>
                <a:close/>
                <a:moveTo>
                  <a:pt x="780408" y="381805"/>
                </a:moveTo>
                <a:lnTo>
                  <a:pt x="780408" y="379615"/>
                </a:lnTo>
                <a:lnTo>
                  <a:pt x="775985" y="379615"/>
                </a:lnTo>
                <a:close/>
                <a:moveTo>
                  <a:pt x="1389946" y="93668"/>
                </a:moveTo>
                <a:cubicBezTo>
                  <a:pt x="1366725" y="107396"/>
                  <a:pt x="1336379" y="99035"/>
                  <a:pt x="1322166" y="74994"/>
                </a:cubicBezTo>
                <a:cubicBezTo>
                  <a:pt x="1307952" y="50952"/>
                  <a:pt x="1315253" y="20334"/>
                  <a:pt x="1338474" y="6605"/>
                </a:cubicBezTo>
                <a:cubicBezTo>
                  <a:pt x="1361694" y="-7123"/>
                  <a:pt x="1392040" y="1239"/>
                  <a:pt x="1406254" y="25280"/>
                </a:cubicBezTo>
                <a:cubicBezTo>
                  <a:pt x="1420467" y="49322"/>
                  <a:pt x="1413166" y="79940"/>
                  <a:pt x="1389946" y="93668"/>
                </a:cubicBezTo>
                <a:close/>
                <a:moveTo>
                  <a:pt x="75038" y="871052"/>
                </a:moveTo>
                <a:cubicBezTo>
                  <a:pt x="51817" y="884780"/>
                  <a:pt x="21471" y="876419"/>
                  <a:pt x="7258" y="852377"/>
                </a:cubicBezTo>
                <a:cubicBezTo>
                  <a:pt x="-6956" y="828335"/>
                  <a:pt x="345" y="797717"/>
                  <a:pt x="23566" y="783989"/>
                </a:cubicBezTo>
                <a:cubicBezTo>
                  <a:pt x="46786" y="770261"/>
                  <a:pt x="77132" y="778622"/>
                  <a:pt x="91345" y="802664"/>
                </a:cubicBezTo>
                <a:cubicBezTo>
                  <a:pt x="105559" y="826705"/>
                  <a:pt x="98258" y="857324"/>
                  <a:pt x="75038" y="871052"/>
                </a:cubicBezTo>
                <a:close/>
                <a:moveTo>
                  <a:pt x="1505239" y="486273"/>
                </a:moveTo>
                <a:cubicBezTo>
                  <a:pt x="1482019" y="500001"/>
                  <a:pt x="1451673" y="491640"/>
                  <a:pt x="1437459" y="467598"/>
                </a:cubicBezTo>
                <a:cubicBezTo>
                  <a:pt x="1423246" y="443557"/>
                  <a:pt x="1430547" y="412939"/>
                  <a:pt x="1453767" y="399210"/>
                </a:cubicBezTo>
                <a:cubicBezTo>
                  <a:pt x="1476988" y="385482"/>
                  <a:pt x="1507334" y="393843"/>
                  <a:pt x="1521547" y="417885"/>
                </a:cubicBezTo>
                <a:cubicBezTo>
                  <a:pt x="1535761" y="441927"/>
                  <a:pt x="1528460" y="472545"/>
                  <a:pt x="1505239" y="486273"/>
                </a:cubicBezTo>
                <a:close/>
                <a:moveTo>
                  <a:pt x="363455" y="1161305"/>
                </a:moveTo>
                <a:cubicBezTo>
                  <a:pt x="340234" y="1175033"/>
                  <a:pt x="309888" y="1166672"/>
                  <a:pt x="295675" y="1142630"/>
                </a:cubicBezTo>
                <a:cubicBezTo>
                  <a:pt x="281461" y="1118588"/>
                  <a:pt x="288762" y="1087970"/>
                  <a:pt x="311983" y="1074242"/>
                </a:cubicBezTo>
                <a:cubicBezTo>
                  <a:pt x="335203" y="1060514"/>
                  <a:pt x="365549" y="1068875"/>
                  <a:pt x="379763" y="1092917"/>
                </a:cubicBezTo>
                <a:cubicBezTo>
                  <a:pt x="393976" y="1116958"/>
                  <a:pt x="386675" y="1147577"/>
                  <a:pt x="363455" y="1161305"/>
                </a:cubicBezTo>
                <a:close/>
                <a:moveTo>
                  <a:pt x="722611" y="1057502"/>
                </a:moveTo>
                <a:lnTo>
                  <a:pt x="715534" y="1050425"/>
                </a:lnTo>
                <a:lnTo>
                  <a:pt x="730005" y="1050108"/>
                </a:lnTo>
                <a:close/>
                <a:moveTo>
                  <a:pt x="1017254" y="970201"/>
                </a:moveTo>
                <a:cubicBezTo>
                  <a:pt x="944225" y="1013376"/>
                  <a:pt x="865594" y="1039182"/>
                  <a:pt x="785931" y="1048882"/>
                </a:cubicBezTo>
                <a:lnTo>
                  <a:pt x="730005" y="1050108"/>
                </a:lnTo>
                <a:lnTo>
                  <a:pt x="838205" y="941908"/>
                </a:lnTo>
                <a:lnTo>
                  <a:pt x="780408" y="941908"/>
                </a:lnTo>
                <a:lnTo>
                  <a:pt x="780408" y="589768"/>
                </a:lnTo>
                <a:lnTo>
                  <a:pt x="747076" y="601106"/>
                </a:lnTo>
                <a:cubicBezTo>
                  <a:pt x="732176" y="602920"/>
                  <a:pt x="717083" y="601721"/>
                  <a:pt x="702653" y="597745"/>
                </a:cubicBezTo>
                <a:lnTo>
                  <a:pt x="664814" y="579013"/>
                </a:lnTo>
                <a:lnTo>
                  <a:pt x="664814" y="941908"/>
                </a:lnTo>
                <a:lnTo>
                  <a:pt x="607017" y="941908"/>
                </a:lnTo>
                <a:lnTo>
                  <a:pt x="715534" y="1050425"/>
                </a:lnTo>
                <a:lnTo>
                  <a:pt x="666236" y="1051507"/>
                </a:lnTo>
                <a:cubicBezTo>
                  <a:pt x="467359" y="1036271"/>
                  <a:pt x="276325" y="924295"/>
                  <a:pt x="164567" y="735263"/>
                </a:cubicBezTo>
                <a:lnTo>
                  <a:pt x="642077" y="452955"/>
                </a:lnTo>
                <a:lnTo>
                  <a:pt x="637768" y="462416"/>
                </a:lnTo>
                <a:cubicBezTo>
                  <a:pt x="632373" y="485042"/>
                  <a:pt x="635532" y="510025"/>
                  <a:pt x="648525" y="532002"/>
                </a:cubicBezTo>
                <a:cubicBezTo>
                  <a:pt x="674511" y="575956"/>
                  <a:pt x="729992" y="591242"/>
                  <a:pt x="772443" y="566144"/>
                </a:cubicBezTo>
                <a:cubicBezTo>
                  <a:pt x="814895" y="541047"/>
                  <a:pt x="828244" y="485068"/>
                  <a:pt x="802258" y="441114"/>
                </a:cubicBezTo>
                <a:cubicBezTo>
                  <a:pt x="789265" y="419137"/>
                  <a:pt x="768898" y="404327"/>
                  <a:pt x="746473" y="398148"/>
                </a:cubicBezTo>
                <a:lnTo>
                  <a:pt x="736107" y="397364"/>
                </a:lnTo>
                <a:lnTo>
                  <a:pt x="1222404" y="109861"/>
                </a:lnTo>
                <a:cubicBezTo>
                  <a:pt x="1401216" y="412313"/>
                  <a:pt x="1309368" y="797501"/>
                  <a:pt x="1017254" y="970201"/>
                </a:cubicBezTo>
                <a:close/>
                <a:moveTo>
                  <a:pt x="714973" y="1276021"/>
                </a:moveTo>
                <a:cubicBezTo>
                  <a:pt x="691752" y="1289749"/>
                  <a:pt x="661406" y="1281388"/>
                  <a:pt x="647193" y="1257347"/>
                </a:cubicBezTo>
                <a:cubicBezTo>
                  <a:pt x="632979" y="1233305"/>
                  <a:pt x="640280" y="1202687"/>
                  <a:pt x="663501" y="1188959"/>
                </a:cubicBezTo>
                <a:cubicBezTo>
                  <a:pt x="686721" y="1175231"/>
                  <a:pt x="717067" y="1183592"/>
                  <a:pt x="731280" y="1207633"/>
                </a:cubicBezTo>
                <a:cubicBezTo>
                  <a:pt x="745494" y="1231675"/>
                  <a:pt x="738193" y="1262293"/>
                  <a:pt x="714973" y="1276021"/>
                </a:cubicBezTo>
                <a:close/>
                <a:moveTo>
                  <a:pt x="1399220" y="871489"/>
                </a:moveTo>
                <a:cubicBezTo>
                  <a:pt x="1376000" y="885217"/>
                  <a:pt x="1345654" y="876856"/>
                  <a:pt x="1331440" y="852814"/>
                </a:cubicBezTo>
                <a:cubicBezTo>
                  <a:pt x="1317226" y="828773"/>
                  <a:pt x="1324527" y="798155"/>
                  <a:pt x="1347748" y="784426"/>
                </a:cubicBezTo>
                <a:cubicBezTo>
                  <a:pt x="1370968" y="770698"/>
                  <a:pt x="1401314" y="779059"/>
                  <a:pt x="1415528" y="803101"/>
                </a:cubicBezTo>
                <a:cubicBezTo>
                  <a:pt x="1429741" y="827143"/>
                  <a:pt x="1422440" y="857761"/>
                  <a:pt x="1399220" y="871489"/>
                </a:cubicBezTo>
                <a:close/>
                <a:moveTo>
                  <a:pt x="1125898" y="1171310"/>
                </a:moveTo>
                <a:cubicBezTo>
                  <a:pt x="1102678" y="1185038"/>
                  <a:pt x="1072332" y="1176677"/>
                  <a:pt x="1058118" y="1152635"/>
                </a:cubicBezTo>
                <a:cubicBezTo>
                  <a:pt x="1043905" y="1128594"/>
                  <a:pt x="1051205" y="1097975"/>
                  <a:pt x="1074426" y="1084247"/>
                </a:cubicBezTo>
                <a:cubicBezTo>
                  <a:pt x="1097646" y="1070519"/>
                  <a:pt x="1127992" y="1078880"/>
                  <a:pt x="1142206" y="1102922"/>
                </a:cubicBezTo>
                <a:cubicBezTo>
                  <a:pt x="1156420" y="1126964"/>
                  <a:pt x="1149119" y="1157582"/>
                  <a:pt x="1125898" y="1171310"/>
                </a:cubicBezTo>
                <a:close/>
              </a:path>
            </a:pathLst>
          </a:custGeom>
          <a:solidFill>
            <a:srgbClr val="FFFFFF"/>
          </a:solidFill>
          <a:ln w="3175" cap="flat" cmpd="sng" algn="ctr">
            <a:noFill/>
            <a:prstDash val="solid"/>
          </a:ln>
          <a:effectLst/>
        </p:spPr>
        <p:txBody>
          <a:bodyPr wrap="square" rtlCol="0" anchor="ctr">
            <a:noAutofit/>
          </a:bodyPr>
          <a:lstStyle/>
          <a:p>
            <a:pPr algn="ctr">
              <a:defRPr/>
            </a:pPr>
            <a:endParaRPr lang="en-US" sz="1200" kern="0" dirty="0">
              <a:solidFill>
                <a:srgbClr val="FFFFFF"/>
              </a:solidFill>
            </a:endParaRPr>
          </a:p>
        </p:txBody>
      </p:sp>
      <p:grpSp>
        <p:nvGrpSpPr>
          <p:cNvPr id="92" name="Group 91"/>
          <p:cNvGrpSpPr/>
          <p:nvPr userDrawn="1"/>
        </p:nvGrpSpPr>
        <p:grpSpPr bwMode="black">
          <a:xfrm>
            <a:off x="340873" y="2579120"/>
            <a:ext cx="296387" cy="318648"/>
            <a:chOff x="1435100" y="3879850"/>
            <a:chExt cx="739775" cy="795338"/>
          </a:xfrm>
          <a:solidFill>
            <a:schemeClr val="tx1"/>
          </a:solidFill>
        </p:grpSpPr>
        <p:sp>
          <p:nvSpPr>
            <p:cNvPr id="93" name="Freeform 6"/>
            <p:cNvSpPr>
              <a:spLocks/>
            </p:cNvSpPr>
            <p:nvPr/>
          </p:nvSpPr>
          <p:spPr bwMode="black">
            <a:xfrm>
              <a:off x="1435100" y="4191000"/>
              <a:ext cx="106363" cy="106363"/>
            </a:xfrm>
            <a:custGeom>
              <a:avLst/>
              <a:gdLst>
                <a:gd name="T0" fmla="*/ 15 w 67"/>
                <a:gd name="T1" fmla="*/ 67 h 67"/>
                <a:gd name="T2" fmla="*/ 15 w 67"/>
                <a:gd name="T3" fmla="*/ 66 h 67"/>
                <a:gd name="T4" fmla="*/ 33 w 67"/>
                <a:gd name="T5" fmla="*/ 48 h 67"/>
                <a:gd name="T6" fmla="*/ 52 w 67"/>
                <a:gd name="T7" fmla="*/ 67 h 67"/>
                <a:gd name="T8" fmla="*/ 67 w 67"/>
                <a:gd name="T9" fmla="*/ 52 h 67"/>
                <a:gd name="T10" fmla="*/ 66 w 67"/>
                <a:gd name="T11" fmla="*/ 51 h 67"/>
                <a:gd name="T12" fmla="*/ 48 w 67"/>
                <a:gd name="T13" fmla="*/ 33 h 67"/>
                <a:gd name="T14" fmla="*/ 67 w 67"/>
                <a:gd name="T15" fmla="*/ 15 h 67"/>
                <a:gd name="T16" fmla="*/ 52 w 67"/>
                <a:gd name="T17" fmla="*/ 0 h 67"/>
                <a:gd name="T18" fmla="*/ 33 w 67"/>
                <a:gd name="T19" fmla="*/ 19 h 67"/>
                <a:gd name="T20" fmla="*/ 15 w 67"/>
                <a:gd name="T21" fmla="*/ 0 h 67"/>
                <a:gd name="T22" fmla="*/ 0 w 67"/>
                <a:gd name="T23" fmla="*/ 15 h 67"/>
                <a:gd name="T24" fmla="*/ 19 w 67"/>
                <a:gd name="T25" fmla="*/ 33 h 67"/>
                <a:gd name="T26" fmla="*/ 0 w 67"/>
                <a:gd name="T27" fmla="*/ 52 h 67"/>
                <a:gd name="T28" fmla="*/ 15 w 67"/>
                <a:gd name="T2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67">
                  <a:moveTo>
                    <a:pt x="15" y="67"/>
                  </a:moveTo>
                  <a:lnTo>
                    <a:pt x="15" y="66"/>
                  </a:lnTo>
                  <a:lnTo>
                    <a:pt x="33" y="48"/>
                  </a:lnTo>
                  <a:lnTo>
                    <a:pt x="52" y="67"/>
                  </a:lnTo>
                  <a:lnTo>
                    <a:pt x="67" y="52"/>
                  </a:lnTo>
                  <a:lnTo>
                    <a:pt x="66" y="51"/>
                  </a:lnTo>
                  <a:lnTo>
                    <a:pt x="48" y="33"/>
                  </a:lnTo>
                  <a:lnTo>
                    <a:pt x="67" y="15"/>
                  </a:lnTo>
                  <a:lnTo>
                    <a:pt x="52" y="0"/>
                  </a:lnTo>
                  <a:lnTo>
                    <a:pt x="33" y="19"/>
                  </a:lnTo>
                  <a:lnTo>
                    <a:pt x="15" y="0"/>
                  </a:lnTo>
                  <a:lnTo>
                    <a:pt x="0" y="15"/>
                  </a:lnTo>
                  <a:lnTo>
                    <a:pt x="19" y="33"/>
                  </a:lnTo>
                  <a:lnTo>
                    <a:pt x="0" y="52"/>
                  </a:lnTo>
                  <a:lnTo>
                    <a:pt x="15"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26"/>
              <a:endParaRPr lang="en-US" sz="1600">
                <a:solidFill>
                  <a:srgbClr val="000000"/>
                </a:solidFill>
              </a:endParaRPr>
            </a:p>
          </p:txBody>
        </p:sp>
        <p:sp>
          <p:nvSpPr>
            <p:cNvPr id="94" name="Freeform 7"/>
            <p:cNvSpPr>
              <a:spLocks/>
            </p:cNvSpPr>
            <p:nvPr/>
          </p:nvSpPr>
          <p:spPr bwMode="black">
            <a:xfrm>
              <a:off x="1620838" y="4208463"/>
              <a:ext cx="106363" cy="104775"/>
            </a:xfrm>
            <a:custGeom>
              <a:avLst/>
              <a:gdLst>
                <a:gd name="T0" fmla="*/ 66 w 67"/>
                <a:gd name="T1" fmla="*/ 51 h 66"/>
                <a:gd name="T2" fmla="*/ 48 w 67"/>
                <a:gd name="T3" fmla="*/ 33 h 66"/>
                <a:gd name="T4" fmla="*/ 67 w 67"/>
                <a:gd name="T5" fmla="*/ 14 h 66"/>
                <a:gd name="T6" fmla="*/ 52 w 67"/>
                <a:gd name="T7" fmla="*/ 0 h 66"/>
                <a:gd name="T8" fmla="*/ 33 w 67"/>
                <a:gd name="T9" fmla="*/ 18 h 66"/>
                <a:gd name="T10" fmla="*/ 15 w 67"/>
                <a:gd name="T11" fmla="*/ 0 h 66"/>
                <a:gd name="T12" fmla="*/ 0 w 67"/>
                <a:gd name="T13" fmla="*/ 14 h 66"/>
                <a:gd name="T14" fmla="*/ 19 w 67"/>
                <a:gd name="T15" fmla="*/ 33 h 66"/>
                <a:gd name="T16" fmla="*/ 0 w 67"/>
                <a:gd name="T17" fmla="*/ 51 h 66"/>
                <a:gd name="T18" fmla="*/ 15 w 67"/>
                <a:gd name="T19" fmla="*/ 66 h 66"/>
                <a:gd name="T20" fmla="*/ 15 w 67"/>
                <a:gd name="T21" fmla="*/ 66 h 66"/>
                <a:gd name="T22" fmla="*/ 33 w 67"/>
                <a:gd name="T23" fmla="*/ 48 h 66"/>
                <a:gd name="T24" fmla="*/ 52 w 67"/>
                <a:gd name="T25" fmla="*/ 66 h 66"/>
                <a:gd name="T26" fmla="*/ 67 w 67"/>
                <a:gd name="T27" fmla="*/ 51 h 66"/>
                <a:gd name="T28" fmla="*/ 66 w 67"/>
                <a:gd name="T29" fmla="*/ 5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66">
                  <a:moveTo>
                    <a:pt x="66" y="51"/>
                  </a:moveTo>
                  <a:lnTo>
                    <a:pt x="48" y="33"/>
                  </a:lnTo>
                  <a:lnTo>
                    <a:pt x="67" y="14"/>
                  </a:lnTo>
                  <a:lnTo>
                    <a:pt x="52" y="0"/>
                  </a:lnTo>
                  <a:lnTo>
                    <a:pt x="33" y="18"/>
                  </a:lnTo>
                  <a:lnTo>
                    <a:pt x="15" y="0"/>
                  </a:lnTo>
                  <a:lnTo>
                    <a:pt x="0" y="14"/>
                  </a:lnTo>
                  <a:lnTo>
                    <a:pt x="19" y="33"/>
                  </a:lnTo>
                  <a:lnTo>
                    <a:pt x="0" y="51"/>
                  </a:lnTo>
                  <a:lnTo>
                    <a:pt x="15" y="66"/>
                  </a:lnTo>
                  <a:lnTo>
                    <a:pt x="15" y="66"/>
                  </a:lnTo>
                  <a:lnTo>
                    <a:pt x="33" y="48"/>
                  </a:lnTo>
                  <a:lnTo>
                    <a:pt x="52" y="66"/>
                  </a:lnTo>
                  <a:lnTo>
                    <a:pt x="67" y="51"/>
                  </a:lnTo>
                  <a:lnTo>
                    <a:pt x="66" y="5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26"/>
              <a:endParaRPr lang="en-US" sz="1600">
                <a:solidFill>
                  <a:srgbClr val="000000"/>
                </a:solidFill>
              </a:endParaRPr>
            </a:p>
          </p:txBody>
        </p:sp>
        <p:sp>
          <p:nvSpPr>
            <p:cNvPr id="95" name="Freeform 8"/>
            <p:cNvSpPr>
              <a:spLocks/>
            </p:cNvSpPr>
            <p:nvPr/>
          </p:nvSpPr>
          <p:spPr bwMode="black">
            <a:xfrm>
              <a:off x="1876425" y="4184650"/>
              <a:ext cx="104775" cy="104775"/>
            </a:xfrm>
            <a:custGeom>
              <a:avLst/>
              <a:gdLst>
                <a:gd name="T0" fmla="*/ 14 w 66"/>
                <a:gd name="T1" fmla="*/ 66 h 66"/>
                <a:gd name="T2" fmla="*/ 15 w 66"/>
                <a:gd name="T3" fmla="*/ 66 h 66"/>
                <a:gd name="T4" fmla="*/ 33 w 66"/>
                <a:gd name="T5" fmla="*/ 48 h 66"/>
                <a:gd name="T6" fmla="*/ 52 w 66"/>
                <a:gd name="T7" fmla="*/ 66 h 66"/>
                <a:gd name="T8" fmla="*/ 66 w 66"/>
                <a:gd name="T9" fmla="*/ 51 h 66"/>
                <a:gd name="T10" fmla="*/ 66 w 66"/>
                <a:gd name="T11" fmla="*/ 51 h 66"/>
                <a:gd name="T12" fmla="*/ 48 w 66"/>
                <a:gd name="T13" fmla="*/ 33 h 66"/>
                <a:gd name="T14" fmla="*/ 66 w 66"/>
                <a:gd name="T15" fmla="*/ 14 h 66"/>
                <a:gd name="T16" fmla="*/ 52 w 66"/>
                <a:gd name="T17" fmla="*/ 0 h 66"/>
                <a:gd name="T18" fmla="*/ 33 w 66"/>
                <a:gd name="T19" fmla="*/ 18 h 66"/>
                <a:gd name="T20" fmla="*/ 14 w 66"/>
                <a:gd name="T21" fmla="*/ 0 h 66"/>
                <a:gd name="T22" fmla="*/ 0 w 66"/>
                <a:gd name="T23" fmla="*/ 14 h 66"/>
                <a:gd name="T24" fmla="*/ 18 w 66"/>
                <a:gd name="T25" fmla="*/ 33 h 66"/>
                <a:gd name="T26" fmla="*/ 0 w 66"/>
                <a:gd name="T27" fmla="*/ 51 h 66"/>
                <a:gd name="T28" fmla="*/ 14 w 66"/>
                <a:gd name="T29"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66">
                  <a:moveTo>
                    <a:pt x="14" y="66"/>
                  </a:moveTo>
                  <a:lnTo>
                    <a:pt x="15" y="66"/>
                  </a:lnTo>
                  <a:lnTo>
                    <a:pt x="33" y="48"/>
                  </a:lnTo>
                  <a:lnTo>
                    <a:pt x="52" y="66"/>
                  </a:lnTo>
                  <a:lnTo>
                    <a:pt x="66" y="51"/>
                  </a:lnTo>
                  <a:lnTo>
                    <a:pt x="66" y="51"/>
                  </a:lnTo>
                  <a:lnTo>
                    <a:pt x="48" y="33"/>
                  </a:lnTo>
                  <a:lnTo>
                    <a:pt x="66" y="14"/>
                  </a:lnTo>
                  <a:lnTo>
                    <a:pt x="52" y="0"/>
                  </a:lnTo>
                  <a:lnTo>
                    <a:pt x="33" y="18"/>
                  </a:lnTo>
                  <a:lnTo>
                    <a:pt x="14" y="0"/>
                  </a:lnTo>
                  <a:lnTo>
                    <a:pt x="0" y="14"/>
                  </a:lnTo>
                  <a:lnTo>
                    <a:pt x="18" y="33"/>
                  </a:lnTo>
                  <a:lnTo>
                    <a:pt x="0" y="51"/>
                  </a:lnTo>
                  <a:lnTo>
                    <a:pt x="14"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26"/>
              <a:endParaRPr lang="en-US" sz="1600">
                <a:solidFill>
                  <a:srgbClr val="000000"/>
                </a:solidFill>
              </a:endParaRPr>
            </a:p>
          </p:txBody>
        </p:sp>
        <p:sp>
          <p:nvSpPr>
            <p:cNvPr id="96" name="Freeform 9"/>
            <p:cNvSpPr>
              <a:spLocks/>
            </p:cNvSpPr>
            <p:nvPr/>
          </p:nvSpPr>
          <p:spPr bwMode="black">
            <a:xfrm>
              <a:off x="1498600" y="3879850"/>
              <a:ext cx="336550" cy="795338"/>
            </a:xfrm>
            <a:custGeom>
              <a:avLst/>
              <a:gdLst>
                <a:gd name="T0" fmla="*/ 938 w 1156"/>
                <a:gd name="T1" fmla="*/ 2724 h 2724"/>
                <a:gd name="T2" fmla="*/ 1139 w 1156"/>
                <a:gd name="T3" fmla="*/ 2523 h 2724"/>
                <a:gd name="T4" fmla="*/ 1036 w 1156"/>
                <a:gd name="T5" fmla="*/ 2347 h 2724"/>
                <a:gd name="T6" fmla="*/ 1156 w 1156"/>
                <a:gd name="T7" fmla="*/ 1686 h 2724"/>
                <a:gd name="T8" fmla="*/ 953 w 1156"/>
                <a:gd name="T9" fmla="*/ 884 h 2724"/>
                <a:gd name="T10" fmla="*/ 188 w 1156"/>
                <a:gd name="T11" fmla="*/ 128 h 2724"/>
                <a:gd name="T12" fmla="*/ 327 w 1156"/>
                <a:gd name="T13" fmla="*/ 90 h 2724"/>
                <a:gd name="T14" fmla="*/ 302 w 1156"/>
                <a:gd name="T15" fmla="*/ 0 h 2724"/>
                <a:gd name="T16" fmla="*/ 0 w 1156"/>
                <a:gd name="T17" fmla="*/ 82 h 2724"/>
                <a:gd name="T18" fmla="*/ 83 w 1156"/>
                <a:gd name="T19" fmla="*/ 385 h 2724"/>
                <a:gd name="T20" fmla="*/ 173 w 1156"/>
                <a:gd name="T21" fmla="*/ 360 h 2724"/>
                <a:gd name="T22" fmla="*/ 135 w 1156"/>
                <a:gd name="T23" fmla="*/ 223 h 2724"/>
                <a:gd name="T24" fmla="*/ 858 w 1156"/>
                <a:gd name="T25" fmla="*/ 937 h 2724"/>
                <a:gd name="T26" fmla="*/ 1047 w 1156"/>
                <a:gd name="T27" fmla="*/ 1686 h 2724"/>
                <a:gd name="T28" fmla="*/ 979 w 1156"/>
                <a:gd name="T29" fmla="*/ 2171 h 2724"/>
                <a:gd name="T30" fmla="*/ 933 w 1156"/>
                <a:gd name="T31" fmla="*/ 2312 h 2724"/>
                <a:gd name="T32" fmla="*/ 929 w 1156"/>
                <a:gd name="T33" fmla="*/ 2321 h 2724"/>
                <a:gd name="T34" fmla="*/ 736 w 1156"/>
                <a:gd name="T35" fmla="*/ 2523 h 2724"/>
                <a:gd name="T36" fmla="*/ 938 w 1156"/>
                <a:gd name="T37" fmla="*/ 2724 h 2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56" h="2724">
                  <a:moveTo>
                    <a:pt x="938" y="2724"/>
                  </a:moveTo>
                  <a:cubicBezTo>
                    <a:pt x="1049" y="2724"/>
                    <a:pt x="1139" y="2634"/>
                    <a:pt x="1139" y="2523"/>
                  </a:cubicBezTo>
                  <a:cubicBezTo>
                    <a:pt x="1139" y="2447"/>
                    <a:pt x="1098" y="2382"/>
                    <a:pt x="1036" y="2347"/>
                  </a:cubicBezTo>
                  <a:cubicBezTo>
                    <a:pt x="1078" y="2239"/>
                    <a:pt x="1156" y="1994"/>
                    <a:pt x="1156" y="1686"/>
                  </a:cubicBezTo>
                  <a:cubicBezTo>
                    <a:pt x="1156" y="1444"/>
                    <a:pt x="1108" y="1164"/>
                    <a:pt x="953" y="884"/>
                  </a:cubicBezTo>
                  <a:cubicBezTo>
                    <a:pt x="807" y="619"/>
                    <a:pt x="566" y="356"/>
                    <a:pt x="188" y="128"/>
                  </a:cubicBezTo>
                  <a:cubicBezTo>
                    <a:pt x="327" y="90"/>
                    <a:pt x="327" y="90"/>
                    <a:pt x="327" y="90"/>
                  </a:cubicBezTo>
                  <a:cubicBezTo>
                    <a:pt x="302" y="0"/>
                    <a:pt x="302" y="0"/>
                    <a:pt x="302" y="0"/>
                  </a:cubicBezTo>
                  <a:cubicBezTo>
                    <a:pt x="0" y="82"/>
                    <a:pt x="0" y="82"/>
                    <a:pt x="0" y="82"/>
                  </a:cubicBezTo>
                  <a:cubicBezTo>
                    <a:pt x="83" y="385"/>
                    <a:pt x="83" y="385"/>
                    <a:pt x="83" y="385"/>
                  </a:cubicBezTo>
                  <a:cubicBezTo>
                    <a:pt x="173" y="360"/>
                    <a:pt x="173" y="360"/>
                    <a:pt x="173" y="360"/>
                  </a:cubicBezTo>
                  <a:cubicBezTo>
                    <a:pt x="135" y="223"/>
                    <a:pt x="135" y="223"/>
                    <a:pt x="135" y="223"/>
                  </a:cubicBezTo>
                  <a:cubicBezTo>
                    <a:pt x="497" y="443"/>
                    <a:pt x="721" y="690"/>
                    <a:pt x="858" y="937"/>
                  </a:cubicBezTo>
                  <a:cubicBezTo>
                    <a:pt x="1002" y="1198"/>
                    <a:pt x="1047" y="1459"/>
                    <a:pt x="1047" y="1686"/>
                  </a:cubicBezTo>
                  <a:cubicBezTo>
                    <a:pt x="1047" y="1881"/>
                    <a:pt x="1013" y="2051"/>
                    <a:pt x="979" y="2171"/>
                  </a:cubicBezTo>
                  <a:cubicBezTo>
                    <a:pt x="963" y="2231"/>
                    <a:pt x="946" y="2279"/>
                    <a:pt x="933" y="2312"/>
                  </a:cubicBezTo>
                  <a:cubicBezTo>
                    <a:pt x="932" y="2315"/>
                    <a:pt x="931" y="2318"/>
                    <a:pt x="929" y="2321"/>
                  </a:cubicBezTo>
                  <a:cubicBezTo>
                    <a:pt x="822" y="2326"/>
                    <a:pt x="736" y="2414"/>
                    <a:pt x="736" y="2523"/>
                  </a:cubicBezTo>
                  <a:cubicBezTo>
                    <a:pt x="736" y="2634"/>
                    <a:pt x="826" y="2724"/>
                    <a:pt x="938" y="27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26"/>
              <a:endParaRPr lang="en-US" sz="1600">
                <a:solidFill>
                  <a:srgbClr val="000000"/>
                </a:solidFill>
              </a:endParaRPr>
            </a:p>
          </p:txBody>
        </p:sp>
        <p:sp>
          <p:nvSpPr>
            <p:cNvPr id="97" name="Oval 10"/>
            <p:cNvSpPr>
              <a:spLocks noChangeArrowheads="1"/>
            </p:cNvSpPr>
            <p:nvPr/>
          </p:nvSpPr>
          <p:spPr bwMode="black">
            <a:xfrm>
              <a:off x="1744663" y="4589463"/>
              <a:ext cx="53975" cy="539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26"/>
              <a:endParaRPr lang="en-US" sz="1600">
                <a:solidFill>
                  <a:srgbClr val="000000"/>
                </a:solidFill>
              </a:endParaRPr>
            </a:p>
          </p:txBody>
        </p:sp>
        <p:sp>
          <p:nvSpPr>
            <p:cNvPr id="98" name="Freeform 11"/>
            <p:cNvSpPr>
              <a:spLocks/>
            </p:cNvSpPr>
            <p:nvPr/>
          </p:nvSpPr>
          <p:spPr bwMode="black">
            <a:xfrm>
              <a:off x="1860550" y="4225925"/>
              <a:ext cx="314325" cy="350838"/>
            </a:xfrm>
            <a:custGeom>
              <a:avLst/>
              <a:gdLst>
                <a:gd name="T0" fmla="*/ 695 w 1079"/>
                <a:gd name="T1" fmla="*/ 124 h 1206"/>
                <a:gd name="T2" fmla="*/ 834 w 1079"/>
                <a:gd name="T3" fmla="*/ 90 h 1206"/>
                <a:gd name="T4" fmla="*/ 812 w 1079"/>
                <a:gd name="T5" fmla="*/ 0 h 1206"/>
                <a:gd name="T6" fmla="*/ 507 w 1079"/>
                <a:gd name="T7" fmla="*/ 73 h 1206"/>
                <a:gd name="T8" fmla="*/ 580 w 1079"/>
                <a:gd name="T9" fmla="*/ 378 h 1206"/>
                <a:gd name="T10" fmla="*/ 671 w 1079"/>
                <a:gd name="T11" fmla="*/ 356 h 1206"/>
                <a:gd name="T12" fmla="*/ 638 w 1079"/>
                <a:gd name="T13" fmla="*/ 217 h 1206"/>
                <a:gd name="T14" fmla="*/ 924 w 1079"/>
                <a:gd name="T15" fmla="*/ 392 h 1206"/>
                <a:gd name="T16" fmla="*/ 528 w 1079"/>
                <a:gd name="T17" fmla="*/ 753 h 1206"/>
                <a:gd name="T18" fmla="*/ 362 w 1079"/>
                <a:gd name="T19" fmla="*/ 844 h 1206"/>
                <a:gd name="T20" fmla="*/ 337 w 1079"/>
                <a:gd name="T21" fmla="*/ 856 h 1206"/>
                <a:gd name="T22" fmla="*/ 201 w 1079"/>
                <a:gd name="T23" fmla="*/ 803 h 1206"/>
                <a:gd name="T24" fmla="*/ 0 w 1079"/>
                <a:gd name="T25" fmla="*/ 1005 h 1206"/>
                <a:gd name="T26" fmla="*/ 201 w 1079"/>
                <a:gd name="T27" fmla="*/ 1206 h 1206"/>
                <a:gd name="T28" fmla="*/ 403 w 1079"/>
                <a:gd name="T29" fmla="*/ 1005 h 1206"/>
                <a:gd name="T30" fmla="*/ 395 w 1079"/>
                <a:gd name="T31" fmla="*/ 949 h 1206"/>
                <a:gd name="T32" fmla="*/ 1047 w 1079"/>
                <a:gd name="T33" fmla="*/ 406 h 1206"/>
                <a:gd name="T34" fmla="*/ 1079 w 1079"/>
                <a:gd name="T35" fmla="*/ 359 h 1206"/>
                <a:gd name="T36" fmla="*/ 695 w 1079"/>
                <a:gd name="T37" fmla="*/ 124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79" h="1206">
                  <a:moveTo>
                    <a:pt x="695" y="124"/>
                  </a:moveTo>
                  <a:cubicBezTo>
                    <a:pt x="834" y="90"/>
                    <a:pt x="834" y="90"/>
                    <a:pt x="834" y="90"/>
                  </a:cubicBezTo>
                  <a:cubicBezTo>
                    <a:pt x="812" y="0"/>
                    <a:pt x="812" y="0"/>
                    <a:pt x="812" y="0"/>
                  </a:cubicBezTo>
                  <a:cubicBezTo>
                    <a:pt x="507" y="73"/>
                    <a:pt x="507" y="73"/>
                    <a:pt x="507" y="73"/>
                  </a:cubicBezTo>
                  <a:cubicBezTo>
                    <a:pt x="580" y="378"/>
                    <a:pt x="580" y="378"/>
                    <a:pt x="580" y="378"/>
                  </a:cubicBezTo>
                  <a:cubicBezTo>
                    <a:pt x="671" y="356"/>
                    <a:pt x="671" y="356"/>
                    <a:pt x="671" y="356"/>
                  </a:cubicBezTo>
                  <a:cubicBezTo>
                    <a:pt x="638" y="217"/>
                    <a:pt x="638" y="217"/>
                    <a:pt x="638" y="217"/>
                  </a:cubicBezTo>
                  <a:cubicBezTo>
                    <a:pt x="924" y="392"/>
                    <a:pt x="924" y="392"/>
                    <a:pt x="924" y="392"/>
                  </a:cubicBezTo>
                  <a:cubicBezTo>
                    <a:pt x="800" y="559"/>
                    <a:pt x="651" y="677"/>
                    <a:pt x="528" y="753"/>
                  </a:cubicBezTo>
                  <a:cubicBezTo>
                    <a:pt x="462" y="795"/>
                    <a:pt x="403" y="825"/>
                    <a:pt x="362" y="844"/>
                  </a:cubicBezTo>
                  <a:cubicBezTo>
                    <a:pt x="353" y="849"/>
                    <a:pt x="344" y="853"/>
                    <a:pt x="337" y="856"/>
                  </a:cubicBezTo>
                  <a:cubicBezTo>
                    <a:pt x="301" y="823"/>
                    <a:pt x="253" y="803"/>
                    <a:pt x="201" y="803"/>
                  </a:cubicBezTo>
                  <a:cubicBezTo>
                    <a:pt x="90" y="803"/>
                    <a:pt x="0" y="894"/>
                    <a:pt x="0" y="1005"/>
                  </a:cubicBezTo>
                  <a:cubicBezTo>
                    <a:pt x="0" y="1116"/>
                    <a:pt x="90" y="1206"/>
                    <a:pt x="201" y="1206"/>
                  </a:cubicBezTo>
                  <a:cubicBezTo>
                    <a:pt x="312" y="1206"/>
                    <a:pt x="403" y="1116"/>
                    <a:pt x="403" y="1005"/>
                  </a:cubicBezTo>
                  <a:cubicBezTo>
                    <a:pt x="403" y="986"/>
                    <a:pt x="400" y="967"/>
                    <a:pt x="395" y="949"/>
                  </a:cubicBezTo>
                  <a:cubicBezTo>
                    <a:pt x="524" y="891"/>
                    <a:pt x="829" y="729"/>
                    <a:pt x="1047" y="406"/>
                  </a:cubicBezTo>
                  <a:cubicBezTo>
                    <a:pt x="1079" y="359"/>
                    <a:pt x="1079" y="359"/>
                    <a:pt x="1079" y="359"/>
                  </a:cubicBezTo>
                  <a:lnTo>
                    <a:pt x="695" y="1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26"/>
              <a:endParaRPr lang="en-US" sz="1600">
                <a:solidFill>
                  <a:srgbClr val="000000"/>
                </a:solidFill>
              </a:endParaRPr>
            </a:p>
          </p:txBody>
        </p:sp>
        <p:sp>
          <p:nvSpPr>
            <p:cNvPr id="99" name="Oval 12"/>
            <p:cNvSpPr>
              <a:spLocks noChangeArrowheads="1"/>
            </p:cNvSpPr>
            <p:nvPr/>
          </p:nvSpPr>
          <p:spPr bwMode="black">
            <a:xfrm>
              <a:off x="1892300" y="4491038"/>
              <a:ext cx="53975" cy="539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26"/>
              <a:endParaRPr lang="en-US" sz="1600">
                <a:solidFill>
                  <a:srgbClr val="000000"/>
                </a:solidFill>
              </a:endParaRPr>
            </a:p>
          </p:txBody>
        </p:sp>
        <p:sp>
          <p:nvSpPr>
            <p:cNvPr id="100" name="Freeform 13"/>
            <p:cNvSpPr>
              <a:spLocks/>
            </p:cNvSpPr>
            <p:nvPr/>
          </p:nvSpPr>
          <p:spPr bwMode="black">
            <a:xfrm>
              <a:off x="1447800" y="4306888"/>
              <a:ext cx="215900" cy="322263"/>
            </a:xfrm>
            <a:custGeom>
              <a:avLst/>
              <a:gdLst>
                <a:gd name="T0" fmla="*/ 537 w 738"/>
                <a:gd name="T1" fmla="*/ 706 h 1109"/>
                <a:gd name="T2" fmla="*/ 506 w 738"/>
                <a:gd name="T3" fmla="*/ 708 h 1109"/>
                <a:gd name="T4" fmla="*/ 273 w 738"/>
                <a:gd name="T5" fmla="*/ 155 h 1109"/>
                <a:gd name="T6" fmla="*/ 408 w 738"/>
                <a:gd name="T7" fmla="*/ 101 h 1109"/>
                <a:gd name="T8" fmla="*/ 368 w 738"/>
                <a:gd name="T9" fmla="*/ 0 h 1109"/>
                <a:gd name="T10" fmla="*/ 0 w 738"/>
                <a:gd name="T11" fmla="*/ 147 h 1109"/>
                <a:gd name="T12" fmla="*/ 41 w 738"/>
                <a:gd name="T13" fmla="*/ 248 h 1109"/>
                <a:gd name="T14" fmla="*/ 172 w 738"/>
                <a:gd name="T15" fmla="*/ 195 h 1109"/>
                <a:gd name="T16" fmla="*/ 407 w 738"/>
                <a:gd name="T17" fmla="*/ 753 h 1109"/>
                <a:gd name="T18" fmla="*/ 335 w 738"/>
                <a:gd name="T19" fmla="*/ 908 h 1109"/>
                <a:gd name="T20" fmla="*/ 537 w 738"/>
                <a:gd name="T21" fmla="*/ 1109 h 1109"/>
                <a:gd name="T22" fmla="*/ 738 w 738"/>
                <a:gd name="T23" fmla="*/ 908 h 1109"/>
                <a:gd name="T24" fmla="*/ 537 w 738"/>
                <a:gd name="T25" fmla="*/ 706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8" h="1109">
                  <a:moveTo>
                    <a:pt x="537" y="706"/>
                  </a:moveTo>
                  <a:cubicBezTo>
                    <a:pt x="526" y="706"/>
                    <a:pt x="516" y="707"/>
                    <a:pt x="506" y="708"/>
                  </a:cubicBezTo>
                  <a:cubicBezTo>
                    <a:pt x="273" y="155"/>
                    <a:pt x="273" y="155"/>
                    <a:pt x="273" y="155"/>
                  </a:cubicBezTo>
                  <a:cubicBezTo>
                    <a:pt x="408" y="101"/>
                    <a:pt x="408" y="101"/>
                    <a:pt x="408" y="101"/>
                  </a:cubicBezTo>
                  <a:cubicBezTo>
                    <a:pt x="368" y="0"/>
                    <a:pt x="368" y="0"/>
                    <a:pt x="368" y="0"/>
                  </a:cubicBezTo>
                  <a:cubicBezTo>
                    <a:pt x="0" y="147"/>
                    <a:pt x="0" y="147"/>
                    <a:pt x="0" y="147"/>
                  </a:cubicBezTo>
                  <a:cubicBezTo>
                    <a:pt x="41" y="248"/>
                    <a:pt x="41" y="248"/>
                    <a:pt x="41" y="248"/>
                  </a:cubicBezTo>
                  <a:cubicBezTo>
                    <a:pt x="172" y="195"/>
                    <a:pt x="172" y="195"/>
                    <a:pt x="172" y="195"/>
                  </a:cubicBezTo>
                  <a:cubicBezTo>
                    <a:pt x="407" y="753"/>
                    <a:pt x="407" y="753"/>
                    <a:pt x="407" y="753"/>
                  </a:cubicBezTo>
                  <a:cubicBezTo>
                    <a:pt x="363" y="790"/>
                    <a:pt x="335" y="846"/>
                    <a:pt x="335" y="908"/>
                  </a:cubicBezTo>
                  <a:cubicBezTo>
                    <a:pt x="335" y="1019"/>
                    <a:pt x="425" y="1109"/>
                    <a:pt x="537" y="1109"/>
                  </a:cubicBezTo>
                  <a:cubicBezTo>
                    <a:pt x="648" y="1109"/>
                    <a:pt x="738" y="1019"/>
                    <a:pt x="738" y="908"/>
                  </a:cubicBezTo>
                  <a:cubicBezTo>
                    <a:pt x="738" y="796"/>
                    <a:pt x="648" y="706"/>
                    <a:pt x="537" y="70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26"/>
              <a:endParaRPr lang="en-US" sz="1600">
                <a:solidFill>
                  <a:srgbClr val="000000"/>
                </a:solidFill>
              </a:endParaRPr>
            </a:p>
          </p:txBody>
        </p:sp>
        <p:sp>
          <p:nvSpPr>
            <p:cNvPr id="101" name="Oval 14"/>
            <p:cNvSpPr>
              <a:spLocks noChangeArrowheads="1"/>
            </p:cNvSpPr>
            <p:nvPr/>
          </p:nvSpPr>
          <p:spPr bwMode="black">
            <a:xfrm>
              <a:off x="1577975" y="4543425"/>
              <a:ext cx="53975" cy="539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26"/>
              <a:endParaRPr lang="en-US" sz="1600">
                <a:solidFill>
                  <a:srgbClr val="000000"/>
                </a:solidFill>
              </a:endParaRPr>
            </a:p>
          </p:txBody>
        </p:sp>
      </p:grpSp>
      <p:sp>
        <p:nvSpPr>
          <p:cNvPr id="36" name="Content Placeholder 47"/>
          <p:cNvSpPr>
            <a:spLocks noGrp="1"/>
          </p:cNvSpPr>
          <p:nvPr>
            <p:ph sz="quarter" idx="24" hasCustomPrompt="1"/>
          </p:nvPr>
        </p:nvSpPr>
        <p:spPr>
          <a:xfrm>
            <a:off x="235764" y="2948600"/>
            <a:ext cx="3768128" cy="1381953"/>
          </a:xfrm>
        </p:spPr>
        <p:txBody>
          <a:bodyPr lIns="45720" tIns="45720" rIns="45720"/>
          <a:lstStyle>
            <a:lvl1pPr marL="171399" indent="-171399">
              <a:lnSpc>
                <a:spcPct val="100000"/>
              </a:lnSpc>
              <a:spcBef>
                <a:spcPts val="200"/>
              </a:spcBef>
              <a:buFont typeface="Wingdings" panose="05000000000000000000" pitchFamily="2" charset="2"/>
              <a:buChar char="§"/>
              <a:defRPr lang="en-US" sz="1200" kern="1200" spc="0" baseline="0" dirty="0" smtClean="0">
                <a:solidFill>
                  <a:schemeClr val="bg2">
                    <a:lumMod val="75000"/>
                  </a:schemeClr>
                </a:solidFill>
                <a:latin typeface="+mj-lt"/>
                <a:ea typeface="+mn-ea"/>
                <a:cs typeface="+mn-cs"/>
              </a:defRPr>
            </a:lvl1pPr>
            <a:lvl2pPr marL="171399" indent="-171399">
              <a:buFont typeface="Wingdings" panose="05000000000000000000" pitchFamily="2" charset="2"/>
              <a:buChar char="§"/>
              <a:defRPr lang="en-US" sz="1100" kern="1200" spc="-71" baseline="0" dirty="0" smtClean="0">
                <a:solidFill>
                  <a:schemeClr val="accent6">
                    <a:lumMod val="50000"/>
                  </a:schemeClr>
                </a:solidFill>
                <a:latin typeface="+mj-lt"/>
                <a:ea typeface="+mn-ea"/>
                <a:cs typeface="+mn-cs"/>
              </a:defRPr>
            </a:lvl2pPr>
            <a:lvl3pPr marL="285664" indent="-171399">
              <a:buFont typeface="Wingdings" panose="05000000000000000000" pitchFamily="2" charset="2"/>
              <a:buChar char="§"/>
              <a:defRPr sz="1100"/>
            </a:lvl3pPr>
            <a:lvl4pPr marL="349145" indent="-171399">
              <a:buFont typeface="Wingdings" panose="05000000000000000000" pitchFamily="2" charset="2"/>
              <a:buChar char="§"/>
              <a:defRPr sz="1050"/>
            </a:lvl4pPr>
            <a:lvl5pPr marL="349145" indent="-171399">
              <a:buFont typeface="Wingdings" panose="05000000000000000000" pitchFamily="2" charset="2"/>
              <a:buChar char="§"/>
              <a:defRPr sz="1050"/>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Content Placeholder 47"/>
          <p:cNvSpPr>
            <a:spLocks noGrp="1"/>
          </p:cNvSpPr>
          <p:nvPr>
            <p:ph sz="quarter" idx="25" hasCustomPrompt="1"/>
          </p:nvPr>
        </p:nvSpPr>
        <p:spPr>
          <a:xfrm>
            <a:off x="235764" y="5163517"/>
            <a:ext cx="3768128" cy="1381953"/>
          </a:xfrm>
        </p:spPr>
        <p:txBody>
          <a:bodyPr lIns="45720" tIns="45720" rIns="45720"/>
          <a:lstStyle>
            <a:lvl1pPr marL="171399" indent="-171399">
              <a:lnSpc>
                <a:spcPct val="100000"/>
              </a:lnSpc>
              <a:spcBef>
                <a:spcPts val="200"/>
              </a:spcBef>
              <a:buFont typeface="Wingdings" panose="05000000000000000000" pitchFamily="2" charset="2"/>
              <a:buChar char="§"/>
              <a:defRPr lang="en-US" sz="1200" kern="1200" spc="0" baseline="0" dirty="0" smtClean="0">
                <a:solidFill>
                  <a:schemeClr val="bg2">
                    <a:lumMod val="75000"/>
                  </a:schemeClr>
                </a:solidFill>
                <a:latin typeface="+mj-lt"/>
                <a:ea typeface="+mn-ea"/>
                <a:cs typeface="+mn-cs"/>
              </a:defRPr>
            </a:lvl1pPr>
            <a:lvl2pPr marL="171399" indent="-171399">
              <a:buFont typeface="Wingdings" panose="05000000000000000000" pitchFamily="2" charset="2"/>
              <a:buChar char="§"/>
              <a:defRPr lang="en-US" sz="1100" kern="1200" spc="-71" baseline="0" dirty="0" smtClean="0">
                <a:solidFill>
                  <a:schemeClr val="accent6">
                    <a:lumMod val="50000"/>
                  </a:schemeClr>
                </a:solidFill>
                <a:latin typeface="+mj-lt"/>
                <a:ea typeface="+mn-ea"/>
                <a:cs typeface="+mn-cs"/>
              </a:defRPr>
            </a:lvl2pPr>
            <a:lvl3pPr marL="285664" indent="-171399">
              <a:buFont typeface="Wingdings" panose="05000000000000000000" pitchFamily="2" charset="2"/>
              <a:buChar char="§"/>
              <a:defRPr sz="1100"/>
            </a:lvl3pPr>
            <a:lvl4pPr marL="349145" indent="-171399">
              <a:buFont typeface="Wingdings" panose="05000000000000000000" pitchFamily="2" charset="2"/>
              <a:buChar char="§"/>
              <a:defRPr sz="1050"/>
            </a:lvl4pPr>
            <a:lvl5pPr marL="349145" indent="-171399">
              <a:buFont typeface="Wingdings" panose="05000000000000000000" pitchFamily="2" charset="2"/>
              <a:buChar char="§"/>
              <a:defRPr sz="1050"/>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ext Placeholder 2"/>
          <p:cNvSpPr>
            <a:spLocks noGrp="1"/>
          </p:cNvSpPr>
          <p:nvPr>
            <p:ph type="body" sz="quarter" idx="29"/>
          </p:nvPr>
        </p:nvSpPr>
        <p:spPr>
          <a:xfrm>
            <a:off x="9101800" y="692984"/>
            <a:ext cx="3044175" cy="955288"/>
          </a:xfrm>
        </p:spPr>
        <p:txBody>
          <a:bodyPr rIns="45720" anchor="ctr"/>
          <a:lstStyle>
            <a:lvl1pPr marL="0" indent="0">
              <a:buFontTx/>
              <a:buNone/>
              <a:defRPr sz="1400" spc="0" baseline="0">
                <a:solidFill>
                  <a:schemeClr val="bg1"/>
                </a:solidFill>
              </a:defRPr>
            </a:lvl1pPr>
            <a:lvl2pPr marL="57133" indent="0">
              <a:buFontTx/>
              <a:buNone/>
              <a:defRPr sz="1200" spc="0" baseline="0">
                <a:solidFill>
                  <a:schemeClr val="bg1"/>
                </a:solidFill>
              </a:defRPr>
            </a:lvl2pPr>
            <a:lvl3pPr marL="111092" indent="0">
              <a:buFontTx/>
              <a:buNone/>
              <a:defRPr sz="1200" spc="0" baseline="0">
                <a:solidFill>
                  <a:schemeClr val="bg1"/>
                </a:solidFill>
              </a:defRPr>
            </a:lvl3pPr>
            <a:lvl4pPr marL="172986" indent="0">
              <a:buFontTx/>
              <a:buNone/>
              <a:defRPr sz="1100" spc="0" baseline="0">
                <a:solidFill>
                  <a:schemeClr val="bg1"/>
                </a:solidFill>
              </a:defRPr>
            </a:lvl4pPr>
            <a:lvl5pPr marL="172986" indent="0">
              <a:buFontTx/>
              <a:buNone/>
              <a:defRPr sz="1100" spc="0" baseline="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Text Placeholder 2"/>
          <p:cNvSpPr>
            <a:spLocks noGrp="1"/>
          </p:cNvSpPr>
          <p:nvPr>
            <p:ph type="body" sz="quarter" idx="30"/>
          </p:nvPr>
        </p:nvSpPr>
        <p:spPr>
          <a:xfrm>
            <a:off x="9101800" y="1768579"/>
            <a:ext cx="3044175" cy="955288"/>
          </a:xfrm>
        </p:spPr>
        <p:txBody>
          <a:bodyPr rIns="45720" anchor="ctr"/>
          <a:lstStyle>
            <a:lvl1pPr marL="0" indent="0">
              <a:buFontTx/>
              <a:buNone/>
              <a:defRPr sz="1400" spc="0" baseline="0">
                <a:solidFill>
                  <a:schemeClr val="bg1"/>
                </a:solidFill>
              </a:defRPr>
            </a:lvl1pPr>
            <a:lvl2pPr marL="57133" indent="0">
              <a:buFontTx/>
              <a:buNone/>
              <a:defRPr sz="1200" spc="0" baseline="0">
                <a:solidFill>
                  <a:schemeClr val="bg1"/>
                </a:solidFill>
              </a:defRPr>
            </a:lvl2pPr>
            <a:lvl3pPr marL="111092" indent="0">
              <a:buFontTx/>
              <a:buNone/>
              <a:defRPr sz="1200" spc="0" baseline="0">
                <a:solidFill>
                  <a:schemeClr val="bg1"/>
                </a:solidFill>
              </a:defRPr>
            </a:lvl3pPr>
            <a:lvl4pPr marL="172986" indent="0">
              <a:buFontTx/>
              <a:buNone/>
              <a:defRPr sz="1100" spc="0" baseline="0">
                <a:solidFill>
                  <a:schemeClr val="bg1"/>
                </a:solidFill>
              </a:defRPr>
            </a:lvl4pPr>
            <a:lvl5pPr marL="172986" indent="0">
              <a:buFontTx/>
              <a:buNone/>
              <a:defRPr sz="1100" spc="0" baseline="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4" name="Text Placeholder 2"/>
          <p:cNvSpPr>
            <a:spLocks noGrp="1"/>
          </p:cNvSpPr>
          <p:nvPr>
            <p:ph type="body" sz="quarter" idx="31"/>
          </p:nvPr>
        </p:nvSpPr>
        <p:spPr>
          <a:xfrm>
            <a:off x="9101800" y="2843788"/>
            <a:ext cx="3044175" cy="955288"/>
          </a:xfrm>
        </p:spPr>
        <p:txBody>
          <a:bodyPr rIns="45720" anchor="ctr"/>
          <a:lstStyle>
            <a:lvl1pPr marL="0" indent="0">
              <a:buFontTx/>
              <a:buNone/>
              <a:defRPr sz="1400" spc="0" baseline="0">
                <a:solidFill>
                  <a:schemeClr val="bg1"/>
                </a:solidFill>
              </a:defRPr>
            </a:lvl1pPr>
            <a:lvl2pPr marL="57133" indent="0">
              <a:buFontTx/>
              <a:buNone/>
              <a:defRPr sz="1200" spc="0" baseline="0">
                <a:solidFill>
                  <a:schemeClr val="bg1"/>
                </a:solidFill>
              </a:defRPr>
            </a:lvl2pPr>
            <a:lvl3pPr marL="111092" indent="0">
              <a:buFontTx/>
              <a:buNone/>
              <a:defRPr sz="1200" spc="0" baseline="0">
                <a:solidFill>
                  <a:schemeClr val="bg1"/>
                </a:solidFill>
              </a:defRPr>
            </a:lvl3pPr>
            <a:lvl4pPr marL="172986" indent="0">
              <a:buFontTx/>
              <a:buNone/>
              <a:defRPr sz="1100" spc="0" baseline="0">
                <a:solidFill>
                  <a:schemeClr val="bg1"/>
                </a:solidFill>
              </a:defRPr>
            </a:lvl4pPr>
            <a:lvl5pPr marL="172986" indent="0">
              <a:buFontTx/>
              <a:buNone/>
              <a:defRPr sz="1100" spc="0" baseline="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2" name="Group 11"/>
          <p:cNvGrpSpPr/>
          <p:nvPr userDrawn="1"/>
        </p:nvGrpSpPr>
        <p:grpSpPr>
          <a:xfrm>
            <a:off x="10098548" y="3962761"/>
            <a:ext cx="1869755" cy="355224"/>
            <a:chOff x="7908758" y="5507034"/>
            <a:chExt cx="1870242" cy="355224"/>
          </a:xfrm>
        </p:grpSpPr>
        <p:sp>
          <p:nvSpPr>
            <p:cNvPr id="45" name="Rectangle 44"/>
            <p:cNvSpPr/>
            <p:nvPr userDrawn="1"/>
          </p:nvSpPr>
          <p:spPr bwMode="auto">
            <a:xfrm>
              <a:off x="7908758" y="5507034"/>
              <a:ext cx="1870242" cy="355224"/>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457200" tIns="0" rIns="0" bIns="0" numCol="1" rtlCol="0" anchor="ctr" anchorCtr="0" compatLnSpc="1">
              <a:prstTxWarp prst="textNoShape">
                <a:avLst/>
              </a:prstTxWarp>
            </a:bodyPr>
            <a:lstStyle/>
            <a:p>
              <a:pPr defTabSz="913825" fontAlgn="base">
                <a:lnSpc>
                  <a:spcPct val="90000"/>
                </a:lnSpc>
                <a:spcBef>
                  <a:spcPct val="0"/>
                </a:spcBef>
                <a:spcAft>
                  <a:spcPct val="0"/>
                </a:spcAft>
              </a:pPr>
              <a:r>
                <a:rPr lang="en-US" sz="1600" dirty="0">
                  <a:gradFill>
                    <a:gsLst>
                      <a:gs pos="0">
                        <a:srgbClr val="FFFFFF"/>
                      </a:gs>
                      <a:gs pos="100000">
                        <a:srgbClr val="FFFFFF"/>
                      </a:gs>
                    </a:gsLst>
                    <a:lin ang="5400000" scaled="0"/>
                  </a:gradFill>
                  <a:latin typeface="Segoe UI Light"/>
                  <a:ea typeface="Segoe UI" pitchFamily="34" charset="0"/>
                  <a:cs typeface="Segoe UI" pitchFamily="34" charset="0"/>
                </a:rPr>
                <a:t>Knowledge</a:t>
              </a:r>
            </a:p>
          </p:txBody>
        </p:sp>
        <p:pic>
          <p:nvPicPr>
            <p:cNvPr id="46" name="Picture 30" descr="service-based.png"/>
            <p:cNvPicPr>
              <a:picLocks noChangeAspect="1"/>
            </p:cNvPicPr>
            <p:nvPr userDrawn="1"/>
          </p:nvPicPr>
          <p:blipFill>
            <a:blip r:embed="rId5" cstate="print"/>
            <a:srcRect/>
            <a:stretch>
              <a:fillRect/>
            </a:stretch>
          </p:blipFill>
          <p:spPr bwMode="auto">
            <a:xfrm>
              <a:off x="8008558" y="5547486"/>
              <a:ext cx="264616" cy="274320"/>
            </a:xfrm>
            <a:prstGeom prst="rect">
              <a:avLst/>
            </a:prstGeom>
            <a:noFill/>
            <a:ln>
              <a:noFill/>
            </a:ln>
          </p:spPr>
        </p:pic>
      </p:grpSp>
      <p:grpSp>
        <p:nvGrpSpPr>
          <p:cNvPr id="13" name="Group 12"/>
          <p:cNvGrpSpPr/>
          <p:nvPr userDrawn="1"/>
        </p:nvGrpSpPr>
        <p:grpSpPr>
          <a:xfrm>
            <a:off x="7944788" y="3962761"/>
            <a:ext cx="1869755" cy="355224"/>
            <a:chOff x="7908758" y="3784961"/>
            <a:chExt cx="1870242" cy="355224"/>
          </a:xfrm>
        </p:grpSpPr>
        <p:sp>
          <p:nvSpPr>
            <p:cNvPr id="24" name="Rectangle 23"/>
            <p:cNvSpPr/>
            <p:nvPr userDrawn="1"/>
          </p:nvSpPr>
          <p:spPr bwMode="auto">
            <a:xfrm>
              <a:off x="7908758" y="3784961"/>
              <a:ext cx="1870242" cy="355224"/>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457200" tIns="0" rIns="0" bIns="0" numCol="1" rtlCol="0" anchor="ctr" anchorCtr="0" compatLnSpc="1">
              <a:prstTxWarp prst="textNoShape">
                <a:avLst/>
              </a:prstTxWarp>
            </a:bodyPr>
            <a:lstStyle/>
            <a:p>
              <a:pPr defTabSz="913825" fontAlgn="base">
                <a:lnSpc>
                  <a:spcPct val="90000"/>
                </a:lnSpc>
                <a:spcBef>
                  <a:spcPct val="0"/>
                </a:spcBef>
                <a:spcAft>
                  <a:spcPct val="0"/>
                </a:spcAft>
              </a:pPr>
              <a:r>
                <a:rPr lang="en-US" sz="1600" dirty="0">
                  <a:gradFill>
                    <a:gsLst>
                      <a:gs pos="0">
                        <a:srgbClr val="FFFFFF"/>
                      </a:gs>
                      <a:gs pos="100000">
                        <a:srgbClr val="FFFFFF"/>
                      </a:gs>
                    </a:gsLst>
                    <a:lin ang="5400000" scaled="0"/>
                  </a:gradFill>
                  <a:latin typeface="Segoe UI Light"/>
                  <a:ea typeface="Segoe UI" pitchFamily="34" charset="0"/>
                  <a:cs typeface="Segoe UI" pitchFamily="34" charset="0"/>
                </a:rPr>
                <a:t>Skills</a:t>
              </a:r>
            </a:p>
          </p:txBody>
        </p:sp>
        <p:sp>
          <p:nvSpPr>
            <p:cNvPr id="47" name="Freeform 43"/>
            <p:cNvSpPr>
              <a:spLocks noChangeAspect="1" noEditPoints="1"/>
            </p:cNvSpPr>
            <p:nvPr userDrawn="1"/>
          </p:nvSpPr>
          <p:spPr bwMode="black">
            <a:xfrm>
              <a:off x="8032537" y="3838645"/>
              <a:ext cx="265176" cy="247856"/>
            </a:xfrm>
            <a:custGeom>
              <a:avLst/>
              <a:gdLst>
                <a:gd name="T0" fmla="*/ 106 w 800"/>
                <a:gd name="T1" fmla="*/ 178 h 748"/>
                <a:gd name="T2" fmla="*/ 204 w 800"/>
                <a:gd name="T3" fmla="*/ 88 h 748"/>
                <a:gd name="T4" fmla="*/ 495 w 800"/>
                <a:gd name="T5" fmla="*/ 588 h 748"/>
                <a:gd name="T6" fmla="*/ 398 w 800"/>
                <a:gd name="T7" fmla="*/ 677 h 748"/>
                <a:gd name="T8" fmla="*/ 148 w 800"/>
                <a:gd name="T9" fmla="*/ 300 h 748"/>
                <a:gd name="T10" fmla="*/ 84 w 800"/>
                <a:gd name="T11" fmla="*/ 138 h 748"/>
                <a:gd name="T12" fmla="*/ 49 w 800"/>
                <a:gd name="T13" fmla="*/ 220 h 748"/>
                <a:gd name="T14" fmla="*/ 0 w 800"/>
                <a:gd name="T15" fmla="*/ 499 h 748"/>
                <a:gd name="T16" fmla="*/ 148 w 800"/>
                <a:gd name="T17" fmla="*/ 300 h 748"/>
                <a:gd name="T18" fmla="*/ 263 w 800"/>
                <a:gd name="T19" fmla="*/ 719 h 748"/>
                <a:gd name="T20" fmla="*/ 257 w 800"/>
                <a:gd name="T21" fmla="*/ 657 h 748"/>
                <a:gd name="T22" fmla="*/ 169 w 800"/>
                <a:gd name="T23" fmla="*/ 732 h 748"/>
                <a:gd name="T24" fmla="*/ 229 w 800"/>
                <a:gd name="T25" fmla="*/ 661 h 748"/>
                <a:gd name="T26" fmla="*/ 169 w 800"/>
                <a:gd name="T27" fmla="*/ 732 h 748"/>
                <a:gd name="T28" fmla="*/ 144 w 800"/>
                <a:gd name="T29" fmla="*/ 735 h 748"/>
                <a:gd name="T30" fmla="*/ 138 w 800"/>
                <a:gd name="T31" fmla="*/ 674 h 748"/>
                <a:gd name="T32" fmla="*/ 51 w 800"/>
                <a:gd name="T33" fmla="*/ 748 h 748"/>
                <a:gd name="T34" fmla="*/ 111 w 800"/>
                <a:gd name="T35" fmla="*/ 678 h 748"/>
                <a:gd name="T36" fmla="*/ 51 w 800"/>
                <a:gd name="T37" fmla="*/ 748 h 748"/>
                <a:gd name="T38" fmla="*/ 28 w 800"/>
                <a:gd name="T39" fmla="*/ 716 h 748"/>
                <a:gd name="T40" fmla="*/ 47 w 800"/>
                <a:gd name="T41" fmla="*/ 741 h 748"/>
                <a:gd name="T42" fmla="*/ 351 w 800"/>
                <a:gd name="T43" fmla="*/ 696 h 748"/>
                <a:gd name="T44" fmla="*/ 328 w 800"/>
                <a:gd name="T45" fmla="*/ 659 h 748"/>
                <a:gd name="T46" fmla="*/ 277 w 800"/>
                <a:gd name="T47" fmla="*/ 706 h 748"/>
                <a:gd name="T48" fmla="*/ 457 w 800"/>
                <a:gd name="T49" fmla="*/ 471 h 748"/>
                <a:gd name="T50" fmla="*/ 505 w 800"/>
                <a:gd name="T51" fmla="*/ 567 h 748"/>
                <a:gd name="T52" fmla="*/ 509 w 800"/>
                <a:gd name="T53" fmla="*/ 568 h 748"/>
                <a:gd name="T54" fmla="*/ 516 w 800"/>
                <a:gd name="T55" fmla="*/ 556 h 748"/>
                <a:gd name="T56" fmla="*/ 667 w 800"/>
                <a:gd name="T57" fmla="*/ 326 h 748"/>
                <a:gd name="T58" fmla="*/ 794 w 800"/>
                <a:gd name="T59" fmla="*/ 166 h 748"/>
                <a:gd name="T60" fmla="*/ 715 w 800"/>
                <a:gd name="T61" fmla="*/ 260 h 748"/>
                <a:gd name="T62" fmla="*/ 775 w 800"/>
                <a:gd name="T63" fmla="*/ 124 h 748"/>
                <a:gd name="T64" fmla="*/ 682 w 800"/>
                <a:gd name="T65" fmla="*/ 241 h 748"/>
                <a:gd name="T66" fmla="*/ 742 w 800"/>
                <a:gd name="T67" fmla="*/ 104 h 748"/>
                <a:gd name="T68" fmla="*/ 650 w 800"/>
                <a:gd name="T69" fmla="*/ 221 h 748"/>
                <a:gd name="T70" fmla="*/ 709 w 800"/>
                <a:gd name="T71" fmla="*/ 85 h 748"/>
                <a:gd name="T72" fmla="*/ 589 w 800"/>
                <a:gd name="T73" fmla="*/ 248 h 748"/>
                <a:gd name="T74" fmla="*/ 615 w 800"/>
                <a:gd name="T75" fmla="*/ 294 h 748"/>
                <a:gd name="T76" fmla="*/ 520 w 800"/>
                <a:gd name="T77" fmla="*/ 247 h 748"/>
                <a:gd name="T78" fmla="*/ 490 w 800"/>
                <a:gd name="T79" fmla="*/ 1 h 748"/>
                <a:gd name="T80" fmla="*/ 460 w 800"/>
                <a:gd name="T81" fmla="*/ 249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00" h="748">
                  <a:moveTo>
                    <a:pt x="350" y="661"/>
                  </a:moveTo>
                  <a:cubicBezTo>
                    <a:pt x="106" y="178"/>
                    <a:pt x="106" y="178"/>
                    <a:pt x="106" y="178"/>
                  </a:cubicBezTo>
                  <a:cubicBezTo>
                    <a:pt x="98" y="160"/>
                    <a:pt x="105" y="138"/>
                    <a:pt x="122" y="130"/>
                  </a:cubicBezTo>
                  <a:cubicBezTo>
                    <a:pt x="204" y="88"/>
                    <a:pt x="204" y="88"/>
                    <a:pt x="204" y="88"/>
                  </a:cubicBezTo>
                  <a:cubicBezTo>
                    <a:pt x="222" y="80"/>
                    <a:pt x="244" y="87"/>
                    <a:pt x="252" y="104"/>
                  </a:cubicBezTo>
                  <a:cubicBezTo>
                    <a:pt x="495" y="588"/>
                    <a:pt x="495" y="588"/>
                    <a:pt x="495" y="588"/>
                  </a:cubicBezTo>
                  <a:cubicBezTo>
                    <a:pt x="504" y="605"/>
                    <a:pt x="497" y="627"/>
                    <a:pt x="479" y="636"/>
                  </a:cubicBezTo>
                  <a:cubicBezTo>
                    <a:pt x="398" y="677"/>
                    <a:pt x="398" y="677"/>
                    <a:pt x="398" y="677"/>
                  </a:cubicBezTo>
                  <a:cubicBezTo>
                    <a:pt x="380" y="686"/>
                    <a:pt x="358" y="679"/>
                    <a:pt x="350" y="661"/>
                  </a:cubicBezTo>
                  <a:close/>
                  <a:moveTo>
                    <a:pt x="148" y="300"/>
                  </a:moveTo>
                  <a:cubicBezTo>
                    <a:pt x="83" y="171"/>
                    <a:pt x="83" y="171"/>
                    <a:pt x="83" y="171"/>
                  </a:cubicBezTo>
                  <a:cubicBezTo>
                    <a:pt x="78" y="161"/>
                    <a:pt x="79" y="148"/>
                    <a:pt x="84" y="138"/>
                  </a:cubicBezTo>
                  <a:cubicBezTo>
                    <a:pt x="67" y="134"/>
                    <a:pt x="67" y="134"/>
                    <a:pt x="67" y="134"/>
                  </a:cubicBezTo>
                  <a:cubicBezTo>
                    <a:pt x="49" y="220"/>
                    <a:pt x="49" y="220"/>
                    <a:pt x="49" y="220"/>
                  </a:cubicBezTo>
                  <a:cubicBezTo>
                    <a:pt x="63" y="223"/>
                    <a:pt x="63" y="223"/>
                    <a:pt x="63" y="223"/>
                  </a:cubicBezTo>
                  <a:cubicBezTo>
                    <a:pt x="49" y="325"/>
                    <a:pt x="0" y="388"/>
                    <a:pt x="0" y="499"/>
                  </a:cubicBezTo>
                  <a:cubicBezTo>
                    <a:pt x="18" y="529"/>
                    <a:pt x="26" y="622"/>
                    <a:pt x="14" y="672"/>
                  </a:cubicBezTo>
                  <a:cubicBezTo>
                    <a:pt x="85" y="555"/>
                    <a:pt x="129" y="431"/>
                    <a:pt x="148" y="300"/>
                  </a:cubicBezTo>
                  <a:close/>
                  <a:moveTo>
                    <a:pt x="230" y="723"/>
                  </a:moveTo>
                  <a:cubicBezTo>
                    <a:pt x="263" y="719"/>
                    <a:pt x="263" y="719"/>
                    <a:pt x="263" y="719"/>
                  </a:cubicBezTo>
                  <a:cubicBezTo>
                    <a:pt x="290" y="653"/>
                    <a:pt x="290" y="653"/>
                    <a:pt x="290" y="653"/>
                  </a:cubicBezTo>
                  <a:cubicBezTo>
                    <a:pt x="257" y="657"/>
                    <a:pt x="257" y="657"/>
                    <a:pt x="257" y="657"/>
                  </a:cubicBezTo>
                  <a:cubicBezTo>
                    <a:pt x="230" y="723"/>
                    <a:pt x="230" y="723"/>
                    <a:pt x="230" y="723"/>
                  </a:cubicBezTo>
                  <a:close/>
                  <a:moveTo>
                    <a:pt x="169" y="732"/>
                  </a:moveTo>
                  <a:cubicBezTo>
                    <a:pt x="202" y="727"/>
                    <a:pt x="202" y="727"/>
                    <a:pt x="202" y="727"/>
                  </a:cubicBezTo>
                  <a:cubicBezTo>
                    <a:pt x="229" y="661"/>
                    <a:pt x="229" y="661"/>
                    <a:pt x="229" y="661"/>
                  </a:cubicBezTo>
                  <a:cubicBezTo>
                    <a:pt x="196" y="666"/>
                    <a:pt x="196" y="666"/>
                    <a:pt x="196" y="666"/>
                  </a:cubicBezTo>
                  <a:cubicBezTo>
                    <a:pt x="169" y="732"/>
                    <a:pt x="169" y="732"/>
                    <a:pt x="169" y="732"/>
                  </a:cubicBezTo>
                  <a:close/>
                  <a:moveTo>
                    <a:pt x="111" y="740"/>
                  </a:moveTo>
                  <a:cubicBezTo>
                    <a:pt x="144" y="735"/>
                    <a:pt x="144" y="735"/>
                    <a:pt x="144" y="735"/>
                  </a:cubicBezTo>
                  <a:cubicBezTo>
                    <a:pt x="171" y="669"/>
                    <a:pt x="171" y="669"/>
                    <a:pt x="171" y="669"/>
                  </a:cubicBezTo>
                  <a:cubicBezTo>
                    <a:pt x="138" y="674"/>
                    <a:pt x="138" y="674"/>
                    <a:pt x="138" y="674"/>
                  </a:cubicBezTo>
                  <a:cubicBezTo>
                    <a:pt x="111" y="740"/>
                    <a:pt x="111" y="740"/>
                    <a:pt x="111" y="740"/>
                  </a:cubicBezTo>
                  <a:close/>
                  <a:moveTo>
                    <a:pt x="51" y="748"/>
                  </a:moveTo>
                  <a:cubicBezTo>
                    <a:pt x="84" y="744"/>
                    <a:pt x="84" y="744"/>
                    <a:pt x="84" y="744"/>
                  </a:cubicBezTo>
                  <a:cubicBezTo>
                    <a:pt x="111" y="678"/>
                    <a:pt x="111" y="678"/>
                    <a:pt x="111" y="678"/>
                  </a:cubicBezTo>
                  <a:cubicBezTo>
                    <a:pt x="78" y="682"/>
                    <a:pt x="78" y="682"/>
                    <a:pt x="78" y="682"/>
                  </a:cubicBezTo>
                  <a:cubicBezTo>
                    <a:pt x="51" y="748"/>
                    <a:pt x="51" y="748"/>
                    <a:pt x="51" y="748"/>
                  </a:cubicBezTo>
                  <a:close/>
                  <a:moveTo>
                    <a:pt x="47" y="741"/>
                  </a:moveTo>
                  <a:cubicBezTo>
                    <a:pt x="28" y="716"/>
                    <a:pt x="28" y="716"/>
                    <a:pt x="28" y="716"/>
                  </a:cubicBezTo>
                  <a:cubicBezTo>
                    <a:pt x="60" y="711"/>
                    <a:pt x="60" y="711"/>
                    <a:pt x="60" y="711"/>
                  </a:cubicBezTo>
                  <a:cubicBezTo>
                    <a:pt x="47" y="741"/>
                    <a:pt x="47" y="741"/>
                    <a:pt x="47" y="741"/>
                  </a:cubicBezTo>
                  <a:close/>
                  <a:moveTo>
                    <a:pt x="277" y="706"/>
                  </a:moveTo>
                  <a:cubicBezTo>
                    <a:pt x="351" y="696"/>
                    <a:pt x="351" y="696"/>
                    <a:pt x="351" y="696"/>
                  </a:cubicBezTo>
                  <a:cubicBezTo>
                    <a:pt x="347" y="693"/>
                    <a:pt x="343" y="689"/>
                    <a:pt x="341" y="684"/>
                  </a:cubicBezTo>
                  <a:cubicBezTo>
                    <a:pt x="328" y="659"/>
                    <a:pt x="328" y="659"/>
                    <a:pt x="328" y="659"/>
                  </a:cubicBezTo>
                  <a:cubicBezTo>
                    <a:pt x="295" y="664"/>
                    <a:pt x="295" y="664"/>
                    <a:pt x="295" y="664"/>
                  </a:cubicBezTo>
                  <a:cubicBezTo>
                    <a:pt x="277" y="706"/>
                    <a:pt x="277" y="706"/>
                    <a:pt x="277" y="706"/>
                  </a:cubicBezTo>
                  <a:close/>
                  <a:moveTo>
                    <a:pt x="460" y="249"/>
                  </a:moveTo>
                  <a:cubicBezTo>
                    <a:pt x="457" y="471"/>
                    <a:pt x="457" y="471"/>
                    <a:pt x="457" y="471"/>
                  </a:cubicBezTo>
                  <a:cubicBezTo>
                    <a:pt x="481" y="518"/>
                    <a:pt x="481" y="518"/>
                    <a:pt x="481" y="518"/>
                  </a:cubicBezTo>
                  <a:cubicBezTo>
                    <a:pt x="505" y="567"/>
                    <a:pt x="505" y="567"/>
                    <a:pt x="505" y="567"/>
                  </a:cubicBezTo>
                  <a:cubicBezTo>
                    <a:pt x="507" y="571"/>
                    <a:pt x="507" y="571"/>
                    <a:pt x="507" y="571"/>
                  </a:cubicBezTo>
                  <a:cubicBezTo>
                    <a:pt x="509" y="568"/>
                    <a:pt x="509" y="568"/>
                    <a:pt x="509" y="568"/>
                  </a:cubicBezTo>
                  <a:cubicBezTo>
                    <a:pt x="516" y="568"/>
                    <a:pt x="516" y="568"/>
                    <a:pt x="516" y="568"/>
                  </a:cubicBezTo>
                  <a:cubicBezTo>
                    <a:pt x="516" y="556"/>
                    <a:pt x="516" y="556"/>
                    <a:pt x="516" y="556"/>
                  </a:cubicBezTo>
                  <a:cubicBezTo>
                    <a:pt x="658" y="320"/>
                    <a:pt x="658" y="320"/>
                    <a:pt x="658" y="320"/>
                  </a:cubicBezTo>
                  <a:cubicBezTo>
                    <a:pt x="667" y="326"/>
                    <a:pt x="667" y="326"/>
                    <a:pt x="667" y="326"/>
                  </a:cubicBezTo>
                  <a:cubicBezTo>
                    <a:pt x="680" y="333"/>
                    <a:pt x="696" y="329"/>
                    <a:pt x="703" y="317"/>
                  </a:cubicBezTo>
                  <a:cubicBezTo>
                    <a:pt x="794" y="166"/>
                    <a:pt x="794" y="166"/>
                    <a:pt x="794" y="166"/>
                  </a:cubicBezTo>
                  <a:cubicBezTo>
                    <a:pt x="800" y="156"/>
                    <a:pt x="798" y="143"/>
                    <a:pt x="790" y="134"/>
                  </a:cubicBezTo>
                  <a:cubicBezTo>
                    <a:pt x="715" y="260"/>
                    <a:pt x="715" y="260"/>
                    <a:pt x="715" y="260"/>
                  </a:cubicBezTo>
                  <a:cubicBezTo>
                    <a:pt x="699" y="250"/>
                    <a:pt x="699" y="250"/>
                    <a:pt x="699" y="250"/>
                  </a:cubicBezTo>
                  <a:cubicBezTo>
                    <a:pt x="775" y="124"/>
                    <a:pt x="775" y="124"/>
                    <a:pt x="775" y="124"/>
                  </a:cubicBezTo>
                  <a:cubicBezTo>
                    <a:pt x="758" y="114"/>
                    <a:pt x="758" y="114"/>
                    <a:pt x="758" y="114"/>
                  </a:cubicBezTo>
                  <a:cubicBezTo>
                    <a:pt x="682" y="241"/>
                    <a:pt x="682" y="241"/>
                    <a:pt x="682" y="241"/>
                  </a:cubicBezTo>
                  <a:cubicBezTo>
                    <a:pt x="666" y="231"/>
                    <a:pt x="666" y="231"/>
                    <a:pt x="666" y="231"/>
                  </a:cubicBezTo>
                  <a:cubicBezTo>
                    <a:pt x="742" y="104"/>
                    <a:pt x="742" y="104"/>
                    <a:pt x="742" y="104"/>
                  </a:cubicBezTo>
                  <a:cubicBezTo>
                    <a:pt x="725" y="94"/>
                    <a:pt x="725" y="94"/>
                    <a:pt x="725" y="94"/>
                  </a:cubicBezTo>
                  <a:cubicBezTo>
                    <a:pt x="650" y="221"/>
                    <a:pt x="650" y="221"/>
                    <a:pt x="650" y="221"/>
                  </a:cubicBezTo>
                  <a:cubicBezTo>
                    <a:pt x="633" y="211"/>
                    <a:pt x="633" y="211"/>
                    <a:pt x="633" y="211"/>
                  </a:cubicBezTo>
                  <a:cubicBezTo>
                    <a:pt x="709" y="85"/>
                    <a:pt x="709" y="85"/>
                    <a:pt x="709" y="85"/>
                  </a:cubicBezTo>
                  <a:cubicBezTo>
                    <a:pt x="697" y="82"/>
                    <a:pt x="685" y="87"/>
                    <a:pt x="679" y="97"/>
                  </a:cubicBezTo>
                  <a:cubicBezTo>
                    <a:pt x="589" y="248"/>
                    <a:pt x="589" y="248"/>
                    <a:pt x="589" y="248"/>
                  </a:cubicBezTo>
                  <a:cubicBezTo>
                    <a:pt x="581" y="261"/>
                    <a:pt x="585" y="277"/>
                    <a:pt x="598" y="284"/>
                  </a:cubicBezTo>
                  <a:cubicBezTo>
                    <a:pt x="615" y="294"/>
                    <a:pt x="615" y="294"/>
                    <a:pt x="615" y="294"/>
                  </a:cubicBezTo>
                  <a:cubicBezTo>
                    <a:pt x="518" y="456"/>
                    <a:pt x="518" y="456"/>
                    <a:pt x="518" y="456"/>
                  </a:cubicBezTo>
                  <a:cubicBezTo>
                    <a:pt x="520" y="247"/>
                    <a:pt x="520" y="247"/>
                    <a:pt x="520" y="247"/>
                  </a:cubicBezTo>
                  <a:cubicBezTo>
                    <a:pt x="556" y="229"/>
                    <a:pt x="582" y="183"/>
                    <a:pt x="583" y="129"/>
                  </a:cubicBezTo>
                  <a:cubicBezTo>
                    <a:pt x="584" y="59"/>
                    <a:pt x="542" y="2"/>
                    <a:pt x="490" y="1"/>
                  </a:cubicBezTo>
                  <a:cubicBezTo>
                    <a:pt x="437" y="0"/>
                    <a:pt x="394" y="57"/>
                    <a:pt x="393" y="127"/>
                  </a:cubicBezTo>
                  <a:cubicBezTo>
                    <a:pt x="392" y="184"/>
                    <a:pt x="420" y="233"/>
                    <a:pt x="460" y="24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914126"/>
              <a:endParaRPr lang="en-US" sz="1600">
                <a:solidFill>
                  <a:srgbClr val="000000"/>
                </a:solidFill>
              </a:endParaRPr>
            </a:p>
          </p:txBody>
        </p:sp>
      </p:grpSp>
      <p:sp>
        <p:nvSpPr>
          <p:cNvPr id="10" name="Text Placeholder 9"/>
          <p:cNvSpPr>
            <a:spLocks noGrp="1"/>
          </p:cNvSpPr>
          <p:nvPr>
            <p:ph type="body" sz="quarter" idx="32"/>
          </p:nvPr>
        </p:nvSpPr>
        <p:spPr>
          <a:xfrm>
            <a:off x="8043142" y="4385025"/>
            <a:ext cx="1885672" cy="1377451"/>
          </a:xfrm>
        </p:spPr>
        <p:txBody>
          <a:bodyPr/>
          <a:lstStyle>
            <a:lvl1pPr marL="177747" indent="-177747">
              <a:lnSpc>
                <a:spcPct val="100000"/>
              </a:lnSpc>
              <a:spcBef>
                <a:spcPts val="200"/>
              </a:spcBef>
              <a:buFont typeface="Wingdings" panose="05000000000000000000" pitchFamily="2" charset="2"/>
              <a:buChar char="ü"/>
              <a:defRPr sz="1050" spc="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54" name="Text Placeholder 9"/>
          <p:cNvSpPr>
            <a:spLocks noGrp="1"/>
          </p:cNvSpPr>
          <p:nvPr>
            <p:ph type="body" sz="quarter" idx="33"/>
          </p:nvPr>
        </p:nvSpPr>
        <p:spPr>
          <a:xfrm>
            <a:off x="10198323" y="4385025"/>
            <a:ext cx="1885672" cy="1377451"/>
          </a:xfrm>
        </p:spPr>
        <p:txBody>
          <a:bodyPr/>
          <a:lstStyle>
            <a:lvl1pPr marL="177747" indent="-177747">
              <a:lnSpc>
                <a:spcPct val="100000"/>
              </a:lnSpc>
              <a:spcBef>
                <a:spcPts val="200"/>
              </a:spcBef>
              <a:buFont typeface="Wingdings" panose="05000000000000000000" pitchFamily="2" charset="2"/>
              <a:buChar char="ü"/>
              <a:defRPr sz="1050" spc="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59" name="Text Placeholder 9"/>
          <p:cNvSpPr>
            <a:spLocks noGrp="1"/>
          </p:cNvSpPr>
          <p:nvPr userDrawn="1">
            <p:ph type="body" sz="quarter" idx="34"/>
          </p:nvPr>
        </p:nvSpPr>
        <p:spPr>
          <a:xfrm>
            <a:off x="4632785" y="1066765"/>
            <a:ext cx="2942262" cy="1083469"/>
          </a:xfrm>
        </p:spPr>
        <p:txBody>
          <a:bodyPr/>
          <a:lstStyle>
            <a:lvl1pPr marL="177747" indent="-177747">
              <a:lnSpc>
                <a:spcPct val="100000"/>
              </a:lnSpc>
              <a:spcBef>
                <a:spcPts val="200"/>
              </a:spcBef>
              <a:buFont typeface="Wingdings" panose="05000000000000000000" pitchFamily="2" charset="2"/>
              <a:buChar char="ü"/>
              <a:defRPr sz="1200" spc="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71" name="Text Placeholder 9"/>
          <p:cNvSpPr>
            <a:spLocks noGrp="1"/>
          </p:cNvSpPr>
          <p:nvPr userDrawn="1">
            <p:ph type="body" sz="quarter" idx="35"/>
          </p:nvPr>
        </p:nvSpPr>
        <p:spPr>
          <a:xfrm>
            <a:off x="4632785" y="2547101"/>
            <a:ext cx="2942262" cy="1083469"/>
          </a:xfrm>
        </p:spPr>
        <p:txBody>
          <a:bodyPr/>
          <a:lstStyle>
            <a:lvl1pPr marL="177747" indent="-177747">
              <a:lnSpc>
                <a:spcPct val="100000"/>
              </a:lnSpc>
              <a:spcBef>
                <a:spcPts val="200"/>
              </a:spcBef>
              <a:buFont typeface="Wingdings" panose="05000000000000000000" pitchFamily="2" charset="2"/>
              <a:buChar char="ü"/>
              <a:defRPr sz="1200" spc="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84" name="Text Placeholder 9"/>
          <p:cNvSpPr>
            <a:spLocks noGrp="1"/>
          </p:cNvSpPr>
          <p:nvPr userDrawn="1">
            <p:ph type="body" sz="quarter" idx="36"/>
          </p:nvPr>
        </p:nvSpPr>
        <p:spPr>
          <a:xfrm>
            <a:off x="4632785" y="4017305"/>
            <a:ext cx="2942262" cy="1083469"/>
          </a:xfrm>
        </p:spPr>
        <p:txBody>
          <a:bodyPr/>
          <a:lstStyle>
            <a:lvl1pPr marL="177747" indent="-177747">
              <a:lnSpc>
                <a:spcPct val="100000"/>
              </a:lnSpc>
              <a:spcBef>
                <a:spcPts val="200"/>
              </a:spcBef>
              <a:buFont typeface="Wingdings" panose="05000000000000000000" pitchFamily="2" charset="2"/>
              <a:buChar char="ü"/>
              <a:defRPr sz="1200" spc="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02" name="Text Placeholder 9"/>
          <p:cNvSpPr>
            <a:spLocks noGrp="1"/>
          </p:cNvSpPr>
          <p:nvPr userDrawn="1">
            <p:ph type="body" sz="quarter" idx="37"/>
          </p:nvPr>
        </p:nvSpPr>
        <p:spPr>
          <a:xfrm>
            <a:off x="4632785" y="5467161"/>
            <a:ext cx="2942262" cy="1083469"/>
          </a:xfrm>
        </p:spPr>
        <p:txBody>
          <a:bodyPr/>
          <a:lstStyle>
            <a:lvl1pPr marL="177747" indent="-177747">
              <a:lnSpc>
                <a:spcPct val="100000"/>
              </a:lnSpc>
              <a:spcBef>
                <a:spcPts val="200"/>
              </a:spcBef>
              <a:buFont typeface="Wingdings" panose="05000000000000000000" pitchFamily="2" charset="2"/>
              <a:buChar char="ü"/>
              <a:defRPr sz="1200" spc="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grpSp>
        <p:nvGrpSpPr>
          <p:cNvPr id="25" name="Group 24"/>
          <p:cNvGrpSpPr/>
          <p:nvPr userDrawn="1"/>
        </p:nvGrpSpPr>
        <p:grpSpPr>
          <a:xfrm>
            <a:off x="4534431" y="3633140"/>
            <a:ext cx="3040615" cy="355224"/>
            <a:chOff x="4535612" y="3770300"/>
            <a:chExt cx="3041407" cy="355224"/>
          </a:xfrm>
        </p:grpSpPr>
        <p:sp>
          <p:nvSpPr>
            <p:cNvPr id="80" name="Rectangle 79"/>
            <p:cNvSpPr/>
            <p:nvPr userDrawn="1"/>
          </p:nvSpPr>
          <p:spPr bwMode="auto">
            <a:xfrm>
              <a:off x="4535612" y="3770300"/>
              <a:ext cx="3041407" cy="355224"/>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457200" tIns="0" rIns="0" bIns="0" numCol="1" rtlCol="0" anchor="ctr" anchorCtr="0" compatLnSpc="1">
              <a:prstTxWarp prst="textNoShape">
                <a:avLst/>
              </a:prstTxWarp>
            </a:bodyPr>
            <a:lstStyle/>
            <a:p>
              <a:pPr defTabSz="913825" fontAlgn="base">
                <a:lnSpc>
                  <a:spcPct val="90000"/>
                </a:lnSpc>
                <a:spcBef>
                  <a:spcPct val="0"/>
                </a:spcBef>
                <a:spcAft>
                  <a:spcPct val="0"/>
                </a:spcAft>
              </a:pPr>
              <a:r>
                <a:rPr lang="en-US" sz="1799" dirty="0">
                  <a:gradFill>
                    <a:gsLst>
                      <a:gs pos="0">
                        <a:srgbClr val="FFFFFF"/>
                      </a:gs>
                      <a:gs pos="100000">
                        <a:srgbClr val="FFFFFF"/>
                      </a:gs>
                    </a:gsLst>
                    <a:lin ang="5400000" scaled="0"/>
                  </a:gradFill>
                  <a:latin typeface="Segoe UI Light"/>
                  <a:ea typeface="Segoe UI" pitchFamily="34" charset="0"/>
                  <a:cs typeface="Segoe UI" pitchFamily="34" charset="0"/>
                </a:rPr>
                <a:t>My Communications</a:t>
              </a:r>
            </a:p>
          </p:txBody>
        </p:sp>
        <p:sp>
          <p:nvSpPr>
            <p:cNvPr id="103" name="Freeform 64"/>
            <p:cNvSpPr>
              <a:spLocks noChangeAspect="1" noEditPoints="1"/>
            </p:cNvSpPr>
            <p:nvPr userDrawn="1"/>
          </p:nvSpPr>
          <p:spPr bwMode="black">
            <a:xfrm>
              <a:off x="4594185" y="3799076"/>
              <a:ext cx="310896" cy="238768"/>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914126"/>
              <a:endParaRPr lang="en-US" sz="1600">
                <a:solidFill>
                  <a:srgbClr val="000000"/>
                </a:solidFill>
              </a:endParaRPr>
            </a:p>
          </p:txBody>
        </p:sp>
      </p:grpSp>
      <p:grpSp>
        <p:nvGrpSpPr>
          <p:cNvPr id="18" name="Group 17"/>
          <p:cNvGrpSpPr/>
          <p:nvPr userDrawn="1"/>
        </p:nvGrpSpPr>
        <p:grpSpPr>
          <a:xfrm>
            <a:off x="4534431" y="2162936"/>
            <a:ext cx="3040615" cy="355224"/>
            <a:chOff x="4535612" y="2223896"/>
            <a:chExt cx="3041407" cy="355224"/>
          </a:xfrm>
        </p:grpSpPr>
        <p:sp>
          <p:nvSpPr>
            <p:cNvPr id="69" name="Rectangle 68"/>
            <p:cNvSpPr/>
            <p:nvPr userDrawn="1"/>
          </p:nvSpPr>
          <p:spPr bwMode="auto">
            <a:xfrm>
              <a:off x="4535612" y="2223896"/>
              <a:ext cx="3041407" cy="355224"/>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457200" tIns="0" rIns="0" bIns="0" numCol="1" rtlCol="0" anchor="ctr" anchorCtr="0" compatLnSpc="1">
              <a:prstTxWarp prst="textNoShape">
                <a:avLst/>
              </a:prstTxWarp>
            </a:bodyPr>
            <a:lstStyle/>
            <a:p>
              <a:pPr defTabSz="913825" fontAlgn="base">
                <a:lnSpc>
                  <a:spcPct val="90000"/>
                </a:lnSpc>
                <a:spcBef>
                  <a:spcPct val="0"/>
                </a:spcBef>
                <a:spcAft>
                  <a:spcPct val="0"/>
                </a:spcAft>
              </a:pPr>
              <a:r>
                <a:rPr lang="en-US" sz="1799" dirty="0">
                  <a:gradFill>
                    <a:gsLst>
                      <a:gs pos="0">
                        <a:srgbClr val="FFFFFF"/>
                      </a:gs>
                      <a:gs pos="100000">
                        <a:srgbClr val="FFFFFF"/>
                      </a:gs>
                    </a:gsLst>
                    <a:lin ang="5400000" scaled="0"/>
                  </a:gradFill>
                  <a:latin typeface="Segoe UI Light"/>
                  <a:ea typeface="Segoe UI" pitchFamily="34" charset="0"/>
                  <a:cs typeface="Segoe UI" pitchFamily="34" charset="0"/>
                </a:rPr>
                <a:t>My Collaboration </a:t>
              </a:r>
            </a:p>
          </p:txBody>
        </p:sp>
        <p:sp>
          <p:nvSpPr>
            <p:cNvPr id="104" name="Freeform 73"/>
            <p:cNvSpPr>
              <a:spLocks noChangeAspect="1" noEditPoints="1"/>
            </p:cNvSpPr>
            <p:nvPr userDrawn="1"/>
          </p:nvSpPr>
          <p:spPr bwMode="black">
            <a:xfrm>
              <a:off x="4607552" y="2251444"/>
              <a:ext cx="310896" cy="300128"/>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914126"/>
              <a:endParaRPr lang="en-US" sz="1600">
                <a:solidFill>
                  <a:srgbClr val="000000"/>
                </a:solidFill>
              </a:endParaRPr>
            </a:p>
          </p:txBody>
        </p:sp>
      </p:grpSp>
      <p:grpSp>
        <p:nvGrpSpPr>
          <p:cNvPr id="17" name="Group 16"/>
          <p:cNvGrpSpPr/>
          <p:nvPr userDrawn="1"/>
        </p:nvGrpSpPr>
        <p:grpSpPr>
          <a:xfrm>
            <a:off x="4534431" y="682600"/>
            <a:ext cx="3040615" cy="355224"/>
            <a:chOff x="4535612" y="682600"/>
            <a:chExt cx="3041407" cy="355224"/>
          </a:xfrm>
        </p:grpSpPr>
        <p:sp>
          <p:nvSpPr>
            <p:cNvPr id="57" name="Rectangle 56"/>
            <p:cNvSpPr/>
            <p:nvPr userDrawn="1"/>
          </p:nvSpPr>
          <p:spPr bwMode="auto">
            <a:xfrm>
              <a:off x="4535612" y="682600"/>
              <a:ext cx="3041407" cy="355224"/>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457200" tIns="0" rIns="0" bIns="0" numCol="1" rtlCol="0" anchor="ctr" anchorCtr="0" compatLnSpc="1">
              <a:prstTxWarp prst="textNoShape">
                <a:avLst/>
              </a:prstTxWarp>
            </a:bodyPr>
            <a:lstStyle/>
            <a:p>
              <a:pPr defTabSz="913825" fontAlgn="base">
                <a:lnSpc>
                  <a:spcPct val="90000"/>
                </a:lnSpc>
                <a:spcBef>
                  <a:spcPct val="0"/>
                </a:spcBef>
                <a:spcAft>
                  <a:spcPct val="0"/>
                </a:spcAft>
              </a:pPr>
              <a:r>
                <a:rPr lang="en-US" sz="1799" dirty="0">
                  <a:gradFill>
                    <a:gsLst>
                      <a:gs pos="0">
                        <a:srgbClr val="FFFFFF"/>
                      </a:gs>
                      <a:gs pos="100000">
                        <a:srgbClr val="FFFFFF"/>
                      </a:gs>
                    </a:gsLst>
                    <a:lin ang="5400000" scaled="0"/>
                  </a:gradFill>
                  <a:latin typeface="Segoe UI Light"/>
                  <a:ea typeface="Segoe UI" pitchFamily="34" charset="0"/>
                  <a:cs typeface="Segoe UI" pitchFamily="34" charset="0"/>
                </a:rPr>
                <a:t>My Work </a:t>
              </a:r>
            </a:p>
          </p:txBody>
        </p:sp>
        <p:sp>
          <p:nvSpPr>
            <p:cNvPr id="105" name="Freeform 81"/>
            <p:cNvSpPr>
              <a:spLocks noChangeAspect="1"/>
            </p:cNvSpPr>
            <p:nvPr userDrawn="1"/>
          </p:nvSpPr>
          <p:spPr bwMode="black">
            <a:xfrm>
              <a:off x="4656988" y="704764"/>
              <a:ext cx="228327" cy="310896"/>
            </a:xfrm>
            <a:custGeom>
              <a:avLst/>
              <a:gdLst>
                <a:gd name="T0" fmla="*/ 230 w 256"/>
                <a:gd name="T1" fmla="*/ 221 h 349"/>
                <a:gd name="T2" fmla="*/ 256 w 256"/>
                <a:gd name="T3" fmla="*/ 202 h 349"/>
                <a:gd name="T4" fmla="*/ 232 w 256"/>
                <a:gd name="T5" fmla="*/ 184 h 349"/>
                <a:gd name="T6" fmla="*/ 239 w 256"/>
                <a:gd name="T7" fmla="*/ 170 h 349"/>
                <a:gd name="T8" fmla="*/ 217 w 256"/>
                <a:gd name="T9" fmla="*/ 152 h 349"/>
                <a:gd name="T10" fmla="*/ 187 w 256"/>
                <a:gd name="T11" fmla="*/ 152 h 349"/>
                <a:gd name="T12" fmla="*/ 187 w 256"/>
                <a:gd name="T13" fmla="*/ 91 h 349"/>
                <a:gd name="T14" fmla="*/ 217 w 256"/>
                <a:gd name="T15" fmla="*/ 45 h 349"/>
                <a:gd name="T16" fmla="*/ 203 w 256"/>
                <a:gd name="T17" fmla="*/ 10 h 349"/>
                <a:gd name="T18" fmla="*/ 166 w 256"/>
                <a:gd name="T19" fmla="*/ 58 h 349"/>
                <a:gd name="T20" fmla="*/ 130 w 256"/>
                <a:gd name="T21" fmla="*/ 10 h 349"/>
                <a:gd name="T22" fmla="*/ 116 w 256"/>
                <a:gd name="T23" fmla="*/ 45 h 349"/>
                <a:gd name="T24" fmla="*/ 146 w 256"/>
                <a:gd name="T25" fmla="*/ 91 h 349"/>
                <a:gd name="T26" fmla="*/ 146 w 256"/>
                <a:gd name="T27" fmla="*/ 121 h 349"/>
                <a:gd name="T28" fmla="*/ 143 w 256"/>
                <a:gd name="T29" fmla="*/ 119 h 349"/>
                <a:gd name="T30" fmla="*/ 99 w 256"/>
                <a:gd name="T31" fmla="*/ 126 h 349"/>
                <a:gd name="T32" fmla="*/ 45 w 256"/>
                <a:gd name="T33" fmla="*/ 162 h 349"/>
                <a:gd name="T34" fmla="*/ 0 w 256"/>
                <a:gd name="T35" fmla="*/ 162 h 349"/>
                <a:gd name="T36" fmla="*/ 0 w 256"/>
                <a:gd name="T37" fmla="*/ 272 h 349"/>
                <a:gd name="T38" fmla="*/ 70 w 256"/>
                <a:gd name="T39" fmla="*/ 277 h 349"/>
                <a:gd name="T40" fmla="*/ 132 w 256"/>
                <a:gd name="T41" fmla="*/ 286 h 349"/>
                <a:gd name="T42" fmla="*/ 127 w 256"/>
                <a:gd name="T43" fmla="*/ 273 h 349"/>
                <a:gd name="T44" fmla="*/ 139 w 256"/>
                <a:gd name="T45" fmla="*/ 255 h 349"/>
                <a:gd name="T46" fmla="*/ 125 w 256"/>
                <a:gd name="T47" fmla="*/ 237 h 349"/>
                <a:gd name="T48" fmla="*/ 140 w 256"/>
                <a:gd name="T49" fmla="*/ 219 h 349"/>
                <a:gd name="T50" fmla="*/ 125 w 256"/>
                <a:gd name="T51" fmla="*/ 201 h 349"/>
                <a:gd name="T52" fmla="*/ 138 w 256"/>
                <a:gd name="T53" fmla="*/ 185 h 349"/>
                <a:gd name="T54" fmla="*/ 125 w 256"/>
                <a:gd name="T55" fmla="*/ 167 h 349"/>
                <a:gd name="T56" fmla="*/ 146 w 256"/>
                <a:gd name="T57" fmla="*/ 148 h 349"/>
                <a:gd name="T58" fmla="*/ 146 w 256"/>
                <a:gd name="T59" fmla="*/ 155 h 349"/>
                <a:gd name="T60" fmla="*/ 137 w 256"/>
                <a:gd name="T61" fmla="*/ 170 h 349"/>
                <a:gd name="T62" fmla="*/ 146 w 256"/>
                <a:gd name="T63" fmla="*/ 185 h 349"/>
                <a:gd name="T64" fmla="*/ 146 w 256"/>
                <a:gd name="T65" fmla="*/ 188 h 349"/>
                <a:gd name="T66" fmla="*/ 137 w 256"/>
                <a:gd name="T67" fmla="*/ 202 h 349"/>
                <a:gd name="T68" fmla="*/ 146 w 256"/>
                <a:gd name="T69" fmla="*/ 216 h 349"/>
                <a:gd name="T70" fmla="*/ 146 w 256"/>
                <a:gd name="T71" fmla="*/ 224 h 349"/>
                <a:gd name="T72" fmla="*/ 137 w 256"/>
                <a:gd name="T73" fmla="*/ 239 h 349"/>
                <a:gd name="T74" fmla="*/ 146 w 256"/>
                <a:gd name="T75" fmla="*/ 254 h 349"/>
                <a:gd name="T76" fmla="*/ 146 w 256"/>
                <a:gd name="T77" fmla="*/ 261 h 349"/>
                <a:gd name="T78" fmla="*/ 139 w 256"/>
                <a:gd name="T79" fmla="*/ 276 h 349"/>
                <a:gd name="T80" fmla="*/ 146 w 256"/>
                <a:gd name="T81" fmla="*/ 291 h 349"/>
                <a:gd name="T82" fmla="*/ 146 w 256"/>
                <a:gd name="T83" fmla="*/ 324 h 349"/>
                <a:gd name="T84" fmla="*/ 167 w 256"/>
                <a:gd name="T85" fmla="*/ 349 h 349"/>
                <a:gd name="T86" fmla="*/ 187 w 256"/>
                <a:gd name="T87" fmla="*/ 324 h 349"/>
                <a:gd name="T88" fmla="*/ 187 w 256"/>
                <a:gd name="T89" fmla="*/ 294 h 349"/>
                <a:gd name="T90" fmla="*/ 207 w 256"/>
                <a:gd name="T91" fmla="*/ 294 h 349"/>
                <a:gd name="T92" fmla="*/ 226 w 256"/>
                <a:gd name="T93" fmla="*/ 276 h 349"/>
                <a:gd name="T94" fmla="*/ 207 w 256"/>
                <a:gd name="T95" fmla="*/ 257 h 349"/>
                <a:gd name="T96" fmla="*/ 187 w 256"/>
                <a:gd name="T97" fmla="*/ 257 h 349"/>
                <a:gd name="T98" fmla="*/ 187 w 256"/>
                <a:gd name="T99" fmla="*/ 257 h 349"/>
                <a:gd name="T100" fmla="*/ 217 w 256"/>
                <a:gd name="T101" fmla="*/ 257 h 349"/>
                <a:gd name="T102" fmla="*/ 239 w 256"/>
                <a:gd name="T103" fmla="*/ 239 h 349"/>
                <a:gd name="T104" fmla="*/ 217 w 256"/>
                <a:gd name="T105" fmla="*/ 221 h 349"/>
                <a:gd name="T106" fmla="*/ 187 w 256"/>
                <a:gd name="T107" fmla="*/ 221 h 349"/>
                <a:gd name="T108" fmla="*/ 187 w 256"/>
                <a:gd name="T109" fmla="*/ 221 h 349"/>
                <a:gd name="T110" fmla="*/ 230 w 256"/>
                <a:gd name="T111" fmla="*/ 221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6" h="349">
                  <a:moveTo>
                    <a:pt x="230" y="221"/>
                  </a:moveTo>
                  <a:cubicBezTo>
                    <a:pt x="245" y="221"/>
                    <a:pt x="256" y="212"/>
                    <a:pt x="256" y="202"/>
                  </a:cubicBezTo>
                  <a:cubicBezTo>
                    <a:pt x="256" y="192"/>
                    <a:pt x="245" y="184"/>
                    <a:pt x="232" y="184"/>
                  </a:cubicBezTo>
                  <a:cubicBezTo>
                    <a:pt x="236" y="180"/>
                    <a:pt x="239" y="175"/>
                    <a:pt x="239" y="170"/>
                  </a:cubicBezTo>
                  <a:cubicBezTo>
                    <a:pt x="239" y="160"/>
                    <a:pt x="229" y="152"/>
                    <a:pt x="217" y="152"/>
                  </a:cubicBezTo>
                  <a:cubicBezTo>
                    <a:pt x="187" y="152"/>
                    <a:pt x="187" y="152"/>
                    <a:pt x="187" y="152"/>
                  </a:cubicBezTo>
                  <a:cubicBezTo>
                    <a:pt x="187" y="91"/>
                    <a:pt x="187" y="91"/>
                    <a:pt x="187" y="91"/>
                  </a:cubicBezTo>
                  <a:cubicBezTo>
                    <a:pt x="205" y="83"/>
                    <a:pt x="217" y="66"/>
                    <a:pt x="217" y="45"/>
                  </a:cubicBezTo>
                  <a:cubicBezTo>
                    <a:pt x="217" y="31"/>
                    <a:pt x="203" y="0"/>
                    <a:pt x="203" y="10"/>
                  </a:cubicBezTo>
                  <a:cubicBezTo>
                    <a:pt x="204" y="24"/>
                    <a:pt x="195" y="58"/>
                    <a:pt x="166" y="58"/>
                  </a:cubicBezTo>
                  <a:cubicBezTo>
                    <a:pt x="140" y="58"/>
                    <a:pt x="129" y="30"/>
                    <a:pt x="130" y="10"/>
                  </a:cubicBezTo>
                  <a:cubicBezTo>
                    <a:pt x="130" y="3"/>
                    <a:pt x="116" y="32"/>
                    <a:pt x="116" y="45"/>
                  </a:cubicBezTo>
                  <a:cubicBezTo>
                    <a:pt x="116" y="66"/>
                    <a:pt x="129" y="84"/>
                    <a:pt x="146" y="91"/>
                  </a:cubicBezTo>
                  <a:cubicBezTo>
                    <a:pt x="146" y="121"/>
                    <a:pt x="146" y="121"/>
                    <a:pt x="146" y="121"/>
                  </a:cubicBezTo>
                  <a:cubicBezTo>
                    <a:pt x="143" y="119"/>
                    <a:pt x="143" y="119"/>
                    <a:pt x="143" y="119"/>
                  </a:cubicBezTo>
                  <a:cubicBezTo>
                    <a:pt x="143" y="119"/>
                    <a:pt x="110" y="122"/>
                    <a:pt x="99" y="126"/>
                  </a:cubicBezTo>
                  <a:cubicBezTo>
                    <a:pt x="87" y="131"/>
                    <a:pt x="63" y="162"/>
                    <a:pt x="45" y="162"/>
                  </a:cubicBezTo>
                  <a:cubicBezTo>
                    <a:pt x="26" y="162"/>
                    <a:pt x="0" y="162"/>
                    <a:pt x="0" y="162"/>
                  </a:cubicBezTo>
                  <a:cubicBezTo>
                    <a:pt x="0" y="272"/>
                    <a:pt x="0" y="272"/>
                    <a:pt x="0" y="272"/>
                  </a:cubicBezTo>
                  <a:cubicBezTo>
                    <a:pt x="0" y="272"/>
                    <a:pt x="47" y="272"/>
                    <a:pt x="70" y="277"/>
                  </a:cubicBezTo>
                  <a:cubicBezTo>
                    <a:pt x="86" y="280"/>
                    <a:pt x="110" y="284"/>
                    <a:pt x="132" y="286"/>
                  </a:cubicBezTo>
                  <a:cubicBezTo>
                    <a:pt x="129" y="283"/>
                    <a:pt x="127" y="278"/>
                    <a:pt x="127" y="273"/>
                  </a:cubicBezTo>
                  <a:cubicBezTo>
                    <a:pt x="127" y="265"/>
                    <a:pt x="132" y="258"/>
                    <a:pt x="139" y="255"/>
                  </a:cubicBezTo>
                  <a:cubicBezTo>
                    <a:pt x="131" y="252"/>
                    <a:pt x="125" y="245"/>
                    <a:pt x="125" y="237"/>
                  </a:cubicBezTo>
                  <a:cubicBezTo>
                    <a:pt x="125" y="229"/>
                    <a:pt x="131" y="222"/>
                    <a:pt x="140" y="219"/>
                  </a:cubicBezTo>
                  <a:cubicBezTo>
                    <a:pt x="131" y="216"/>
                    <a:pt x="125" y="209"/>
                    <a:pt x="125" y="201"/>
                  </a:cubicBezTo>
                  <a:cubicBezTo>
                    <a:pt x="125" y="194"/>
                    <a:pt x="130" y="188"/>
                    <a:pt x="138" y="185"/>
                  </a:cubicBezTo>
                  <a:cubicBezTo>
                    <a:pt x="130" y="182"/>
                    <a:pt x="125" y="175"/>
                    <a:pt x="125" y="167"/>
                  </a:cubicBezTo>
                  <a:cubicBezTo>
                    <a:pt x="125" y="157"/>
                    <a:pt x="135" y="148"/>
                    <a:pt x="146" y="148"/>
                  </a:cubicBezTo>
                  <a:cubicBezTo>
                    <a:pt x="146" y="155"/>
                    <a:pt x="146" y="155"/>
                    <a:pt x="146" y="155"/>
                  </a:cubicBezTo>
                  <a:cubicBezTo>
                    <a:pt x="141" y="158"/>
                    <a:pt x="137" y="164"/>
                    <a:pt x="137" y="170"/>
                  </a:cubicBezTo>
                  <a:cubicBezTo>
                    <a:pt x="137" y="176"/>
                    <a:pt x="141" y="182"/>
                    <a:pt x="146" y="185"/>
                  </a:cubicBezTo>
                  <a:cubicBezTo>
                    <a:pt x="146" y="188"/>
                    <a:pt x="146" y="188"/>
                    <a:pt x="146" y="188"/>
                  </a:cubicBezTo>
                  <a:cubicBezTo>
                    <a:pt x="141" y="191"/>
                    <a:pt x="137" y="196"/>
                    <a:pt x="137" y="202"/>
                  </a:cubicBezTo>
                  <a:cubicBezTo>
                    <a:pt x="137" y="208"/>
                    <a:pt x="141" y="213"/>
                    <a:pt x="146" y="216"/>
                  </a:cubicBezTo>
                  <a:cubicBezTo>
                    <a:pt x="146" y="224"/>
                    <a:pt x="146" y="224"/>
                    <a:pt x="146" y="224"/>
                  </a:cubicBezTo>
                  <a:cubicBezTo>
                    <a:pt x="141" y="227"/>
                    <a:pt x="137" y="233"/>
                    <a:pt x="137" y="239"/>
                  </a:cubicBezTo>
                  <a:cubicBezTo>
                    <a:pt x="137" y="245"/>
                    <a:pt x="141" y="251"/>
                    <a:pt x="146" y="254"/>
                  </a:cubicBezTo>
                  <a:cubicBezTo>
                    <a:pt x="146" y="261"/>
                    <a:pt x="146" y="261"/>
                    <a:pt x="146" y="261"/>
                  </a:cubicBezTo>
                  <a:cubicBezTo>
                    <a:pt x="142" y="264"/>
                    <a:pt x="139" y="270"/>
                    <a:pt x="139" y="276"/>
                  </a:cubicBezTo>
                  <a:cubicBezTo>
                    <a:pt x="139" y="282"/>
                    <a:pt x="142" y="287"/>
                    <a:pt x="146" y="291"/>
                  </a:cubicBezTo>
                  <a:cubicBezTo>
                    <a:pt x="146" y="324"/>
                    <a:pt x="146" y="324"/>
                    <a:pt x="146" y="324"/>
                  </a:cubicBezTo>
                  <a:cubicBezTo>
                    <a:pt x="146" y="338"/>
                    <a:pt x="156" y="349"/>
                    <a:pt x="167" y="349"/>
                  </a:cubicBezTo>
                  <a:cubicBezTo>
                    <a:pt x="178" y="349"/>
                    <a:pt x="187" y="338"/>
                    <a:pt x="187" y="324"/>
                  </a:cubicBezTo>
                  <a:cubicBezTo>
                    <a:pt x="187" y="294"/>
                    <a:pt x="187" y="294"/>
                    <a:pt x="187" y="294"/>
                  </a:cubicBezTo>
                  <a:cubicBezTo>
                    <a:pt x="207" y="294"/>
                    <a:pt x="207" y="294"/>
                    <a:pt x="207" y="294"/>
                  </a:cubicBezTo>
                  <a:cubicBezTo>
                    <a:pt x="217" y="294"/>
                    <a:pt x="226" y="286"/>
                    <a:pt x="226" y="276"/>
                  </a:cubicBezTo>
                  <a:cubicBezTo>
                    <a:pt x="226" y="266"/>
                    <a:pt x="217" y="257"/>
                    <a:pt x="207" y="257"/>
                  </a:cubicBezTo>
                  <a:cubicBezTo>
                    <a:pt x="187" y="257"/>
                    <a:pt x="187" y="257"/>
                    <a:pt x="187" y="257"/>
                  </a:cubicBezTo>
                  <a:cubicBezTo>
                    <a:pt x="187" y="257"/>
                    <a:pt x="187" y="257"/>
                    <a:pt x="187" y="257"/>
                  </a:cubicBezTo>
                  <a:cubicBezTo>
                    <a:pt x="217" y="257"/>
                    <a:pt x="217" y="257"/>
                    <a:pt x="217" y="257"/>
                  </a:cubicBezTo>
                  <a:cubicBezTo>
                    <a:pt x="229" y="257"/>
                    <a:pt x="239" y="249"/>
                    <a:pt x="239" y="239"/>
                  </a:cubicBezTo>
                  <a:cubicBezTo>
                    <a:pt x="239" y="229"/>
                    <a:pt x="229" y="221"/>
                    <a:pt x="217" y="221"/>
                  </a:cubicBezTo>
                  <a:cubicBezTo>
                    <a:pt x="187" y="221"/>
                    <a:pt x="187" y="221"/>
                    <a:pt x="187" y="221"/>
                  </a:cubicBezTo>
                  <a:cubicBezTo>
                    <a:pt x="187" y="221"/>
                    <a:pt x="187" y="221"/>
                    <a:pt x="187" y="221"/>
                  </a:cubicBezTo>
                  <a:lnTo>
                    <a:pt x="230" y="221"/>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914126"/>
              <a:endParaRPr lang="en-US" sz="1600">
                <a:solidFill>
                  <a:srgbClr val="000000"/>
                </a:solidFill>
              </a:endParaRPr>
            </a:p>
          </p:txBody>
        </p:sp>
      </p:grpSp>
      <p:grpSp>
        <p:nvGrpSpPr>
          <p:cNvPr id="29" name="Group 28"/>
          <p:cNvGrpSpPr/>
          <p:nvPr userDrawn="1"/>
        </p:nvGrpSpPr>
        <p:grpSpPr>
          <a:xfrm>
            <a:off x="4534431" y="5082996"/>
            <a:ext cx="3040615" cy="355224"/>
            <a:chOff x="4535612" y="5311596"/>
            <a:chExt cx="3041407" cy="355224"/>
          </a:xfrm>
        </p:grpSpPr>
        <p:sp>
          <p:nvSpPr>
            <p:cNvPr id="86" name="Rectangle 85"/>
            <p:cNvSpPr/>
            <p:nvPr userDrawn="1"/>
          </p:nvSpPr>
          <p:spPr bwMode="auto">
            <a:xfrm>
              <a:off x="4535612" y="5311596"/>
              <a:ext cx="3041407" cy="355224"/>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457200" tIns="0" rIns="0" bIns="0" numCol="1" rtlCol="0" anchor="ctr" anchorCtr="0" compatLnSpc="1">
              <a:prstTxWarp prst="textNoShape">
                <a:avLst/>
              </a:prstTxWarp>
            </a:bodyPr>
            <a:lstStyle/>
            <a:p>
              <a:pPr defTabSz="913825" fontAlgn="base">
                <a:lnSpc>
                  <a:spcPct val="90000"/>
                </a:lnSpc>
                <a:spcBef>
                  <a:spcPct val="0"/>
                </a:spcBef>
                <a:spcAft>
                  <a:spcPct val="0"/>
                </a:spcAft>
              </a:pPr>
              <a:r>
                <a:rPr lang="en-US" sz="1799" dirty="0">
                  <a:gradFill>
                    <a:gsLst>
                      <a:gs pos="0">
                        <a:srgbClr val="FFFFFF"/>
                      </a:gs>
                      <a:gs pos="100000">
                        <a:srgbClr val="FFFFFF"/>
                      </a:gs>
                    </a:gsLst>
                    <a:lin ang="5400000" scaled="0"/>
                  </a:gradFill>
                  <a:latin typeface="Segoe UI Light"/>
                  <a:ea typeface="Segoe UI" pitchFamily="34" charset="0"/>
                  <a:cs typeface="Segoe UI" pitchFamily="34" charset="0"/>
                </a:rPr>
                <a:t>My Content</a:t>
              </a:r>
            </a:p>
          </p:txBody>
        </p:sp>
        <p:sp>
          <p:nvSpPr>
            <p:cNvPr id="106" name="Freeform 128"/>
            <p:cNvSpPr>
              <a:spLocks noChangeAspect="1" noEditPoints="1"/>
            </p:cNvSpPr>
            <p:nvPr userDrawn="1"/>
          </p:nvSpPr>
          <p:spPr bwMode="black">
            <a:xfrm>
              <a:off x="4633992" y="5355624"/>
              <a:ext cx="274320" cy="241494"/>
            </a:xfrm>
            <a:custGeom>
              <a:avLst/>
              <a:gdLst>
                <a:gd name="T0" fmla="*/ 49 w 71"/>
                <a:gd name="T1" fmla="*/ 21 h 62"/>
                <a:gd name="T2" fmla="*/ 49 w 71"/>
                <a:gd name="T3" fmla="*/ 19 h 62"/>
                <a:gd name="T4" fmla="*/ 49 w 71"/>
                <a:gd name="T5" fmla="*/ 19 h 62"/>
                <a:gd name="T6" fmla="*/ 48 w 71"/>
                <a:gd name="T7" fmla="*/ 17 h 62"/>
                <a:gd name="T8" fmla="*/ 32 w 71"/>
                <a:gd name="T9" fmla="*/ 2 h 62"/>
                <a:gd name="T10" fmla="*/ 28 w 71"/>
                <a:gd name="T11" fmla="*/ 0 h 62"/>
                <a:gd name="T12" fmla="*/ 28 w 71"/>
                <a:gd name="T13" fmla="*/ 0 h 62"/>
                <a:gd name="T14" fmla="*/ 28 w 71"/>
                <a:gd name="T15" fmla="*/ 0 h 62"/>
                <a:gd name="T16" fmla="*/ 6 w 71"/>
                <a:gd name="T17" fmla="*/ 0 h 62"/>
                <a:gd name="T18" fmla="*/ 0 w 71"/>
                <a:gd name="T19" fmla="*/ 5 h 62"/>
                <a:gd name="T20" fmla="*/ 0 w 71"/>
                <a:gd name="T21" fmla="*/ 56 h 62"/>
                <a:gd name="T22" fmla="*/ 6 w 71"/>
                <a:gd name="T23" fmla="*/ 62 h 62"/>
                <a:gd name="T24" fmla="*/ 44 w 71"/>
                <a:gd name="T25" fmla="*/ 62 h 62"/>
                <a:gd name="T26" fmla="*/ 50 w 71"/>
                <a:gd name="T27" fmla="*/ 56 h 62"/>
                <a:gd name="T28" fmla="*/ 50 w 71"/>
                <a:gd name="T29" fmla="*/ 21 h 62"/>
                <a:gd name="T30" fmla="*/ 49 w 71"/>
                <a:gd name="T31" fmla="*/ 21 h 62"/>
                <a:gd name="T32" fmla="*/ 28 w 71"/>
                <a:gd name="T33" fmla="*/ 5 h 62"/>
                <a:gd name="T34" fmla="*/ 44 w 71"/>
                <a:gd name="T35" fmla="*/ 21 h 62"/>
                <a:gd name="T36" fmla="*/ 28 w 71"/>
                <a:gd name="T37" fmla="*/ 21 h 62"/>
                <a:gd name="T38" fmla="*/ 28 w 71"/>
                <a:gd name="T39" fmla="*/ 5 h 62"/>
                <a:gd name="T40" fmla="*/ 44 w 71"/>
                <a:gd name="T41" fmla="*/ 56 h 62"/>
                <a:gd name="T42" fmla="*/ 6 w 71"/>
                <a:gd name="T43" fmla="*/ 56 h 62"/>
                <a:gd name="T44" fmla="*/ 6 w 71"/>
                <a:gd name="T45" fmla="*/ 5 h 62"/>
                <a:gd name="T46" fmla="*/ 23 w 71"/>
                <a:gd name="T47" fmla="*/ 5 h 62"/>
                <a:gd name="T48" fmla="*/ 23 w 71"/>
                <a:gd name="T49" fmla="*/ 21 h 62"/>
                <a:gd name="T50" fmla="*/ 28 w 71"/>
                <a:gd name="T51" fmla="*/ 27 h 62"/>
                <a:gd name="T52" fmla="*/ 44 w 71"/>
                <a:gd name="T53" fmla="*/ 27 h 62"/>
                <a:gd name="T54" fmla="*/ 44 w 71"/>
                <a:gd name="T55" fmla="*/ 56 h 62"/>
                <a:gd name="T56" fmla="*/ 58 w 71"/>
                <a:gd name="T57" fmla="*/ 14 h 62"/>
                <a:gd name="T58" fmla="*/ 60 w 71"/>
                <a:gd name="T59" fmla="*/ 19 h 62"/>
                <a:gd name="T60" fmla="*/ 60 w 71"/>
                <a:gd name="T61" fmla="*/ 56 h 62"/>
                <a:gd name="T62" fmla="*/ 55 w 71"/>
                <a:gd name="T63" fmla="*/ 62 h 62"/>
                <a:gd name="T64" fmla="*/ 53 w 71"/>
                <a:gd name="T65" fmla="*/ 62 h 62"/>
                <a:gd name="T66" fmla="*/ 55 w 71"/>
                <a:gd name="T67" fmla="*/ 57 h 62"/>
                <a:gd name="T68" fmla="*/ 55 w 71"/>
                <a:gd name="T69" fmla="*/ 21 h 62"/>
                <a:gd name="T70" fmla="*/ 53 w 71"/>
                <a:gd name="T71" fmla="*/ 15 h 62"/>
                <a:gd name="T72" fmla="*/ 37 w 71"/>
                <a:gd name="T73" fmla="*/ 0 h 62"/>
                <a:gd name="T74" fmla="*/ 37 w 71"/>
                <a:gd name="T75" fmla="*/ 0 h 62"/>
                <a:gd name="T76" fmla="*/ 39 w 71"/>
                <a:gd name="T77" fmla="*/ 0 h 62"/>
                <a:gd name="T78" fmla="*/ 40 w 71"/>
                <a:gd name="T79" fmla="*/ 0 h 62"/>
                <a:gd name="T80" fmla="*/ 47 w 71"/>
                <a:gd name="T81" fmla="*/ 3 h 62"/>
                <a:gd name="T82" fmla="*/ 58 w 71"/>
                <a:gd name="T83" fmla="*/ 14 h 62"/>
                <a:gd name="T84" fmla="*/ 69 w 71"/>
                <a:gd name="T85" fmla="*/ 13 h 62"/>
                <a:gd name="T86" fmla="*/ 71 w 71"/>
                <a:gd name="T87" fmla="*/ 17 h 62"/>
                <a:gd name="T88" fmla="*/ 71 w 71"/>
                <a:gd name="T89" fmla="*/ 56 h 62"/>
                <a:gd name="T90" fmla="*/ 65 w 71"/>
                <a:gd name="T91" fmla="*/ 62 h 62"/>
                <a:gd name="T92" fmla="*/ 64 w 71"/>
                <a:gd name="T93" fmla="*/ 62 h 62"/>
                <a:gd name="T94" fmla="*/ 65 w 71"/>
                <a:gd name="T95" fmla="*/ 57 h 62"/>
                <a:gd name="T96" fmla="*/ 65 w 71"/>
                <a:gd name="T97" fmla="*/ 18 h 62"/>
                <a:gd name="T98" fmla="*/ 64 w 71"/>
                <a:gd name="T99" fmla="*/ 14 h 62"/>
                <a:gd name="T100" fmla="*/ 50 w 71"/>
                <a:gd name="T101" fmla="*/ 0 h 62"/>
                <a:gd name="T102" fmla="*/ 50 w 71"/>
                <a:gd name="T103" fmla="*/ 0 h 62"/>
                <a:gd name="T104" fmla="*/ 51 w 71"/>
                <a:gd name="T105" fmla="*/ 0 h 62"/>
                <a:gd name="T106" fmla="*/ 52 w 71"/>
                <a:gd name="T107" fmla="*/ 0 h 62"/>
                <a:gd name="T108" fmla="*/ 59 w 71"/>
                <a:gd name="T109" fmla="*/ 3 h 62"/>
                <a:gd name="T110" fmla="*/ 69 w 71"/>
                <a:gd name="T111" fmla="*/ 1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 h="62">
                  <a:moveTo>
                    <a:pt x="49" y="21"/>
                  </a:moveTo>
                  <a:cubicBezTo>
                    <a:pt x="49" y="20"/>
                    <a:pt x="49" y="20"/>
                    <a:pt x="49" y="19"/>
                  </a:cubicBezTo>
                  <a:cubicBezTo>
                    <a:pt x="49" y="19"/>
                    <a:pt x="49" y="19"/>
                    <a:pt x="49" y="19"/>
                  </a:cubicBezTo>
                  <a:cubicBezTo>
                    <a:pt x="49" y="18"/>
                    <a:pt x="48" y="18"/>
                    <a:pt x="48" y="17"/>
                  </a:cubicBezTo>
                  <a:cubicBezTo>
                    <a:pt x="32" y="2"/>
                    <a:pt x="32" y="2"/>
                    <a:pt x="32" y="2"/>
                  </a:cubicBezTo>
                  <a:cubicBezTo>
                    <a:pt x="31" y="0"/>
                    <a:pt x="30" y="0"/>
                    <a:pt x="28" y="0"/>
                  </a:cubicBezTo>
                  <a:cubicBezTo>
                    <a:pt x="28" y="0"/>
                    <a:pt x="28" y="0"/>
                    <a:pt x="28" y="0"/>
                  </a:cubicBezTo>
                  <a:cubicBezTo>
                    <a:pt x="28" y="0"/>
                    <a:pt x="28" y="0"/>
                    <a:pt x="28" y="0"/>
                  </a:cubicBezTo>
                  <a:cubicBezTo>
                    <a:pt x="6" y="0"/>
                    <a:pt x="6" y="0"/>
                    <a:pt x="6" y="0"/>
                  </a:cubicBezTo>
                  <a:cubicBezTo>
                    <a:pt x="3" y="0"/>
                    <a:pt x="0" y="2"/>
                    <a:pt x="0" y="5"/>
                  </a:cubicBezTo>
                  <a:cubicBezTo>
                    <a:pt x="0" y="56"/>
                    <a:pt x="0" y="56"/>
                    <a:pt x="0" y="56"/>
                  </a:cubicBezTo>
                  <a:cubicBezTo>
                    <a:pt x="0" y="59"/>
                    <a:pt x="3" y="62"/>
                    <a:pt x="6" y="62"/>
                  </a:cubicBezTo>
                  <a:cubicBezTo>
                    <a:pt x="44" y="62"/>
                    <a:pt x="44" y="62"/>
                    <a:pt x="44" y="62"/>
                  </a:cubicBezTo>
                  <a:cubicBezTo>
                    <a:pt x="47" y="62"/>
                    <a:pt x="50" y="59"/>
                    <a:pt x="50" y="56"/>
                  </a:cubicBezTo>
                  <a:cubicBezTo>
                    <a:pt x="50" y="21"/>
                    <a:pt x="50" y="21"/>
                    <a:pt x="50" y="21"/>
                  </a:cubicBezTo>
                  <a:cubicBezTo>
                    <a:pt x="50" y="21"/>
                    <a:pt x="49" y="21"/>
                    <a:pt x="49" y="21"/>
                  </a:cubicBezTo>
                  <a:close/>
                  <a:moveTo>
                    <a:pt x="28" y="5"/>
                  </a:moveTo>
                  <a:cubicBezTo>
                    <a:pt x="44" y="21"/>
                    <a:pt x="44" y="21"/>
                    <a:pt x="44" y="21"/>
                  </a:cubicBezTo>
                  <a:cubicBezTo>
                    <a:pt x="28" y="21"/>
                    <a:pt x="28" y="21"/>
                    <a:pt x="28" y="21"/>
                  </a:cubicBezTo>
                  <a:lnTo>
                    <a:pt x="28" y="5"/>
                  </a:lnTo>
                  <a:close/>
                  <a:moveTo>
                    <a:pt x="44" y="56"/>
                  </a:moveTo>
                  <a:cubicBezTo>
                    <a:pt x="6" y="56"/>
                    <a:pt x="6" y="56"/>
                    <a:pt x="6" y="56"/>
                  </a:cubicBezTo>
                  <a:cubicBezTo>
                    <a:pt x="6" y="5"/>
                    <a:pt x="6" y="5"/>
                    <a:pt x="6" y="5"/>
                  </a:cubicBezTo>
                  <a:cubicBezTo>
                    <a:pt x="23" y="5"/>
                    <a:pt x="23" y="5"/>
                    <a:pt x="23" y="5"/>
                  </a:cubicBezTo>
                  <a:cubicBezTo>
                    <a:pt x="23" y="21"/>
                    <a:pt x="23" y="21"/>
                    <a:pt x="23" y="21"/>
                  </a:cubicBezTo>
                  <a:cubicBezTo>
                    <a:pt x="23" y="24"/>
                    <a:pt x="25" y="27"/>
                    <a:pt x="28" y="27"/>
                  </a:cubicBezTo>
                  <a:cubicBezTo>
                    <a:pt x="44" y="27"/>
                    <a:pt x="44" y="27"/>
                    <a:pt x="44" y="27"/>
                  </a:cubicBezTo>
                  <a:lnTo>
                    <a:pt x="44" y="56"/>
                  </a:lnTo>
                  <a:close/>
                  <a:moveTo>
                    <a:pt x="58" y="14"/>
                  </a:moveTo>
                  <a:cubicBezTo>
                    <a:pt x="59" y="15"/>
                    <a:pt x="60" y="17"/>
                    <a:pt x="60" y="19"/>
                  </a:cubicBezTo>
                  <a:cubicBezTo>
                    <a:pt x="60" y="56"/>
                    <a:pt x="60" y="56"/>
                    <a:pt x="60" y="56"/>
                  </a:cubicBezTo>
                  <a:cubicBezTo>
                    <a:pt x="60" y="59"/>
                    <a:pt x="58" y="62"/>
                    <a:pt x="55" y="62"/>
                  </a:cubicBezTo>
                  <a:cubicBezTo>
                    <a:pt x="53" y="62"/>
                    <a:pt x="53" y="62"/>
                    <a:pt x="53" y="62"/>
                  </a:cubicBezTo>
                  <a:cubicBezTo>
                    <a:pt x="54" y="60"/>
                    <a:pt x="55" y="59"/>
                    <a:pt x="55" y="57"/>
                  </a:cubicBezTo>
                  <a:cubicBezTo>
                    <a:pt x="55" y="21"/>
                    <a:pt x="55" y="21"/>
                    <a:pt x="55" y="21"/>
                  </a:cubicBezTo>
                  <a:cubicBezTo>
                    <a:pt x="55" y="19"/>
                    <a:pt x="54" y="17"/>
                    <a:pt x="53" y="15"/>
                  </a:cubicBezTo>
                  <a:cubicBezTo>
                    <a:pt x="37" y="0"/>
                    <a:pt x="37" y="0"/>
                    <a:pt x="37" y="0"/>
                  </a:cubicBezTo>
                  <a:cubicBezTo>
                    <a:pt x="37" y="0"/>
                    <a:pt x="37" y="0"/>
                    <a:pt x="37" y="0"/>
                  </a:cubicBezTo>
                  <a:cubicBezTo>
                    <a:pt x="39" y="0"/>
                    <a:pt x="39" y="0"/>
                    <a:pt x="39" y="0"/>
                  </a:cubicBezTo>
                  <a:cubicBezTo>
                    <a:pt x="40" y="0"/>
                    <a:pt x="40" y="0"/>
                    <a:pt x="40" y="0"/>
                  </a:cubicBezTo>
                  <a:cubicBezTo>
                    <a:pt x="41" y="0"/>
                    <a:pt x="44" y="0"/>
                    <a:pt x="47" y="3"/>
                  </a:cubicBezTo>
                  <a:cubicBezTo>
                    <a:pt x="58" y="14"/>
                    <a:pt x="58" y="14"/>
                    <a:pt x="58" y="14"/>
                  </a:cubicBezTo>
                  <a:moveTo>
                    <a:pt x="69" y="13"/>
                  </a:moveTo>
                  <a:cubicBezTo>
                    <a:pt x="70" y="14"/>
                    <a:pt x="71" y="16"/>
                    <a:pt x="71" y="17"/>
                  </a:cubicBezTo>
                  <a:cubicBezTo>
                    <a:pt x="71" y="56"/>
                    <a:pt x="71" y="56"/>
                    <a:pt x="71" y="56"/>
                  </a:cubicBezTo>
                  <a:cubicBezTo>
                    <a:pt x="71" y="59"/>
                    <a:pt x="68" y="62"/>
                    <a:pt x="65" y="62"/>
                  </a:cubicBezTo>
                  <a:cubicBezTo>
                    <a:pt x="64" y="62"/>
                    <a:pt x="64" y="62"/>
                    <a:pt x="64" y="62"/>
                  </a:cubicBezTo>
                  <a:cubicBezTo>
                    <a:pt x="65" y="60"/>
                    <a:pt x="65" y="59"/>
                    <a:pt x="65" y="57"/>
                  </a:cubicBezTo>
                  <a:cubicBezTo>
                    <a:pt x="65" y="18"/>
                    <a:pt x="65" y="18"/>
                    <a:pt x="65" y="18"/>
                  </a:cubicBezTo>
                  <a:cubicBezTo>
                    <a:pt x="65" y="17"/>
                    <a:pt x="65" y="15"/>
                    <a:pt x="64" y="14"/>
                  </a:cubicBezTo>
                  <a:cubicBezTo>
                    <a:pt x="50" y="0"/>
                    <a:pt x="50" y="0"/>
                    <a:pt x="50" y="0"/>
                  </a:cubicBezTo>
                  <a:cubicBezTo>
                    <a:pt x="50" y="0"/>
                    <a:pt x="50" y="0"/>
                    <a:pt x="50" y="0"/>
                  </a:cubicBezTo>
                  <a:cubicBezTo>
                    <a:pt x="51" y="0"/>
                    <a:pt x="51" y="0"/>
                    <a:pt x="51" y="0"/>
                  </a:cubicBezTo>
                  <a:cubicBezTo>
                    <a:pt x="52" y="0"/>
                    <a:pt x="52" y="0"/>
                    <a:pt x="52" y="0"/>
                  </a:cubicBezTo>
                  <a:cubicBezTo>
                    <a:pt x="54" y="0"/>
                    <a:pt x="56" y="0"/>
                    <a:pt x="59" y="3"/>
                  </a:cubicBezTo>
                  <a:cubicBezTo>
                    <a:pt x="69" y="13"/>
                    <a:pt x="69" y="13"/>
                    <a:pt x="69" y="13"/>
                  </a:cubicBezTo>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4126"/>
              <a:endParaRPr lang="en-US" sz="1799">
                <a:solidFill>
                  <a:srgbClr val="000000"/>
                </a:solidFill>
              </a:endParaRPr>
            </a:p>
          </p:txBody>
        </p:sp>
      </p:grpSp>
    </p:spTree>
    <p:extLst>
      <p:ext uri="{BB962C8B-B14F-4D97-AF65-F5344CB8AC3E}">
        <p14:creationId xmlns:p14="http://schemas.microsoft.com/office/powerpoint/2010/main" val="177825750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oday/Tomorrow Scenario Flow">
    <p:spTree>
      <p:nvGrpSpPr>
        <p:cNvPr id="1" name=""/>
        <p:cNvGrpSpPr/>
        <p:nvPr/>
      </p:nvGrpSpPr>
      <p:grpSpPr>
        <a:xfrm>
          <a:off x="0" y="0"/>
          <a:ext cx="0" cy="0"/>
          <a:chOff x="0" y="0"/>
          <a:chExt cx="0" cy="0"/>
        </a:xfrm>
      </p:grpSpPr>
      <p:pic>
        <p:nvPicPr>
          <p:cNvPr id="52" name="Picture 2"/>
          <p:cNvPicPr>
            <a:picLocks noChangeAspect="1" noChangeArrowheads="1"/>
          </p:cNvPicPr>
          <p:nvPr userDrawn="1"/>
        </p:nvPicPr>
        <p:blipFill>
          <a:blip r:embed="rId2" cstate="email">
            <a:extLst>
              <a:ext uri="{28A0092B-C50C-407E-A947-70E740481C1C}">
                <a14:useLocalDpi xmlns:a14="http://schemas.microsoft.com/office/drawing/2010/main"/>
              </a:ext>
            </a:extLst>
          </a:blip>
          <a:stretch>
            <a:fillRect/>
          </a:stretch>
        </p:blipFill>
        <p:spPr bwMode="auto">
          <a:xfrm>
            <a:off x="10720004" y="6327594"/>
            <a:ext cx="1422755" cy="522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userDrawn="1"/>
        </p:nvSpPr>
        <p:spPr bwMode="auto">
          <a:xfrm>
            <a:off x="-12631" y="1600200"/>
            <a:ext cx="12201456" cy="2796896"/>
          </a:xfrm>
          <a:prstGeom prst="rect">
            <a:avLst/>
          </a:prstGeom>
          <a:solidFill>
            <a:schemeClr val="bg1">
              <a:lumMod val="9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12" tIns="45706" rIns="91412" bIns="45706" numCol="1" rtlCol="0" anchor="ctr" anchorCtr="0" compatLnSpc="1">
            <a:prstTxWarp prst="textNoShape">
              <a:avLst/>
            </a:prstTxWarp>
          </a:bodyPr>
          <a:lstStyle/>
          <a:p>
            <a:pPr algn="ctr" defTabSz="913825"/>
            <a:endParaRPr lang="en-US" sz="1799" dirty="0">
              <a:gradFill>
                <a:gsLst>
                  <a:gs pos="0">
                    <a:srgbClr val="FFFFFF"/>
                  </a:gs>
                  <a:gs pos="100000">
                    <a:srgbClr val="FFFFFF"/>
                  </a:gs>
                </a:gsLst>
                <a:lin ang="5400000" scaled="0"/>
              </a:gradFill>
            </a:endParaRPr>
          </a:p>
        </p:txBody>
      </p:sp>
      <p:sp>
        <p:nvSpPr>
          <p:cNvPr id="5" name="Text Placeholder 4"/>
          <p:cNvSpPr>
            <a:spLocks noGrp="1"/>
          </p:cNvSpPr>
          <p:nvPr>
            <p:ph type="body" sz="quarter" idx="10"/>
          </p:nvPr>
        </p:nvSpPr>
        <p:spPr>
          <a:xfrm>
            <a:off x="1498366" y="1026352"/>
            <a:ext cx="10290513" cy="501279"/>
          </a:xfrm>
          <a:prstGeom prst="rect">
            <a:avLst/>
          </a:prstGeom>
        </p:spPr>
        <p:txBody>
          <a:bodyPr/>
          <a:lstStyle>
            <a:lvl1pPr marL="0" indent="0">
              <a:spcBef>
                <a:spcPts val="2395"/>
              </a:spcBef>
              <a:buNone/>
              <a:defRPr sz="2799">
                <a:gradFill>
                  <a:gsLst>
                    <a:gs pos="100000">
                      <a:schemeClr val="tx2"/>
                    </a:gs>
                    <a:gs pos="0">
                      <a:schemeClr val="tx2"/>
                    </a:gs>
                  </a:gsLst>
                  <a:lin ang="5400000" scaled="0"/>
                </a:gradFill>
                <a:latin typeface="+mj-lt"/>
              </a:defRPr>
            </a:lvl1pPr>
            <a:lvl2pPr marL="0" indent="0">
              <a:buNone/>
              <a:defRPr sz="1400">
                <a:gradFill>
                  <a:gsLst>
                    <a:gs pos="100000">
                      <a:schemeClr val="bg2"/>
                    </a:gs>
                    <a:gs pos="6000">
                      <a:schemeClr val="bg2"/>
                    </a:gs>
                  </a:gsLst>
                  <a:lin ang="5400000" scaled="0"/>
                </a:gradFill>
              </a:defRPr>
            </a:lvl2pPr>
            <a:lvl3pPr marL="231365" indent="0">
              <a:buNone/>
              <a:defRPr sz="1400">
                <a:gradFill>
                  <a:gsLst>
                    <a:gs pos="100000">
                      <a:schemeClr val="bg2"/>
                    </a:gs>
                    <a:gs pos="6000">
                      <a:schemeClr val="bg2"/>
                    </a:gs>
                  </a:gsLst>
                  <a:lin ang="5400000" scaled="0"/>
                </a:gradFill>
              </a:defRPr>
            </a:lvl3pPr>
            <a:lvl4pPr marL="456393" indent="0">
              <a:buNone/>
              <a:defRPr sz="1400">
                <a:gradFill>
                  <a:gsLst>
                    <a:gs pos="100000">
                      <a:schemeClr val="bg2"/>
                    </a:gs>
                    <a:gs pos="6000">
                      <a:schemeClr val="bg2"/>
                    </a:gs>
                  </a:gsLst>
                  <a:lin ang="5400000" scaled="0"/>
                </a:gradFill>
              </a:defRPr>
            </a:lvl4pPr>
            <a:lvl5pPr marL="692513" indent="0">
              <a:buNone/>
              <a:defRPr sz="1400">
                <a:gradFill>
                  <a:gsLst>
                    <a:gs pos="100000">
                      <a:schemeClr val="bg2"/>
                    </a:gs>
                    <a:gs pos="6000">
                      <a:schemeClr val="bg2"/>
                    </a:gs>
                  </a:gsLst>
                  <a:lin ang="5400000" scaled="0"/>
                </a:gradFill>
              </a:defRPr>
            </a:lvl5pPr>
          </a:lstStyle>
          <a:p>
            <a:pPr lvl="0"/>
            <a:r>
              <a:rPr lang="en-US" dirty="0"/>
              <a:t>Click to edit Master text styles</a:t>
            </a:r>
          </a:p>
        </p:txBody>
      </p:sp>
      <p:sp>
        <p:nvSpPr>
          <p:cNvPr id="3" name="Title 2"/>
          <p:cNvSpPr>
            <a:spLocks noGrp="1"/>
          </p:cNvSpPr>
          <p:nvPr>
            <p:ph type="title"/>
          </p:nvPr>
        </p:nvSpPr>
        <p:spPr>
          <a:xfrm>
            <a:off x="1498366" y="228603"/>
            <a:ext cx="10290513" cy="747897"/>
          </a:xfrm>
        </p:spPr>
        <p:txBody>
          <a:bodyPr/>
          <a:lstStyle>
            <a:lvl1pPr>
              <a:defRPr>
                <a:gradFill>
                  <a:gsLst>
                    <a:gs pos="1250">
                      <a:schemeClr val="tx2"/>
                    </a:gs>
                    <a:gs pos="100000">
                      <a:schemeClr val="tx2"/>
                    </a:gs>
                  </a:gsLst>
                  <a:lin ang="5400000" scaled="0"/>
                </a:gradFill>
              </a:defRPr>
            </a:lvl1pPr>
          </a:lstStyle>
          <a:p>
            <a:r>
              <a:rPr lang="en-US" dirty="0"/>
              <a:t>Click to edit Master title style</a:t>
            </a:r>
          </a:p>
        </p:txBody>
      </p:sp>
      <p:sp>
        <p:nvSpPr>
          <p:cNvPr id="6" name="Slide Number Placeholder 9"/>
          <p:cNvSpPr>
            <a:spLocks noGrp="1"/>
          </p:cNvSpPr>
          <p:nvPr>
            <p:ph type="sldNum" sz="quarter" idx="12"/>
          </p:nvPr>
        </p:nvSpPr>
        <p:spPr>
          <a:xfrm>
            <a:off x="76316" y="6608199"/>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4126"/>
            <a:fld id="{FA4A93B8-B23A-4F35-A6A2-2F1F9227CD90}" type="slidenum">
              <a:rPr lang="en-US" smtClean="0">
                <a:gradFill>
                  <a:gsLst>
                    <a:gs pos="100000">
                      <a:srgbClr val="797A7D"/>
                    </a:gs>
                    <a:gs pos="0">
                      <a:srgbClr val="797A7D"/>
                    </a:gs>
                  </a:gsLst>
                  <a:lin ang="5400000" scaled="0"/>
                </a:gradFill>
              </a:rPr>
              <a:pPr defTabSz="914126"/>
              <a:t>‹#›</a:t>
            </a:fld>
            <a:endParaRPr lang="en-US">
              <a:gradFill>
                <a:gsLst>
                  <a:gs pos="100000">
                    <a:srgbClr val="797A7D"/>
                  </a:gs>
                  <a:gs pos="0">
                    <a:srgbClr val="797A7D"/>
                  </a:gs>
                </a:gsLst>
                <a:lin ang="5400000" scaled="0"/>
              </a:gradFill>
            </a:endParaRPr>
          </a:p>
        </p:txBody>
      </p:sp>
      <p:sp>
        <p:nvSpPr>
          <p:cNvPr id="11" name="Rectangle 10"/>
          <p:cNvSpPr/>
          <p:nvPr/>
        </p:nvSpPr>
        <p:spPr bwMode="auto">
          <a:xfrm>
            <a:off x="6302142" y="4561567"/>
            <a:ext cx="5183298" cy="436128"/>
          </a:xfrm>
          <a:prstGeom prst="rect">
            <a:avLst/>
          </a:prstGeom>
          <a:solidFill>
            <a:srgbClr val="92D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39913" tIns="0" rIns="0" bIns="0" numCol="1" rtlCol="0" anchor="ctr" anchorCtr="0" compatLnSpc="1">
            <a:prstTxWarp prst="textNoShape">
              <a:avLst/>
            </a:prstTxWarp>
          </a:bodyPr>
          <a:lstStyle/>
          <a:p>
            <a:pPr defTabSz="913825" fontAlgn="base">
              <a:lnSpc>
                <a:spcPct val="90000"/>
              </a:lnSpc>
              <a:spcBef>
                <a:spcPct val="0"/>
              </a:spcBef>
              <a:spcAft>
                <a:spcPct val="0"/>
              </a:spcAft>
            </a:pPr>
            <a:r>
              <a:rPr lang="en-US" sz="1999" dirty="0">
                <a:gradFill>
                  <a:gsLst>
                    <a:gs pos="0">
                      <a:srgbClr val="FFFFFF"/>
                    </a:gs>
                    <a:gs pos="100000">
                      <a:srgbClr val="FFFFFF"/>
                    </a:gs>
                  </a:gsLst>
                  <a:lin ang="5400000" scaled="0"/>
                </a:gradFill>
                <a:latin typeface="Segoe UI Light"/>
                <a:ea typeface="Segoe UI" pitchFamily="34" charset="0"/>
                <a:cs typeface="Segoe UI" pitchFamily="34" charset="0"/>
              </a:rPr>
              <a:t>Benefit Examples</a:t>
            </a:r>
          </a:p>
        </p:txBody>
      </p:sp>
      <p:sp>
        <p:nvSpPr>
          <p:cNvPr id="19" name="Rectangle 18"/>
          <p:cNvSpPr/>
          <p:nvPr/>
        </p:nvSpPr>
        <p:spPr bwMode="auto">
          <a:xfrm>
            <a:off x="658030" y="4561567"/>
            <a:ext cx="5179199" cy="436128"/>
          </a:xfrm>
          <a:prstGeom prst="rect">
            <a:avLst/>
          </a:prstGeom>
          <a:solidFill>
            <a:srgbClr val="FF7A4B"/>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39913" tIns="0" rIns="0" bIns="0" numCol="1" rtlCol="0" anchor="ctr" anchorCtr="0" compatLnSpc="1">
            <a:prstTxWarp prst="textNoShape">
              <a:avLst/>
            </a:prstTxWarp>
          </a:bodyPr>
          <a:lstStyle/>
          <a:p>
            <a:pPr defTabSz="913825" fontAlgn="base">
              <a:lnSpc>
                <a:spcPct val="90000"/>
              </a:lnSpc>
              <a:spcBef>
                <a:spcPct val="0"/>
              </a:spcBef>
              <a:spcAft>
                <a:spcPct val="0"/>
              </a:spcAft>
            </a:pPr>
            <a:r>
              <a:rPr lang="en-US" sz="1999" dirty="0">
                <a:gradFill>
                  <a:gsLst>
                    <a:gs pos="0">
                      <a:srgbClr val="FFFFFF"/>
                    </a:gs>
                    <a:gs pos="100000">
                      <a:srgbClr val="FFFFFF"/>
                    </a:gs>
                  </a:gsLst>
                  <a:lin ang="5400000" scaled="0"/>
                </a:gradFill>
                <a:latin typeface="Segoe UI Light"/>
                <a:ea typeface="Segoe UI" pitchFamily="34" charset="0"/>
                <a:cs typeface="Segoe UI" pitchFamily="34" charset="0"/>
              </a:rPr>
              <a:t>Pain Point Examples</a:t>
            </a:r>
          </a:p>
        </p:txBody>
      </p:sp>
      <p:sp>
        <p:nvSpPr>
          <p:cNvPr id="49" name="Content Placeholder 47"/>
          <p:cNvSpPr>
            <a:spLocks noGrp="1"/>
          </p:cNvSpPr>
          <p:nvPr userDrawn="1">
            <p:ph sz="quarter" idx="21" hasCustomPrompt="1"/>
          </p:nvPr>
        </p:nvSpPr>
        <p:spPr>
          <a:xfrm>
            <a:off x="6304885" y="5012164"/>
            <a:ext cx="5183298" cy="1742448"/>
          </a:xfrm>
        </p:spPr>
        <p:txBody>
          <a:bodyPr tIns="45720" rIns="45720"/>
          <a:lstStyle>
            <a:lvl1pPr marL="0" indent="0">
              <a:lnSpc>
                <a:spcPct val="100000"/>
              </a:lnSpc>
              <a:spcBef>
                <a:spcPts val="600"/>
              </a:spcBef>
              <a:buFontTx/>
              <a:buNone/>
              <a:defRPr lang="en-US" sz="1200" kern="1200" spc="0" baseline="0" dirty="0" smtClean="0">
                <a:solidFill>
                  <a:schemeClr val="bg2">
                    <a:lumMod val="75000"/>
                  </a:schemeClr>
                </a:solidFill>
                <a:latin typeface="+mj-lt"/>
                <a:ea typeface="+mn-ea"/>
                <a:cs typeface="+mn-cs"/>
              </a:defRPr>
            </a:lvl1pPr>
            <a:lvl2pPr marL="0" indent="0">
              <a:buFontTx/>
              <a:buNone/>
              <a:defRPr lang="en-US" sz="1400" kern="1200" spc="0" baseline="0" dirty="0" smtClean="0">
                <a:solidFill>
                  <a:schemeClr val="accent6">
                    <a:lumMod val="50000"/>
                  </a:schemeClr>
                </a:solidFill>
                <a:latin typeface="+mj-lt"/>
                <a:ea typeface="+mn-ea"/>
                <a:cs typeface="+mn-cs"/>
              </a:defRPr>
            </a:lvl2pPr>
            <a:lvl3pPr marL="114266" indent="0">
              <a:buFontTx/>
              <a:buNone/>
              <a:defRPr sz="1400" spc="0" baseline="0"/>
            </a:lvl3pPr>
            <a:lvl4pPr marL="177747" indent="0">
              <a:buFontTx/>
              <a:buNone/>
              <a:defRPr sz="1200" spc="0" baseline="0"/>
            </a:lvl4pPr>
            <a:lvl5pPr marL="177747" indent="0">
              <a:buFontTx/>
              <a:buNone/>
              <a:defRPr sz="1200" spc="0" baseline="0"/>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4" name="Content Placeholder 47"/>
          <p:cNvSpPr>
            <a:spLocks noGrp="1"/>
          </p:cNvSpPr>
          <p:nvPr userDrawn="1">
            <p:ph sz="quarter" idx="22" hasCustomPrompt="1"/>
          </p:nvPr>
        </p:nvSpPr>
        <p:spPr>
          <a:xfrm>
            <a:off x="660770" y="5012164"/>
            <a:ext cx="5183298" cy="1742448"/>
          </a:xfrm>
        </p:spPr>
        <p:txBody>
          <a:bodyPr tIns="45720" rIns="45720"/>
          <a:lstStyle>
            <a:lvl1pPr marL="0" indent="0">
              <a:lnSpc>
                <a:spcPct val="100000"/>
              </a:lnSpc>
              <a:spcBef>
                <a:spcPts val="600"/>
              </a:spcBef>
              <a:buFontTx/>
              <a:buNone/>
              <a:defRPr lang="en-US" sz="1200" kern="1200" spc="0" baseline="0" dirty="0" smtClean="0">
                <a:solidFill>
                  <a:schemeClr val="bg2">
                    <a:lumMod val="75000"/>
                  </a:schemeClr>
                </a:solidFill>
                <a:latin typeface="+mj-lt"/>
                <a:ea typeface="+mn-ea"/>
                <a:cs typeface="+mn-cs"/>
              </a:defRPr>
            </a:lvl1pPr>
            <a:lvl2pPr marL="0" indent="0">
              <a:buFontTx/>
              <a:buNone/>
              <a:defRPr lang="en-US" sz="1400" kern="1200" spc="0" baseline="0" dirty="0" smtClean="0">
                <a:solidFill>
                  <a:schemeClr val="accent6">
                    <a:lumMod val="50000"/>
                  </a:schemeClr>
                </a:solidFill>
                <a:latin typeface="+mj-lt"/>
                <a:ea typeface="+mn-ea"/>
                <a:cs typeface="+mn-cs"/>
              </a:defRPr>
            </a:lvl2pPr>
            <a:lvl3pPr marL="114266" indent="0">
              <a:buFontTx/>
              <a:buNone/>
              <a:defRPr sz="1400" spc="0" baseline="0"/>
            </a:lvl3pPr>
            <a:lvl4pPr marL="177747" indent="0">
              <a:buFontTx/>
              <a:buNone/>
              <a:defRPr sz="1200" spc="0" baseline="0"/>
            </a:lvl4pPr>
            <a:lvl5pPr marL="177747" indent="0">
              <a:buFontTx/>
              <a:buNone/>
              <a:defRPr sz="1200" spc="0" baseline="0"/>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Content Placeholder 47"/>
          <p:cNvSpPr>
            <a:spLocks noGrp="1"/>
          </p:cNvSpPr>
          <p:nvPr userDrawn="1">
            <p:ph sz="quarter" idx="26" hasCustomPrompt="1"/>
          </p:nvPr>
        </p:nvSpPr>
        <p:spPr>
          <a:xfrm>
            <a:off x="734210" y="2657250"/>
            <a:ext cx="5179199" cy="1590901"/>
          </a:xfrm>
        </p:spPr>
        <p:txBody>
          <a:bodyPr tIns="45720" rIns="45720"/>
          <a:lstStyle>
            <a:lvl1pPr marL="0" indent="0">
              <a:lnSpc>
                <a:spcPct val="100000"/>
              </a:lnSpc>
              <a:spcBef>
                <a:spcPts val="0"/>
              </a:spcBef>
              <a:buSzPct val="110000"/>
              <a:buFontTx/>
              <a:buNone/>
              <a:defRPr lang="en-US" sz="1400" kern="1200" spc="-71" baseline="0" dirty="0" smtClean="0">
                <a:solidFill>
                  <a:schemeClr val="bg2">
                    <a:lumMod val="75000"/>
                  </a:schemeClr>
                </a:solidFill>
                <a:latin typeface="+mj-lt"/>
                <a:ea typeface="+mn-ea"/>
                <a:cs typeface="+mn-cs"/>
              </a:defRPr>
            </a:lvl1pPr>
            <a:lvl2pPr marL="0" indent="0">
              <a:buSzPct val="110000"/>
              <a:buFontTx/>
              <a:buNone/>
              <a:defRPr lang="en-US" sz="1400" kern="1200" spc="-71" baseline="0" dirty="0" smtClean="0">
                <a:solidFill>
                  <a:schemeClr val="accent6">
                    <a:lumMod val="50000"/>
                  </a:schemeClr>
                </a:solidFill>
                <a:latin typeface="+mj-lt"/>
                <a:ea typeface="+mn-ea"/>
                <a:cs typeface="+mn-cs"/>
              </a:defRPr>
            </a:lvl2pPr>
            <a:lvl3pPr marL="114266" indent="0">
              <a:buSzPct val="110000"/>
              <a:buFontTx/>
              <a:buNone/>
              <a:defRPr sz="1400"/>
            </a:lvl3pPr>
            <a:lvl4pPr marL="177747" indent="0">
              <a:buSzPct val="110000"/>
              <a:buFontTx/>
              <a:buNone/>
              <a:defRPr sz="1400"/>
            </a:lvl4pPr>
            <a:lvl5pPr marL="177747" indent="0">
              <a:buSzPct val="110000"/>
              <a:buFontTx/>
              <a:buNone/>
              <a:defRPr sz="1400"/>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0" name="Content Placeholder 47"/>
          <p:cNvSpPr>
            <a:spLocks noGrp="1"/>
          </p:cNvSpPr>
          <p:nvPr userDrawn="1">
            <p:ph sz="quarter" idx="28" hasCustomPrompt="1"/>
          </p:nvPr>
        </p:nvSpPr>
        <p:spPr>
          <a:xfrm>
            <a:off x="6359278" y="2657250"/>
            <a:ext cx="5179199" cy="1590901"/>
          </a:xfrm>
        </p:spPr>
        <p:txBody>
          <a:bodyPr tIns="45720" rIns="45720"/>
          <a:lstStyle>
            <a:lvl1pPr marL="0" indent="0">
              <a:lnSpc>
                <a:spcPct val="100000"/>
              </a:lnSpc>
              <a:spcBef>
                <a:spcPts val="0"/>
              </a:spcBef>
              <a:buSzPct val="110000"/>
              <a:buFontTx/>
              <a:buNone/>
              <a:defRPr lang="en-US" sz="1400" kern="1200" spc="-71" baseline="0" dirty="0" smtClean="0">
                <a:solidFill>
                  <a:schemeClr val="bg2">
                    <a:lumMod val="75000"/>
                  </a:schemeClr>
                </a:solidFill>
                <a:latin typeface="+mj-lt"/>
                <a:ea typeface="+mn-ea"/>
                <a:cs typeface="+mn-cs"/>
              </a:defRPr>
            </a:lvl1pPr>
            <a:lvl2pPr marL="0" indent="0">
              <a:buSzPct val="110000"/>
              <a:buFontTx/>
              <a:buNone/>
              <a:defRPr lang="en-US" sz="1400" kern="1200" spc="-71" baseline="0" dirty="0" smtClean="0">
                <a:solidFill>
                  <a:schemeClr val="accent6">
                    <a:lumMod val="50000"/>
                  </a:schemeClr>
                </a:solidFill>
                <a:latin typeface="+mj-lt"/>
                <a:ea typeface="+mn-ea"/>
                <a:cs typeface="+mn-cs"/>
              </a:defRPr>
            </a:lvl2pPr>
            <a:lvl3pPr marL="114266" indent="0">
              <a:buSzPct val="110000"/>
              <a:buFontTx/>
              <a:buNone/>
              <a:defRPr sz="1400"/>
            </a:lvl3pPr>
            <a:lvl4pPr marL="177747" indent="0">
              <a:buSzPct val="110000"/>
              <a:buFontTx/>
              <a:buNone/>
              <a:defRPr sz="1400"/>
            </a:lvl4pPr>
            <a:lvl5pPr marL="177747" indent="0">
              <a:buSzPct val="110000"/>
              <a:buFontTx/>
              <a:buNone/>
              <a:defRPr sz="1400"/>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2" name="Rectangle 41"/>
          <p:cNvSpPr/>
          <p:nvPr userDrawn="1"/>
        </p:nvSpPr>
        <p:spPr bwMode="auto">
          <a:xfrm>
            <a:off x="0" y="1586921"/>
            <a:ext cx="12188825" cy="551131"/>
          </a:xfrm>
          <a:prstGeom prst="rect">
            <a:avLst/>
          </a:prstGeom>
          <a:gradFill flip="none" rotWithShape="1">
            <a:gsLst>
              <a:gs pos="0">
                <a:srgbClr val="4882BC"/>
              </a:gs>
              <a:gs pos="100000">
                <a:srgbClr val="C1D5E9">
                  <a:alpha val="34000"/>
                </a:srgbClr>
              </a:gs>
            </a:gsLst>
            <a:path path="circle">
              <a:fillToRect l="50000" t="50000" r="50000" b="50000"/>
            </a:path>
            <a:tileRect/>
          </a:gra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12" tIns="45706" rIns="91412" bIns="45706" numCol="1" rtlCol="0" anchor="ctr" anchorCtr="0" compatLnSpc="1">
            <a:prstTxWarp prst="textNoShape">
              <a:avLst/>
            </a:prstTxWarp>
          </a:bodyPr>
          <a:lstStyle/>
          <a:p>
            <a:pPr algn="ctr" defTabSz="913825"/>
            <a:endParaRPr lang="en-US" sz="1799" dirty="0">
              <a:gradFill>
                <a:gsLst>
                  <a:gs pos="0">
                    <a:srgbClr val="FFFFFF"/>
                  </a:gs>
                  <a:gs pos="100000">
                    <a:srgbClr val="FFFFFF"/>
                  </a:gs>
                </a:gsLst>
                <a:lin ang="5400000" scaled="0"/>
              </a:gradFill>
            </a:endParaRPr>
          </a:p>
        </p:txBody>
      </p:sp>
      <p:sp>
        <p:nvSpPr>
          <p:cNvPr id="4" name="Rectangle 3"/>
          <p:cNvSpPr/>
          <p:nvPr userDrawn="1"/>
        </p:nvSpPr>
        <p:spPr>
          <a:xfrm>
            <a:off x="1" y="1710168"/>
            <a:ext cx="12188824" cy="369332"/>
          </a:xfrm>
          <a:prstGeom prst="rect">
            <a:avLst/>
          </a:prstGeom>
        </p:spPr>
        <p:txBody>
          <a:bodyPr wrap="square">
            <a:spAutoFit/>
          </a:bodyPr>
          <a:lstStyle/>
          <a:p>
            <a:pPr algn="ctr" defTabSz="914126">
              <a:tabLst>
                <a:tab pos="685594" algn="ctr"/>
                <a:tab pos="5149893" algn="ctr"/>
                <a:tab pos="9598320" algn="ctr"/>
              </a:tabLst>
            </a:pPr>
            <a:r>
              <a:rPr lang="en-US" sz="1799" dirty="0">
                <a:solidFill>
                  <a:srgbClr val="6293C5"/>
                </a:solidFill>
              </a:rPr>
              <a:t>	TODAY	</a:t>
            </a:r>
            <a:r>
              <a:rPr lang="en-US" sz="1799" dirty="0">
                <a:solidFill>
                  <a:srgbClr val="C2D4E6"/>
                </a:solidFill>
              </a:rPr>
              <a:t>TRANSITION</a:t>
            </a:r>
            <a:r>
              <a:rPr lang="en-US" sz="1799" dirty="0">
                <a:solidFill>
                  <a:srgbClr val="6293C5"/>
                </a:solidFill>
              </a:rPr>
              <a:t>	TOMORROW</a:t>
            </a:r>
          </a:p>
        </p:txBody>
      </p:sp>
      <p:sp>
        <p:nvSpPr>
          <p:cNvPr id="44" name="Freeform 133"/>
          <p:cNvSpPr>
            <a:spLocks noChangeAspect="1"/>
          </p:cNvSpPr>
          <p:nvPr userDrawn="1"/>
        </p:nvSpPr>
        <p:spPr bwMode="black">
          <a:xfrm>
            <a:off x="787737" y="4617544"/>
            <a:ext cx="367818" cy="347472"/>
          </a:xfrm>
          <a:custGeom>
            <a:avLst/>
            <a:gdLst>
              <a:gd name="T0" fmla="*/ 87 w 291"/>
              <a:gd name="T1" fmla="*/ 18 h 275"/>
              <a:gd name="T2" fmla="*/ 96 w 291"/>
              <a:gd name="T3" fmla="*/ 48 h 275"/>
              <a:gd name="T4" fmla="*/ 0 w 291"/>
              <a:gd name="T5" fmla="*/ 140 h 275"/>
              <a:gd name="T6" fmla="*/ 128 w 291"/>
              <a:gd name="T7" fmla="*/ 56 h 275"/>
              <a:gd name="T8" fmla="*/ 201 w 291"/>
              <a:gd name="T9" fmla="*/ 36 h 275"/>
              <a:gd name="T10" fmla="*/ 122 w 291"/>
              <a:gd name="T11" fmla="*/ 198 h 275"/>
              <a:gd name="T12" fmla="*/ 122 w 291"/>
              <a:gd name="T13" fmla="*/ 195 h 275"/>
              <a:gd name="T14" fmla="*/ 122 w 291"/>
              <a:gd name="T15" fmla="*/ 192 h 275"/>
              <a:gd name="T16" fmla="*/ 122 w 291"/>
              <a:gd name="T17" fmla="*/ 189 h 275"/>
              <a:gd name="T18" fmla="*/ 122 w 291"/>
              <a:gd name="T19" fmla="*/ 185 h 275"/>
              <a:gd name="T20" fmla="*/ 122 w 291"/>
              <a:gd name="T21" fmla="*/ 182 h 275"/>
              <a:gd name="T22" fmla="*/ 122 w 291"/>
              <a:gd name="T23" fmla="*/ 179 h 275"/>
              <a:gd name="T24" fmla="*/ 122 w 291"/>
              <a:gd name="T25" fmla="*/ 175 h 275"/>
              <a:gd name="T26" fmla="*/ 122 w 291"/>
              <a:gd name="T27" fmla="*/ 172 h 275"/>
              <a:gd name="T28" fmla="*/ 122 w 291"/>
              <a:gd name="T29" fmla="*/ 169 h 275"/>
              <a:gd name="T30" fmla="*/ 122 w 291"/>
              <a:gd name="T31" fmla="*/ 165 h 275"/>
              <a:gd name="T32" fmla="*/ 122 w 291"/>
              <a:gd name="T33" fmla="*/ 162 h 275"/>
              <a:gd name="T34" fmla="*/ 123 w 291"/>
              <a:gd name="T35" fmla="*/ 157 h 275"/>
              <a:gd name="T36" fmla="*/ 103 w 291"/>
              <a:gd name="T37" fmla="*/ 158 h 275"/>
              <a:gd name="T38" fmla="*/ 103 w 291"/>
              <a:gd name="T39" fmla="*/ 162 h 275"/>
              <a:gd name="T40" fmla="*/ 103 w 291"/>
              <a:gd name="T41" fmla="*/ 166 h 275"/>
              <a:gd name="T42" fmla="*/ 103 w 291"/>
              <a:gd name="T43" fmla="*/ 169 h 275"/>
              <a:gd name="T44" fmla="*/ 103 w 291"/>
              <a:gd name="T45" fmla="*/ 172 h 275"/>
              <a:gd name="T46" fmla="*/ 103 w 291"/>
              <a:gd name="T47" fmla="*/ 176 h 275"/>
              <a:gd name="T48" fmla="*/ 104 w 291"/>
              <a:gd name="T49" fmla="*/ 179 h 275"/>
              <a:gd name="T50" fmla="*/ 104 w 291"/>
              <a:gd name="T51" fmla="*/ 182 h 275"/>
              <a:gd name="T52" fmla="*/ 104 w 291"/>
              <a:gd name="T53" fmla="*/ 185 h 275"/>
              <a:gd name="T54" fmla="*/ 104 w 291"/>
              <a:gd name="T55" fmla="*/ 189 h 275"/>
              <a:gd name="T56" fmla="*/ 104 w 291"/>
              <a:gd name="T57" fmla="*/ 192 h 275"/>
              <a:gd name="T58" fmla="*/ 104 w 291"/>
              <a:gd name="T59" fmla="*/ 195 h 275"/>
              <a:gd name="T60" fmla="*/ 104 w 291"/>
              <a:gd name="T61" fmla="*/ 199 h 275"/>
              <a:gd name="T62" fmla="*/ 104 w 291"/>
              <a:gd name="T63" fmla="*/ 232 h 275"/>
              <a:gd name="T64" fmla="*/ 104 w 291"/>
              <a:gd name="T65" fmla="*/ 235 h 275"/>
              <a:gd name="T66" fmla="*/ 104 w 291"/>
              <a:gd name="T67" fmla="*/ 238 h 275"/>
              <a:gd name="T68" fmla="*/ 104 w 291"/>
              <a:gd name="T69" fmla="*/ 242 h 275"/>
              <a:gd name="T70" fmla="*/ 104 w 291"/>
              <a:gd name="T71" fmla="*/ 245 h 275"/>
              <a:gd name="T72" fmla="*/ 104 w 291"/>
              <a:gd name="T73" fmla="*/ 248 h 275"/>
              <a:gd name="T74" fmla="*/ 104 w 291"/>
              <a:gd name="T75" fmla="*/ 252 h 275"/>
              <a:gd name="T76" fmla="*/ 105 w 291"/>
              <a:gd name="T77" fmla="*/ 255 h 275"/>
              <a:gd name="T78" fmla="*/ 98 w 291"/>
              <a:gd name="T79" fmla="*/ 257 h 275"/>
              <a:gd name="T80" fmla="*/ 61 w 291"/>
              <a:gd name="T81" fmla="*/ 265 h 275"/>
              <a:gd name="T82" fmla="*/ 131 w 291"/>
              <a:gd name="T83" fmla="*/ 266 h 275"/>
              <a:gd name="T84" fmla="*/ 167 w 291"/>
              <a:gd name="T85" fmla="*/ 259 h 275"/>
              <a:gd name="T86" fmla="*/ 123 w 291"/>
              <a:gd name="T87" fmla="*/ 256 h 275"/>
              <a:gd name="T88" fmla="*/ 123 w 291"/>
              <a:gd name="T89" fmla="*/ 253 h 275"/>
              <a:gd name="T90" fmla="*/ 123 w 291"/>
              <a:gd name="T91" fmla="*/ 249 h 275"/>
              <a:gd name="T92" fmla="*/ 123 w 291"/>
              <a:gd name="T93" fmla="*/ 246 h 275"/>
              <a:gd name="T94" fmla="*/ 123 w 291"/>
              <a:gd name="T95" fmla="*/ 243 h 275"/>
              <a:gd name="T96" fmla="*/ 123 w 291"/>
              <a:gd name="T97" fmla="*/ 239 h 275"/>
              <a:gd name="T98" fmla="*/ 123 w 291"/>
              <a:gd name="T99" fmla="*/ 236 h 275"/>
              <a:gd name="T100" fmla="*/ 123 w 291"/>
              <a:gd name="T101" fmla="*/ 233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1" h="275">
                <a:moveTo>
                  <a:pt x="291" y="170"/>
                </a:moveTo>
                <a:cubicBezTo>
                  <a:pt x="291" y="159"/>
                  <a:pt x="291" y="109"/>
                  <a:pt x="290" y="60"/>
                </a:cubicBezTo>
                <a:cubicBezTo>
                  <a:pt x="290" y="29"/>
                  <a:pt x="260" y="0"/>
                  <a:pt x="215" y="1"/>
                </a:cubicBezTo>
                <a:cubicBezTo>
                  <a:pt x="208" y="1"/>
                  <a:pt x="102" y="2"/>
                  <a:pt x="102" y="2"/>
                </a:cubicBezTo>
                <a:cubicBezTo>
                  <a:pt x="89" y="3"/>
                  <a:pt x="87" y="13"/>
                  <a:pt x="87" y="18"/>
                </a:cubicBezTo>
                <a:cubicBezTo>
                  <a:pt x="87" y="23"/>
                  <a:pt x="87" y="19"/>
                  <a:pt x="87" y="26"/>
                </a:cubicBezTo>
                <a:cubicBezTo>
                  <a:pt x="87" y="32"/>
                  <a:pt x="94" y="37"/>
                  <a:pt x="101" y="38"/>
                </a:cubicBezTo>
                <a:cubicBezTo>
                  <a:pt x="101" y="38"/>
                  <a:pt x="101" y="38"/>
                  <a:pt x="101" y="39"/>
                </a:cubicBezTo>
                <a:cubicBezTo>
                  <a:pt x="101" y="40"/>
                  <a:pt x="101" y="40"/>
                  <a:pt x="102" y="41"/>
                </a:cubicBezTo>
                <a:cubicBezTo>
                  <a:pt x="96" y="48"/>
                  <a:pt x="96" y="48"/>
                  <a:pt x="96" y="48"/>
                </a:cubicBezTo>
                <a:cubicBezTo>
                  <a:pt x="96" y="56"/>
                  <a:pt x="96" y="56"/>
                  <a:pt x="96" y="56"/>
                </a:cubicBezTo>
                <a:cubicBezTo>
                  <a:pt x="40" y="56"/>
                  <a:pt x="40" y="56"/>
                  <a:pt x="40" y="56"/>
                </a:cubicBezTo>
                <a:cubicBezTo>
                  <a:pt x="40" y="92"/>
                  <a:pt x="40" y="92"/>
                  <a:pt x="40" y="92"/>
                </a:cubicBezTo>
                <a:cubicBezTo>
                  <a:pt x="0" y="92"/>
                  <a:pt x="0" y="92"/>
                  <a:pt x="0" y="92"/>
                </a:cubicBezTo>
                <a:cubicBezTo>
                  <a:pt x="0" y="140"/>
                  <a:pt x="0" y="140"/>
                  <a:pt x="0" y="140"/>
                </a:cubicBezTo>
                <a:cubicBezTo>
                  <a:pt x="207" y="140"/>
                  <a:pt x="207" y="140"/>
                  <a:pt x="207" y="140"/>
                </a:cubicBezTo>
                <a:cubicBezTo>
                  <a:pt x="207" y="92"/>
                  <a:pt x="207" y="92"/>
                  <a:pt x="207" y="92"/>
                </a:cubicBezTo>
                <a:cubicBezTo>
                  <a:pt x="179" y="92"/>
                  <a:pt x="179" y="92"/>
                  <a:pt x="179" y="92"/>
                </a:cubicBezTo>
                <a:cubicBezTo>
                  <a:pt x="179" y="56"/>
                  <a:pt x="179" y="56"/>
                  <a:pt x="179" y="56"/>
                </a:cubicBezTo>
                <a:cubicBezTo>
                  <a:pt x="128" y="56"/>
                  <a:pt x="128" y="56"/>
                  <a:pt x="128" y="56"/>
                </a:cubicBezTo>
                <a:cubicBezTo>
                  <a:pt x="128" y="49"/>
                  <a:pt x="128" y="49"/>
                  <a:pt x="128" y="49"/>
                </a:cubicBezTo>
                <a:cubicBezTo>
                  <a:pt x="122" y="41"/>
                  <a:pt x="122" y="41"/>
                  <a:pt x="122" y="41"/>
                </a:cubicBezTo>
                <a:cubicBezTo>
                  <a:pt x="122" y="40"/>
                  <a:pt x="123" y="40"/>
                  <a:pt x="123" y="39"/>
                </a:cubicBezTo>
                <a:cubicBezTo>
                  <a:pt x="123" y="38"/>
                  <a:pt x="123" y="38"/>
                  <a:pt x="122" y="37"/>
                </a:cubicBezTo>
                <a:cubicBezTo>
                  <a:pt x="149" y="37"/>
                  <a:pt x="193" y="36"/>
                  <a:pt x="201" y="36"/>
                </a:cubicBezTo>
                <a:cubicBezTo>
                  <a:pt x="246" y="36"/>
                  <a:pt x="250" y="54"/>
                  <a:pt x="250" y="66"/>
                </a:cubicBezTo>
                <a:cubicBezTo>
                  <a:pt x="250" y="77"/>
                  <a:pt x="251" y="145"/>
                  <a:pt x="251" y="172"/>
                </a:cubicBezTo>
                <a:cubicBezTo>
                  <a:pt x="252" y="198"/>
                  <a:pt x="210" y="198"/>
                  <a:pt x="202" y="198"/>
                </a:cubicBezTo>
                <a:cubicBezTo>
                  <a:pt x="197" y="198"/>
                  <a:pt x="147" y="198"/>
                  <a:pt x="123" y="199"/>
                </a:cubicBezTo>
                <a:cubicBezTo>
                  <a:pt x="123" y="199"/>
                  <a:pt x="122" y="198"/>
                  <a:pt x="122" y="198"/>
                </a:cubicBezTo>
                <a:cubicBezTo>
                  <a:pt x="120" y="198"/>
                  <a:pt x="120" y="198"/>
                  <a:pt x="120" y="198"/>
                </a:cubicBezTo>
                <a:cubicBezTo>
                  <a:pt x="120" y="197"/>
                  <a:pt x="120" y="197"/>
                  <a:pt x="120" y="197"/>
                </a:cubicBezTo>
                <a:cubicBezTo>
                  <a:pt x="122" y="196"/>
                  <a:pt x="122" y="196"/>
                  <a:pt x="122" y="196"/>
                </a:cubicBezTo>
                <a:cubicBezTo>
                  <a:pt x="122" y="196"/>
                  <a:pt x="123" y="196"/>
                  <a:pt x="123" y="196"/>
                </a:cubicBezTo>
                <a:cubicBezTo>
                  <a:pt x="123" y="195"/>
                  <a:pt x="122" y="195"/>
                  <a:pt x="122" y="195"/>
                </a:cubicBezTo>
                <a:cubicBezTo>
                  <a:pt x="120" y="195"/>
                  <a:pt x="120" y="195"/>
                  <a:pt x="120" y="195"/>
                </a:cubicBezTo>
                <a:cubicBezTo>
                  <a:pt x="120" y="193"/>
                  <a:pt x="120" y="193"/>
                  <a:pt x="120" y="193"/>
                </a:cubicBezTo>
                <a:cubicBezTo>
                  <a:pt x="122" y="193"/>
                  <a:pt x="122" y="193"/>
                  <a:pt x="122" y="193"/>
                </a:cubicBezTo>
                <a:cubicBezTo>
                  <a:pt x="122" y="193"/>
                  <a:pt x="123" y="193"/>
                  <a:pt x="123" y="192"/>
                </a:cubicBezTo>
                <a:cubicBezTo>
                  <a:pt x="123" y="192"/>
                  <a:pt x="122" y="192"/>
                  <a:pt x="122" y="192"/>
                </a:cubicBezTo>
                <a:cubicBezTo>
                  <a:pt x="120" y="192"/>
                  <a:pt x="120" y="192"/>
                  <a:pt x="120" y="192"/>
                </a:cubicBezTo>
                <a:cubicBezTo>
                  <a:pt x="120" y="190"/>
                  <a:pt x="120" y="190"/>
                  <a:pt x="120" y="190"/>
                </a:cubicBezTo>
                <a:cubicBezTo>
                  <a:pt x="122" y="190"/>
                  <a:pt x="122" y="190"/>
                  <a:pt x="122" y="190"/>
                </a:cubicBezTo>
                <a:cubicBezTo>
                  <a:pt x="122" y="190"/>
                  <a:pt x="123" y="190"/>
                  <a:pt x="123" y="189"/>
                </a:cubicBezTo>
                <a:cubicBezTo>
                  <a:pt x="123" y="189"/>
                  <a:pt x="122" y="189"/>
                  <a:pt x="122" y="189"/>
                </a:cubicBezTo>
                <a:cubicBezTo>
                  <a:pt x="120" y="189"/>
                  <a:pt x="120" y="189"/>
                  <a:pt x="120" y="189"/>
                </a:cubicBezTo>
                <a:cubicBezTo>
                  <a:pt x="120" y="187"/>
                  <a:pt x="120" y="187"/>
                  <a:pt x="120" y="187"/>
                </a:cubicBezTo>
                <a:cubicBezTo>
                  <a:pt x="122" y="187"/>
                  <a:pt x="122" y="187"/>
                  <a:pt x="122" y="187"/>
                </a:cubicBezTo>
                <a:cubicBezTo>
                  <a:pt x="122" y="187"/>
                  <a:pt x="123" y="186"/>
                  <a:pt x="123" y="186"/>
                </a:cubicBezTo>
                <a:cubicBezTo>
                  <a:pt x="123" y="186"/>
                  <a:pt x="122" y="185"/>
                  <a:pt x="122" y="185"/>
                </a:cubicBezTo>
                <a:cubicBezTo>
                  <a:pt x="120" y="185"/>
                  <a:pt x="120" y="185"/>
                  <a:pt x="120" y="185"/>
                </a:cubicBezTo>
                <a:cubicBezTo>
                  <a:pt x="120" y="183"/>
                  <a:pt x="120" y="183"/>
                  <a:pt x="120" y="183"/>
                </a:cubicBezTo>
                <a:cubicBezTo>
                  <a:pt x="122" y="183"/>
                  <a:pt x="122" y="183"/>
                  <a:pt x="122" y="183"/>
                </a:cubicBezTo>
                <a:cubicBezTo>
                  <a:pt x="122" y="183"/>
                  <a:pt x="123" y="183"/>
                  <a:pt x="123" y="183"/>
                </a:cubicBezTo>
                <a:cubicBezTo>
                  <a:pt x="123" y="182"/>
                  <a:pt x="122" y="182"/>
                  <a:pt x="122" y="182"/>
                </a:cubicBezTo>
                <a:cubicBezTo>
                  <a:pt x="120" y="182"/>
                  <a:pt x="120" y="182"/>
                  <a:pt x="120" y="182"/>
                </a:cubicBezTo>
                <a:cubicBezTo>
                  <a:pt x="119" y="180"/>
                  <a:pt x="119" y="180"/>
                  <a:pt x="119" y="180"/>
                </a:cubicBezTo>
                <a:cubicBezTo>
                  <a:pt x="122" y="180"/>
                  <a:pt x="122" y="180"/>
                  <a:pt x="122" y="180"/>
                </a:cubicBezTo>
                <a:cubicBezTo>
                  <a:pt x="122" y="180"/>
                  <a:pt x="123" y="180"/>
                  <a:pt x="123" y="179"/>
                </a:cubicBezTo>
                <a:cubicBezTo>
                  <a:pt x="122" y="179"/>
                  <a:pt x="122" y="179"/>
                  <a:pt x="122" y="179"/>
                </a:cubicBezTo>
                <a:cubicBezTo>
                  <a:pt x="119" y="179"/>
                  <a:pt x="119" y="179"/>
                  <a:pt x="119" y="179"/>
                </a:cubicBezTo>
                <a:cubicBezTo>
                  <a:pt x="119" y="177"/>
                  <a:pt x="119" y="177"/>
                  <a:pt x="119" y="177"/>
                </a:cubicBezTo>
                <a:cubicBezTo>
                  <a:pt x="122" y="177"/>
                  <a:pt x="122" y="177"/>
                  <a:pt x="122" y="177"/>
                </a:cubicBezTo>
                <a:cubicBezTo>
                  <a:pt x="122" y="177"/>
                  <a:pt x="122" y="176"/>
                  <a:pt x="122" y="176"/>
                </a:cubicBezTo>
                <a:cubicBezTo>
                  <a:pt x="122" y="176"/>
                  <a:pt x="122" y="175"/>
                  <a:pt x="122" y="175"/>
                </a:cubicBezTo>
                <a:cubicBezTo>
                  <a:pt x="119" y="175"/>
                  <a:pt x="119" y="175"/>
                  <a:pt x="119" y="175"/>
                </a:cubicBezTo>
                <a:cubicBezTo>
                  <a:pt x="119" y="173"/>
                  <a:pt x="119" y="173"/>
                  <a:pt x="119" y="173"/>
                </a:cubicBezTo>
                <a:cubicBezTo>
                  <a:pt x="122" y="173"/>
                  <a:pt x="122" y="173"/>
                  <a:pt x="122" y="173"/>
                </a:cubicBezTo>
                <a:cubicBezTo>
                  <a:pt x="122" y="173"/>
                  <a:pt x="122" y="173"/>
                  <a:pt x="122" y="173"/>
                </a:cubicBezTo>
                <a:cubicBezTo>
                  <a:pt x="122" y="172"/>
                  <a:pt x="122" y="172"/>
                  <a:pt x="122" y="172"/>
                </a:cubicBezTo>
                <a:cubicBezTo>
                  <a:pt x="119" y="172"/>
                  <a:pt x="119" y="172"/>
                  <a:pt x="119" y="172"/>
                </a:cubicBezTo>
                <a:cubicBezTo>
                  <a:pt x="119" y="170"/>
                  <a:pt x="119" y="170"/>
                  <a:pt x="119" y="170"/>
                </a:cubicBezTo>
                <a:cubicBezTo>
                  <a:pt x="122" y="170"/>
                  <a:pt x="122" y="170"/>
                  <a:pt x="122" y="170"/>
                </a:cubicBezTo>
                <a:cubicBezTo>
                  <a:pt x="122" y="170"/>
                  <a:pt x="122" y="170"/>
                  <a:pt x="122" y="169"/>
                </a:cubicBezTo>
                <a:cubicBezTo>
                  <a:pt x="122" y="169"/>
                  <a:pt x="122" y="169"/>
                  <a:pt x="122" y="169"/>
                </a:cubicBezTo>
                <a:cubicBezTo>
                  <a:pt x="119" y="169"/>
                  <a:pt x="119" y="169"/>
                  <a:pt x="119" y="169"/>
                </a:cubicBezTo>
                <a:cubicBezTo>
                  <a:pt x="119" y="167"/>
                  <a:pt x="119" y="167"/>
                  <a:pt x="119" y="167"/>
                </a:cubicBezTo>
                <a:cubicBezTo>
                  <a:pt x="122" y="167"/>
                  <a:pt x="122" y="167"/>
                  <a:pt x="122" y="167"/>
                </a:cubicBezTo>
                <a:cubicBezTo>
                  <a:pt x="122" y="167"/>
                  <a:pt x="122" y="166"/>
                  <a:pt x="122" y="166"/>
                </a:cubicBezTo>
                <a:cubicBezTo>
                  <a:pt x="122" y="166"/>
                  <a:pt x="122" y="165"/>
                  <a:pt x="122" y="165"/>
                </a:cubicBezTo>
                <a:cubicBezTo>
                  <a:pt x="119" y="165"/>
                  <a:pt x="119" y="165"/>
                  <a:pt x="119" y="165"/>
                </a:cubicBezTo>
                <a:cubicBezTo>
                  <a:pt x="119" y="163"/>
                  <a:pt x="119" y="163"/>
                  <a:pt x="119" y="163"/>
                </a:cubicBezTo>
                <a:cubicBezTo>
                  <a:pt x="122" y="163"/>
                  <a:pt x="122" y="163"/>
                  <a:pt x="122" y="163"/>
                </a:cubicBezTo>
                <a:cubicBezTo>
                  <a:pt x="122" y="163"/>
                  <a:pt x="122" y="163"/>
                  <a:pt x="122" y="163"/>
                </a:cubicBezTo>
                <a:cubicBezTo>
                  <a:pt x="122" y="162"/>
                  <a:pt x="122" y="162"/>
                  <a:pt x="122" y="162"/>
                </a:cubicBezTo>
                <a:cubicBezTo>
                  <a:pt x="119" y="162"/>
                  <a:pt x="119" y="162"/>
                  <a:pt x="119" y="162"/>
                </a:cubicBezTo>
                <a:cubicBezTo>
                  <a:pt x="119" y="161"/>
                  <a:pt x="119" y="161"/>
                  <a:pt x="119" y="161"/>
                </a:cubicBezTo>
                <a:cubicBezTo>
                  <a:pt x="122" y="161"/>
                  <a:pt x="122" y="161"/>
                  <a:pt x="122" y="161"/>
                </a:cubicBezTo>
                <a:cubicBezTo>
                  <a:pt x="123" y="161"/>
                  <a:pt x="124" y="160"/>
                  <a:pt x="124" y="159"/>
                </a:cubicBezTo>
                <a:cubicBezTo>
                  <a:pt x="124" y="158"/>
                  <a:pt x="124" y="158"/>
                  <a:pt x="123" y="157"/>
                </a:cubicBezTo>
                <a:cubicBezTo>
                  <a:pt x="129" y="150"/>
                  <a:pt x="129" y="150"/>
                  <a:pt x="129" y="150"/>
                </a:cubicBezTo>
                <a:cubicBezTo>
                  <a:pt x="129" y="140"/>
                  <a:pt x="129" y="140"/>
                  <a:pt x="129" y="140"/>
                </a:cubicBezTo>
                <a:cubicBezTo>
                  <a:pt x="97" y="140"/>
                  <a:pt x="97" y="140"/>
                  <a:pt x="97" y="140"/>
                </a:cubicBezTo>
                <a:cubicBezTo>
                  <a:pt x="97" y="149"/>
                  <a:pt x="97" y="149"/>
                  <a:pt x="97" y="149"/>
                </a:cubicBezTo>
                <a:cubicBezTo>
                  <a:pt x="103" y="158"/>
                  <a:pt x="103" y="158"/>
                  <a:pt x="103" y="158"/>
                </a:cubicBezTo>
                <a:cubicBezTo>
                  <a:pt x="102" y="158"/>
                  <a:pt x="102" y="159"/>
                  <a:pt x="102" y="159"/>
                </a:cubicBezTo>
                <a:cubicBezTo>
                  <a:pt x="102" y="161"/>
                  <a:pt x="103" y="161"/>
                  <a:pt x="104" y="161"/>
                </a:cubicBezTo>
                <a:cubicBezTo>
                  <a:pt x="105" y="161"/>
                  <a:pt x="105" y="161"/>
                  <a:pt x="105" y="161"/>
                </a:cubicBezTo>
                <a:cubicBezTo>
                  <a:pt x="105" y="162"/>
                  <a:pt x="105" y="162"/>
                  <a:pt x="105" y="162"/>
                </a:cubicBezTo>
                <a:cubicBezTo>
                  <a:pt x="103" y="162"/>
                  <a:pt x="103" y="162"/>
                  <a:pt x="103" y="162"/>
                </a:cubicBezTo>
                <a:cubicBezTo>
                  <a:pt x="103" y="162"/>
                  <a:pt x="103" y="163"/>
                  <a:pt x="103" y="163"/>
                </a:cubicBezTo>
                <a:cubicBezTo>
                  <a:pt x="103" y="163"/>
                  <a:pt x="103" y="164"/>
                  <a:pt x="103" y="164"/>
                </a:cubicBezTo>
                <a:cubicBezTo>
                  <a:pt x="105" y="164"/>
                  <a:pt x="105" y="164"/>
                  <a:pt x="105" y="164"/>
                </a:cubicBezTo>
                <a:cubicBezTo>
                  <a:pt x="105" y="166"/>
                  <a:pt x="105" y="166"/>
                  <a:pt x="105" y="166"/>
                </a:cubicBezTo>
                <a:cubicBezTo>
                  <a:pt x="103" y="166"/>
                  <a:pt x="103" y="166"/>
                  <a:pt x="103" y="166"/>
                </a:cubicBezTo>
                <a:cubicBezTo>
                  <a:pt x="103" y="166"/>
                  <a:pt x="103" y="166"/>
                  <a:pt x="103" y="166"/>
                </a:cubicBezTo>
                <a:cubicBezTo>
                  <a:pt x="103" y="167"/>
                  <a:pt x="103" y="167"/>
                  <a:pt x="103" y="167"/>
                </a:cubicBezTo>
                <a:cubicBezTo>
                  <a:pt x="105" y="167"/>
                  <a:pt x="105" y="167"/>
                  <a:pt x="105" y="167"/>
                </a:cubicBezTo>
                <a:cubicBezTo>
                  <a:pt x="105" y="169"/>
                  <a:pt x="105" y="169"/>
                  <a:pt x="105" y="169"/>
                </a:cubicBezTo>
                <a:cubicBezTo>
                  <a:pt x="103" y="169"/>
                  <a:pt x="103" y="169"/>
                  <a:pt x="103" y="169"/>
                </a:cubicBezTo>
                <a:cubicBezTo>
                  <a:pt x="103" y="169"/>
                  <a:pt x="103" y="169"/>
                  <a:pt x="103" y="170"/>
                </a:cubicBezTo>
                <a:cubicBezTo>
                  <a:pt x="103" y="170"/>
                  <a:pt x="103" y="170"/>
                  <a:pt x="103" y="170"/>
                </a:cubicBezTo>
                <a:cubicBezTo>
                  <a:pt x="105" y="170"/>
                  <a:pt x="105" y="170"/>
                  <a:pt x="105" y="170"/>
                </a:cubicBezTo>
                <a:cubicBezTo>
                  <a:pt x="105" y="172"/>
                  <a:pt x="105" y="172"/>
                  <a:pt x="105" y="172"/>
                </a:cubicBezTo>
                <a:cubicBezTo>
                  <a:pt x="103" y="172"/>
                  <a:pt x="103" y="172"/>
                  <a:pt x="103" y="172"/>
                </a:cubicBezTo>
                <a:cubicBezTo>
                  <a:pt x="103" y="172"/>
                  <a:pt x="103" y="173"/>
                  <a:pt x="103" y="173"/>
                </a:cubicBezTo>
                <a:cubicBezTo>
                  <a:pt x="103" y="173"/>
                  <a:pt x="103" y="174"/>
                  <a:pt x="103" y="174"/>
                </a:cubicBezTo>
                <a:cubicBezTo>
                  <a:pt x="105" y="174"/>
                  <a:pt x="105" y="174"/>
                  <a:pt x="105" y="174"/>
                </a:cubicBezTo>
                <a:cubicBezTo>
                  <a:pt x="105" y="176"/>
                  <a:pt x="105" y="176"/>
                  <a:pt x="105" y="176"/>
                </a:cubicBezTo>
                <a:cubicBezTo>
                  <a:pt x="103" y="176"/>
                  <a:pt x="103" y="176"/>
                  <a:pt x="103" y="176"/>
                </a:cubicBezTo>
                <a:cubicBezTo>
                  <a:pt x="103" y="176"/>
                  <a:pt x="103" y="176"/>
                  <a:pt x="103" y="176"/>
                </a:cubicBezTo>
                <a:cubicBezTo>
                  <a:pt x="103" y="177"/>
                  <a:pt x="103" y="177"/>
                  <a:pt x="104" y="177"/>
                </a:cubicBezTo>
                <a:cubicBezTo>
                  <a:pt x="105" y="177"/>
                  <a:pt x="105" y="177"/>
                  <a:pt x="105" y="177"/>
                </a:cubicBezTo>
                <a:cubicBezTo>
                  <a:pt x="105" y="179"/>
                  <a:pt x="105" y="179"/>
                  <a:pt x="105" y="179"/>
                </a:cubicBezTo>
                <a:cubicBezTo>
                  <a:pt x="104" y="179"/>
                  <a:pt x="104" y="179"/>
                  <a:pt x="104" y="179"/>
                </a:cubicBezTo>
                <a:cubicBezTo>
                  <a:pt x="103" y="179"/>
                  <a:pt x="103" y="179"/>
                  <a:pt x="103" y="180"/>
                </a:cubicBezTo>
                <a:cubicBezTo>
                  <a:pt x="103" y="180"/>
                  <a:pt x="103" y="180"/>
                  <a:pt x="104" y="180"/>
                </a:cubicBezTo>
                <a:cubicBezTo>
                  <a:pt x="105" y="180"/>
                  <a:pt x="105" y="180"/>
                  <a:pt x="105" y="180"/>
                </a:cubicBezTo>
                <a:cubicBezTo>
                  <a:pt x="105" y="182"/>
                  <a:pt x="105" y="182"/>
                  <a:pt x="105" y="182"/>
                </a:cubicBezTo>
                <a:cubicBezTo>
                  <a:pt x="104" y="182"/>
                  <a:pt x="104" y="182"/>
                  <a:pt x="104" y="182"/>
                </a:cubicBezTo>
                <a:cubicBezTo>
                  <a:pt x="103" y="182"/>
                  <a:pt x="103" y="182"/>
                  <a:pt x="103" y="183"/>
                </a:cubicBezTo>
                <a:cubicBezTo>
                  <a:pt x="103" y="183"/>
                  <a:pt x="103" y="183"/>
                  <a:pt x="104" y="183"/>
                </a:cubicBezTo>
                <a:cubicBezTo>
                  <a:pt x="105" y="183"/>
                  <a:pt x="105" y="183"/>
                  <a:pt x="105" y="183"/>
                </a:cubicBezTo>
                <a:cubicBezTo>
                  <a:pt x="105" y="185"/>
                  <a:pt x="105" y="185"/>
                  <a:pt x="105" y="185"/>
                </a:cubicBezTo>
                <a:cubicBezTo>
                  <a:pt x="104" y="185"/>
                  <a:pt x="104" y="185"/>
                  <a:pt x="104" y="185"/>
                </a:cubicBezTo>
                <a:cubicBezTo>
                  <a:pt x="103" y="185"/>
                  <a:pt x="103" y="186"/>
                  <a:pt x="103" y="186"/>
                </a:cubicBezTo>
                <a:cubicBezTo>
                  <a:pt x="103" y="187"/>
                  <a:pt x="103" y="187"/>
                  <a:pt x="104" y="187"/>
                </a:cubicBezTo>
                <a:cubicBezTo>
                  <a:pt x="105" y="187"/>
                  <a:pt x="105" y="187"/>
                  <a:pt x="105" y="187"/>
                </a:cubicBezTo>
                <a:cubicBezTo>
                  <a:pt x="105" y="189"/>
                  <a:pt x="105" y="189"/>
                  <a:pt x="105" y="189"/>
                </a:cubicBezTo>
                <a:cubicBezTo>
                  <a:pt x="104" y="189"/>
                  <a:pt x="104" y="189"/>
                  <a:pt x="104" y="189"/>
                </a:cubicBezTo>
                <a:cubicBezTo>
                  <a:pt x="103" y="189"/>
                  <a:pt x="103" y="189"/>
                  <a:pt x="103" y="189"/>
                </a:cubicBezTo>
                <a:cubicBezTo>
                  <a:pt x="103" y="190"/>
                  <a:pt x="103" y="190"/>
                  <a:pt x="104" y="190"/>
                </a:cubicBezTo>
                <a:cubicBezTo>
                  <a:pt x="105" y="190"/>
                  <a:pt x="105" y="190"/>
                  <a:pt x="105" y="190"/>
                </a:cubicBezTo>
                <a:cubicBezTo>
                  <a:pt x="105" y="192"/>
                  <a:pt x="105" y="192"/>
                  <a:pt x="105" y="192"/>
                </a:cubicBezTo>
                <a:cubicBezTo>
                  <a:pt x="104" y="192"/>
                  <a:pt x="104" y="192"/>
                  <a:pt x="104" y="192"/>
                </a:cubicBezTo>
                <a:cubicBezTo>
                  <a:pt x="103" y="192"/>
                  <a:pt x="103" y="192"/>
                  <a:pt x="103" y="193"/>
                </a:cubicBezTo>
                <a:cubicBezTo>
                  <a:pt x="103" y="193"/>
                  <a:pt x="103" y="193"/>
                  <a:pt x="104" y="193"/>
                </a:cubicBezTo>
                <a:cubicBezTo>
                  <a:pt x="105" y="193"/>
                  <a:pt x="105" y="193"/>
                  <a:pt x="105" y="193"/>
                </a:cubicBezTo>
                <a:cubicBezTo>
                  <a:pt x="105" y="195"/>
                  <a:pt x="105" y="195"/>
                  <a:pt x="105" y="195"/>
                </a:cubicBezTo>
                <a:cubicBezTo>
                  <a:pt x="104" y="195"/>
                  <a:pt x="104" y="195"/>
                  <a:pt x="104" y="195"/>
                </a:cubicBezTo>
                <a:cubicBezTo>
                  <a:pt x="103" y="195"/>
                  <a:pt x="103" y="196"/>
                  <a:pt x="103" y="196"/>
                </a:cubicBezTo>
                <a:cubicBezTo>
                  <a:pt x="103" y="196"/>
                  <a:pt x="103" y="197"/>
                  <a:pt x="104" y="197"/>
                </a:cubicBezTo>
                <a:cubicBezTo>
                  <a:pt x="105" y="197"/>
                  <a:pt x="105" y="197"/>
                  <a:pt x="105" y="197"/>
                </a:cubicBezTo>
                <a:cubicBezTo>
                  <a:pt x="105" y="199"/>
                  <a:pt x="105" y="199"/>
                  <a:pt x="105" y="199"/>
                </a:cubicBezTo>
                <a:cubicBezTo>
                  <a:pt x="104" y="199"/>
                  <a:pt x="104" y="199"/>
                  <a:pt x="104" y="199"/>
                </a:cubicBezTo>
                <a:cubicBezTo>
                  <a:pt x="103" y="199"/>
                  <a:pt x="103" y="199"/>
                  <a:pt x="103" y="199"/>
                </a:cubicBezTo>
                <a:cubicBezTo>
                  <a:pt x="103" y="199"/>
                  <a:pt x="103" y="200"/>
                  <a:pt x="103" y="200"/>
                </a:cubicBezTo>
                <a:cubicBezTo>
                  <a:pt x="98" y="201"/>
                  <a:pt x="94" y="204"/>
                  <a:pt x="94" y="210"/>
                </a:cubicBezTo>
                <a:cubicBezTo>
                  <a:pt x="94" y="214"/>
                  <a:pt x="94" y="215"/>
                  <a:pt x="95" y="221"/>
                </a:cubicBezTo>
                <a:cubicBezTo>
                  <a:pt x="95" y="226"/>
                  <a:pt x="99" y="231"/>
                  <a:pt x="104" y="232"/>
                </a:cubicBezTo>
                <a:cubicBezTo>
                  <a:pt x="104" y="232"/>
                  <a:pt x="104" y="232"/>
                  <a:pt x="104" y="232"/>
                </a:cubicBezTo>
                <a:cubicBezTo>
                  <a:pt x="104" y="233"/>
                  <a:pt x="104" y="233"/>
                  <a:pt x="104" y="233"/>
                </a:cubicBezTo>
                <a:cubicBezTo>
                  <a:pt x="106" y="233"/>
                  <a:pt x="106" y="233"/>
                  <a:pt x="106" y="233"/>
                </a:cubicBezTo>
                <a:cubicBezTo>
                  <a:pt x="106" y="235"/>
                  <a:pt x="106" y="235"/>
                  <a:pt x="106" y="235"/>
                </a:cubicBezTo>
                <a:cubicBezTo>
                  <a:pt x="104" y="235"/>
                  <a:pt x="104" y="235"/>
                  <a:pt x="104" y="235"/>
                </a:cubicBezTo>
                <a:cubicBezTo>
                  <a:pt x="104" y="235"/>
                  <a:pt x="104" y="235"/>
                  <a:pt x="104" y="236"/>
                </a:cubicBezTo>
                <a:cubicBezTo>
                  <a:pt x="104" y="236"/>
                  <a:pt x="104" y="236"/>
                  <a:pt x="104" y="236"/>
                </a:cubicBezTo>
                <a:cubicBezTo>
                  <a:pt x="106" y="236"/>
                  <a:pt x="106" y="236"/>
                  <a:pt x="106" y="236"/>
                </a:cubicBezTo>
                <a:cubicBezTo>
                  <a:pt x="106" y="238"/>
                  <a:pt x="106" y="238"/>
                  <a:pt x="106" y="238"/>
                </a:cubicBezTo>
                <a:cubicBezTo>
                  <a:pt x="104" y="238"/>
                  <a:pt x="104" y="238"/>
                  <a:pt x="104" y="238"/>
                </a:cubicBezTo>
                <a:cubicBezTo>
                  <a:pt x="104" y="238"/>
                  <a:pt x="104" y="239"/>
                  <a:pt x="104" y="239"/>
                </a:cubicBezTo>
                <a:cubicBezTo>
                  <a:pt x="104" y="239"/>
                  <a:pt x="104" y="240"/>
                  <a:pt x="104" y="240"/>
                </a:cubicBezTo>
                <a:cubicBezTo>
                  <a:pt x="106" y="240"/>
                  <a:pt x="106" y="240"/>
                  <a:pt x="106" y="240"/>
                </a:cubicBezTo>
                <a:cubicBezTo>
                  <a:pt x="106" y="242"/>
                  <a:pt x="106" y="242"/>
                  <a:pt x="106" y="242"/>
                </a:cubicBezTo>
                <a:cubicBezTo>
                  <a:pt x="104" y="242"/>
                  <a:pt x="104" y="242"/>
                  <a:pt x="104" y="242"/>
                </a:cubicBezTo>
                <a:cubicBezTo>
                  <a:pt x="104" y="242"/>
                  <a:pt x="104" y="242"/>
                  <a:pt x="104" y="242"/>
                </a:cubicBezTo>
                <a:cubicBezTo>
                  <a:pt x="104" y="243"/>
                  <a:pt x="104" y="243"/>
                  <a:pt x="104" y="243"/>
                </a:cubicBezTo>
                <a:cubicBezTo>
                  <a:pt x="106" y="243"/>
                  <a:pt x="106" y="243"/>
                  <a:pt x="106" y="243"/>
                </a:cubicBezTo>
                <a:cubicBezTo>
                  <a:pt x="106" y="245"/>
                  <a:pt x="106" y="245"/>
                  <a:pt x="106" y="245"/>
                </a:cubicBezTo>
                <a:cubicBezTo>
                  <a:pt x="104" y="245"/>
                  <a:pt x="104" y="245"/>
                  <a:pt x="104" y="245"/>
                </a:cubicBezTo>
                <a:cubicBezTo>
                  <a:pt x="104" y="245"/>
                  <a:pt x="104" y="245"/>
                  <a:pt x="104" y="246"/>
                </a:cubicBezTo>
                <a:cubicBezTo>
                  <a:pt x="104" y="246"/>
                  <a:pt x="104" y="246"/>
                  <a:pt x="104" y="246"/>
                </a:cubicBezTo>
                <a:cubicBezTo>
                  <a:pt x="106" y="246"/>
                  <a:pt x="106" y="246"/>
                  <a:pt x="106" y="246"/>
                </a:cubicBezTo>
                <a:cubicBezTo>
                  <a:pt x="106" y="248"/>
                  <a:pt x="106" y="248"/>
                  <a:pt x="106" y="248"/>
                </a:cubicBezTo>
                <a:cubicBezTo>
                  <a:pt x="104" y="248"/>
                  <a:pt x="104" y="248"/>
                  <a:pt x="104" y="248"/>
                </a:cubicBezTo>
                <a:cubicBezTo>
                  <a:pt x="104" y="248"/>
                  <a:pt x="104" y="249"/>
                  <a:pt x="104" y="249"/>
                </a:cubicBezTo>
                <a:cubicBezTo>
                  <a:pt x="104" y="249"/>
                  <a:pt x="104" y="250"/>
                  <a:pt x="104" y="250"/>
                </a:cubicBezTo>
                <a:cubicBezTo>
                  <a:pt x="106" y="250"/>
                  <a:pt x="106" y="250"/>
                  <a:pt x="106" y="250"/>
                </a:cubicBezTo>
                <a:cubicBezTo>
                  <a:pt x="106" y="252"/>
                  <a:pt x="106" y="252"/>
                  <a:pt x="106" y="252"/>
                </a:cubicBezTo>
                <a:cubicBezTo>
                  <a:pt x="104" y="252"/>
                  <a:pt x="104" y="252"/>
                  <a:pt x="104" y="252"/>
                </a:cubicBezTo>
                <a:cubicBezTo>
                  <a:pt x="104" y="252"/>
                  <a:pt x="104" y="252"/>
                  <a:pt x="104" y="252"/>
                </a:cubicBezTo>
                <a:cubicBezTo>
                  <a:pt x="104" y="253"/>
                  <a:pt x="104" y="253"/>
                  <a:pt x="105" y="253"/>
                </a:cubicBezTo>
                <a:cubicBezTo>
                  <a:pt x="106" y="253"/>
                  <a:pt x="106" y="253"/>
                  <a:pt x="106" y="253"/>
                </a:cubicBezTo>
                <a:cubicBezTo>
                  <a:pt x="106" y="255"/>
                  <a:pt x="106" y="255"/>
                  <a:pt x="106" y="255"/>
                </a:cubicBezTo>
                <a:cubicBezTo>
                  <a:pt x="105" y="255"/>
                  <a:pt x="105" y="255"/>
                  <a:pt x="105" y="255"/>
                </a:cubicBezTo>
                <a:cubicBezTo>
                  <a:pt x="104" y="255"/>
                  <a:pt x="104" y="255"/>
                  <a:pt x="104" y="256"/>
                </a:cubicBezTo>
                <a:cubicBezTo>
                  <a:pt x="104" y="256"/>
                  <a:pt x="104" y="256"/>
                  <a:pt x="105" y="256"/>
                </a:cubicBezTo>
                <a:cubicBezTo>
                  <a:pt x="106" y="256"/>
                  <a:pt x="106" y="256"/>
                  <a:pt x="106" y="256"/>
                </a:cubicBezTo>
                <a:cubicBezTo>
                  <a:pt x="106" y="257"/>
                  <a:pt x="106" y="257"/>
                  <a:pt x="106" y="257"/>
                </a:cubicBezTo>
                <a:cubicBezTo>
                  <a:pt x="98" y="257"/>
                  <a:pt x="98" y="257"/>
                  <a:pt x="98" y="257"/>
                </a:cubicBezTo>
                <a:cubicBezTo>
                  <a:pt x="98" y="260"/>
                  <a:pt x="98" y="260"/>
                  <a:pt x="98" y="260"/>
                </a:cubicBezTo>
                <a:cubicBezTo>
                  <a:pt x="61" y="260"/>
                  <a:pt x="61" y="260"/>
                  <a:pt x="61" y="260"/>
                </a:cubicBezTo>
                <a:cubicBezTo>
                  <a:pt x="58" y="260"/>
                  <a:pt x="56" y="261"/>
                  <a:pt x="56" y="262"/>
                </a:cubicBezTo>
                <a:cubicBezTo>
                  <a:pt x="56" y="263"/>
                  <a:pt x="56" y="263"/>
                  <a:pt x="56" y="263"/>
                </a:cubicBezTo>
                <a:cubicBezTo>
                  <a:pt x="56" y="264"/>
                  <a:pt x="58" y="265"/>
                  <a:pt x="61" y="265"/>
                </a:cubicBezTo>
                <a:cubicBezTo>
                  <a:pt x="98" y="264"/>
                  <a:pt x="98" y="264"/>
                  <a:pt x="98" y="264"/>
                </a:cubicBezTo>
                <a:cubicBezTo>
                  <a:pt x="98" y="266"/>
                  <a:pt x="98" y="266"/>
                  <a:pt x="98" y="266"/>
                </a:cubicBezTo>
                <a:cubicBezTo>
                  <a:pt x="105" y="275"/>
                  <a:pt x="105" y="275"/>
                  <a:pt x="105" y="275"/>
                </a:cubicBezTo>
                <a:cubicBezTo>
                  <a:pt x="124" y="275"/>
                  <a:pt x="124" y="275"/>
                  <a:pt x="124" y="275"/>
                </a:cubicBezTo>
                <a:cubicBezTo>
                  <a:pt x="131" y="266"/>
                  <a:pt x="131" y="266"/>
                  <a:pt x="131" y="266"/>
                </a:cubicBezTo>
                <a:cubicBezTo>
                  <a:pt x="131" y="264"/>
                  <a:pt x="131" y="264"/>
                  <a:pt x="131" y="264"/>
                </a:cubicBezTo>
                <a:cubicBezTo>
                  <a:pt x="167" y="264"/>
                  <a:pt x="167" y="264"/>
                  <a:pt x="167" y="264"/>
                </a:cubicBezTo>
                <a:cubicBezTo>
                  <a:pt x="170" y="263"/>
                  <a:pt x="173" y="263"/>
                  <a:pt x="173" y="262"/>
                </a:cubicBezTo>
                <a:cubicBezTo>
                  <a:pt x="172" y="260"/>
                  <a:pt x="172" y="260"/>
                  <a:pt x="172" y="260"/>
                </a:cubicBezTo>
                <a:cubicBezTo>
                  <a:pt x="172" y="259"/>
                  <a:pt x="170" y="259"/>
                  <a:pt x="167" y="259"/>
                </a:cubicBezTo>
                <a:cubicBezTo>
                  <a:pt x="131" y="259"/>
                  <a:pt x="131" y="259"/>
                  <a:pt x="131" y="259"/>
                </a:cubicBezTo>
                <a:cubicBezTo>
                  <a:pt x="131" y="257"/>
                  <a:pt x="131" y="257"/>
                  <a:pt x="131" y="257"/>
                </a:cubicBezTo>
                <a:cubicBezTo>
                  <a:pt x="121" y="257"/>
                  <a:pt x="121" y="257"/>
                  <a:pt x="121" y="257"/>
                </a:cubicBezTo>
                <a:cubicBezTo>
                  <a:pt x="121" y="256"/>
                  <a:pt x="121" y="256"/>
                  <a:pt x="121" y="256"/>
                </a:cubicBezTo>
                <a:cubicBezTo>
                  <a:pt x="123" y="256"/>
                  <a:pt x="123" y="256"/>
                  <a:pt x="123" y="256"/>
                </a:cubicBezTo>
                <a:cubicBezTo>
                  <a:pt x="123" y="256"/>
                  <a:pt x="124" y="256"/>
                  <a:pt x="124" y="255"/>
                </a:cubicBezTo>
                <a:cubicBezTo>
                  <a:pt x="124" y="255"/>
                  <a:pt x="123" y="255"/>
                  <a:pt x="123" y="255"/>
                </a:cubicBezTo>
                <a:cubicBezTo>
                  <a:pt x="120" y="255"/>
                  <a:pt x="120" y="255"/>
                  <a:pt x="120" y="255"/>
                </a:cubicBezTo>
                <a:cubicBezTo>
                  <a:pt x="120" y="253"/>
                  <a:pt x="120" y="253"/>
                  <a:pt x="120" y="253"/>
                </a:cubicBezTo>
                <a:cubicBezTo>
                  <a:pt x="123" y="253"/>
                  <a:pt x="123" y="253"/>
                  <a:pt x="123" y="253"/>
                </a:cubicBezTo>
                <a:cubicBezTo>
                  <a:pt x="123" y="253"/>
                  <a:pt x="123" y="252"/>
                  <a:pt x="123" y="252"/>
                </a:cubicBezTo>
                <a:cubicBezTo>
                  <a:pt x="123" y="252"/>
                  <a:pt x="123" y="251"/>
                  <a:pt x="123" y="251"/>
                </a:cubicBezTo>
                <a:cubicBezTo>
                  <a:pt x="120" y="251"/>
                  <a:pt x="120" y="251"/>
                  <a:pt x="120" y="251"/>
                </a:cubicBezTo>
                <a:cubicBezTo>
                  <a:pt x="120" y="249"/>
                  <a:pt x="120" y="249"/>
                  <a:pt x="120" y="249"/>
                </a:cubicBezTo>
                <a:cubicBezTo>
                  <a:pt x="123" y="249"/>
                  <a:pt x="123" y="249"/>
                  <a:pt x="123" y="249"/>
                </a:cubicBezTo>
                <a:cubicBezTo>
                  <a:pt x="123" y="249"/>
                  <a:pt x="123" y="249"/>
                  <a:pt x="123" y="249"/>
                </a:cubicBezTo>
                <a:cubicBezTo>
                  <a:pt x="123" y="248"/>
                  <a:pt x="123" y="248"/>
                  <a:pt x="123" y="248"/>
                </a:cubicBezTo>
                <a:cubicBezTo>
                  <a:pt x="120" y="248"/>
                  <a:pt x="120" y="248"/>
                  <a:pt x="120" y="248"/>
                </a:cubicBezTo>
                <a:cubicBezTo>
                  <a:pt x="120" y="246"/>
                  <a:pt x="120" y="246"/>
                  <a:pt x="120" y="246"/>
                </a:cubicBezTo>
                <a:cubicBezTo>
                  <a:pt x="123" y="246"/>
                  <a:pt x="123" y="246"/>
                  <a:pt x="123" y="246"/>
                </a:cubicBezTo>
                <a:cubicBezTo>
                  <a:pt x="123" y="246"/>
                  <a:pt x="123" y="246"/>
                  <a:pt x="123" y="245"/>
                </a:cubicBezTo>
                <a:cubicBezTo>
                  <a:pt x="123" y="245"/>
                  <a:pt x="123" y="245"/>
                  <a:pt x="123" y="245"/>
                </a:cubicBezTo>
                <a:cubicBezTo>
                  <a:pt x="120" y="245"/>
                  <a:pt x="120" y="245"/>
                  <a:pt x="120" y="245"/>
                </a:cubicBezTo>
                <a:cubicBezTo>
                  <a:pt x="120" y="243"/>
                  <a:pt x="120" y="243"/>
                  <a:pt x="120" y="243"/>
                </a:cubicBezTo>
                <a:cubicBezTo>
                  <a:pt x="123" y="243"/>
                  <a:pt x="123" y="243"/>
                  <a:pt x="123" y="243"/>
                </a:cubicBezTo>
                <a:cubicBezTo>
                  <a:pt x="123" y="243"/>
                  <a:pt x="123" y="242"/>
                  <a:pt x="123" y="242"/>
                </a:cubicBezTo>
                <a:cubicBezTo>
                  <a:pt x="123" y="242"/>
                  <a:pt x="123" y="241"/>
                  <a:pt x="123" y="241"/>
                </a:cubicBezTo>
                <a:cubicBezTo>
                  <a:pt x="120" y="241"/>
                  <a:pt x="120" y="241"/>
                  <a:pt x="120" y="241"/>
                </a:cubicBezTo>
                <a:cubicBezTo>
                  <a:pt x="120" y="240"/>
                  <a:pt x="120" y="240"/>
                  <a:pt x="120" y="240"/>
                </a:cubicBezTo>
                <a:cubicBezTo>
                  <a:pt x="123" y="239"/>
                  <a:pt x="123" y="239"/>
                  <a:pt x="123" y="239"/>
                </a:cubicBezTo>
                <a:cubicBezTo>
                  <a:pt x="123" y="239"/>
                  <a:pt x="123" y="239"/>
                  <a:pt x="123" y="239"/>
                </a:cubicBezTo>
                <a:cubicBezTo>
                  <a:pt x="123" y="238"/>
                  <a:pt x="123" y="238"/>
                  <a:pt x="123" y="238"/>
                </a:cubicBezTo>
                <a:cubicBezTo>
                  <a:pt x="120" y="238"/>
                  <a:pt x="120" y="238"/>
                  <a:pt x="120" y="238"/>
                </a:cubicBezTo>
                <a:cubicBezTo>
                  <a:pt x="120" y="236"/>
                  <a:pt x="120" y="236"/>
                  <a:pt x="120" y="236"/>
                </a:cubicBezTo>
                <a:cubicBezTo>
                  <a:pt x="123" y="236"/>
                  <a:pt x="123" y="236"/>
                  <a:pt x="123" y="236"/>
                </a:cubicBezTo>
                <a:cubicBezTo>
                  <a:pt x="123" y="236"/>
                  <a:pt x="123" y="236"/>
                  <a:pt x="123" y="236"/>
                </a:cubicBezTo>
                <a:cubicBezTo>
                  <a:pt x="123" y="235"/>
                  <a:pt x="123" y="235"/>
                  <a:pt x="123" y="235"/>
                </a:cubicBezTo>
                <a:cubicBezTo>
                  <a:pt x="120" y="235"/>
                  <a:pt x="120" y="235"/>
                  <a:pt x="120" y="235"/>
                </a:cubicBezTo>
                <a:cubicBezTo>
                  <a:pt x="120" y="233"/>
                  <a:pt x="120" y="233"/>
                  <a:pt x="120" y="233"/>
                </a:cubicBezTo>
                <a:cubicBezTo>
                  <a:pt x="123" y="233"/>
                  <a:pt x="123" y="233"/>
                  <a:pt x="123" y="233"/>
                </a:cubicBezTo>
                <a:cubicBezTo>
                  <a:pt x="123" y="233"/>
                  <a:pt x="123" y="233"/>
                  <a:pt x="123" y="232"/>
                </a:cubicBezTo>
                <a:cubicBezTo>
                  <a:pt x="123" y="232"/>
                  <a:pt x="123" y="232"/>
                  <a:pt x="123" y="232"/>
                </a:cubicBezTo>
                <a:cubicBezTo>
                  <a:pt x="140" y="232"/>
                  <a:pt x="169" y="231"/>
                  <a:pt x="217" y="231"/>
                </a:cubicBezTo>
                <a:cubicBezTo>
                  <a:pt x="291" y="230"/>
                  <a:pt x="291" y="182"/>
                  <a:pt x="291" y="170"/>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914126"/>
            <a:endParaRPr lang="en-US" sz="1600">
              <a:solidFill>
                <a:srgbClr val="000000"/>
              </a:solidFill>
            </a:endParaRPr>
          </a:p>
        </p:txBody>
      </p:sp>
      <p:grpSp>
        <p:nvGrpSpPr>
          <p:cNvPr id="10" name="Group 9"/>
          <p:cNvGrpSpPr/>
          <p:nvPr userDrawn="1"/>
        </p:nvGrpSpPr>
        <p:grpSpPr>
          <a:xfrm>
            <a:off x="6477588" y="4614134"/>
            <a:ext cx="279222" cy="330994"/>
            <a:chOff x="6503087" y="4590470"/>
            <a:chExt cx="328008" cy="388724"/>
          </a:xfrm>
        </p:grpSpPr>
        <p:sp>
          <p:nvSpPr>
            <p:cNvPr id="47" name="Freeform 18"/>
            <p:cNvSpPr>
              <a:spLocks noEditPoints="1"/>
            </p:cNvSpPr>
            <p:nvPr/>
          </p:nvSpPr>
          <p:spPr bwMode="black">
            <a:xfrm rot="21233657">
              <a:off x="6550038" y="4590470"/>
              <a:ext cx="281057" cy="220696"/>
            </a:xfrm>
            <a:custGeom>
              <a:avLst/>
              <a:gdLst>
                <a:gd name="T0" fmla="*/ 1304 w 1423"/>
                <a:gd name="T1" fmla="*/ 301 h 1114"/>
                <a:gd name="T2" fmla="*/ 1302 w 1423"/>
                <a:gd name="T3" fmla="*/ 297 h 1114"/>
                <a:gd name="T4" fmla="*/ 719 w 1423"/>
                <a:gd name="T5" fmla="*/ 113 h 1114"/>
                <a:gd name="T6" fmla="*/ 496 w 1423"/>
                <a:gd name="T7" fmla="*/ 416 h 1114"/>
                <a:gd name="T8" fmla="*/ 441 w 1423"/>
                <a:gd name="T9" fmla="*/ 482 h 1114"/>
                <a:gd name="T10" fmla="*/ 375 w 1423"/>
                <a:gd name="T11" fmla="*/ 536 h 1114"/>
                <a:gd name="T12" fmla="*/ 290 w 1423"/>
                <a:gd name="T13" fmla="*/ 648 h 1114"/>
                <a:gd name="T14" fmla="*/ 470 w 1423"/>
                <a:gd name="T15" fmla="*/ 973 h 1114"/>
                <a:gd name="T16" fmla="*/ 610 w 1423"/>
                <a:gd name="T17" fmla="*/ 960 h 1114"/>
                <a:gd name="T18" fmla="*/ 775 w 1423"/>
                <a:gd name="T19" fmla="*/ 921 h 1114"/>
                <a:gd name="T20" fmla="*/ 932 w 1423"/>
                <a:gd name="T21" fmla="*/ 927 h 1114"/>
                <a:gd name="T22" fmla="*/ 1151 w 1423"/>
                <a:gd name="T23" fmla="*/ 893 h 1114"/>
                <a:gd name="T24" fmla="*/ 1304 w 1423"/>
                <a:gd name="T25" fmla="*/ 301 h 1114"/>
                <a:gd name="T26" fmla="*/ 1024 w 1423"/>
                <a:gd name="T27" fmla="*/ 311 h 1114"/>
                <a:gd name="T28" fmla="*/ 1024 w 1423"/>
                <a:gd name="T29" fmla="*/ 311 h 1114"/>
                <a:gd name="T30" fmla="*/ 873 w 1423"/>
                <a:gd name="T31" fmla="*/ 299 h 1114"/>
                <a:gd name="T32" fmla="*/ 873 w 1423"/>
                <a:gd name="T33" fmla="*/ 299 h 1114"/>
                <a:gd name="T34" fmla="*/ 799 w 1423"/>
                <a:gd name="T35" fmla="*/ 278 h 1114"/>
                <a:gd name="T36" fmla="*/ 821 w 1423"/>
                <a:gd name="T37" fmla="*/ 203 h 1114"/>
                <a:gd name="T38" fmla="*/ 828 w 1423"/>
                <a:gd name="T39" fmla="*/ 200 h 1114"/>
                <a:gd name="T40" fmla="*/ 1101 w 1423"/>
                <a:gd name="T41" fmla="*/ 234 h 1114"/>
                <a:gd name="T42" fmla="*/ 1108 w 1423"/>
                <a:gd name="T43" fmla="*/ 244 h 1114"/>
                <a:gd name="T44" fmla="*/ 1087 w 1423"/>
                <a:gd name="T45" fmla="*/ 318 h 1114"/>
                <a:gd name="T46" fmla="*/ 1024 w 1423"/>
                <a:gd name="T47" fmla="*/ 311 h 1114"/>
                <a:gd name="T48" fmla="*/ 14 w 1423"/>
                <a:gd name="T49" fmla="*/ 967 h 1114"/>
                <a:gd name="T50" fmla="*/ 53 w 1423"/>
                <a:gd name="T51" fmla="*/ 1037 h 1114"/>
                <a:gd name="T52" fmla="*/ 115 w 1423"/>
                <a:gd name="T53" fmla="*/ 1064 h 1114"/>
                <a:gd name="T54" fmla="*/ 24 w 1423"/>
                <a:gd name="T55" fmla="*/ 900 h 1114"/>
                <a:gd name="T56" fmla="*/ 14 w 1423"/>
                <a:gd name="T57" fmla="*/ 967 h 1114"/>
                <a:gd name="T58" fmla="*/ 400 w 1423"/>
                <a:gd name="T59" fmla="*/ 959 h 1114"/>
                <a:gd name="T60" fmla="*/ 265 w 1423"/>
                <a:gd name="T61" fmla="*/ 714 h 1114"/>
                <a:gd name="T62" fmla="*/ 190 w 1423"/>
                <a:gd name="T63" fmla="*/ 686 h 1114"/>
                <a:gd name="T64" fmla="*/ 175 w 1423"/>
                <a:gd name="T65" fmla="*/ 764 h 1114"/>
                <a:gd name="T66" fmla="*/ 310 w 1423"/>
                <a:gd name="T67" fmla="*/ 1008 h 1114"/>
                <a:gd name="T68" fmla="*/ 385 w 1423"/>
                <a:gd name="T69" fmla="*/ 1037 h 1114"/>
                <a:gd name="T70" fmla="*/ 400 w 1423"/>
                <a:gd name="T71" fmla="*/ 959 h 1114"/>
                <a:gd name="T72" fmla="*/ 266 w 1423"/>
                <a:gd name="T73" fmla="*/ 1026 h 1114"/>
                <a:gd name="T74" fmla="*/ 136 w 1423"/>
                <a:gd name="T75" fmla="*/ 792 h 1114"/>
                <a:gd name="T76" fmla="*/ 65 w 1423"/>
                <a:gd name="T77" fmla="*/ 764 h 1114"/>
                <a:gd name="T78" fmla="*/ 50 w 1423"/>
                <a:gd name="T79" fmla="*/ 840 h 1114"/>
                <a:gd name="T80" fmla="*/ 180 w 1423"/>
                <a:gd name="T81" fmla="*/ 1074 h 1114"/>
                <a:gd name="T82" fmla="*/ 251 w 1423"/>
                <a:gd name="T83" fmla="*/ 1101 h 1114"/>
                <a:gd name="T84" fmla="*/ 266 w 1423"/>
                <a:gd name="T85" fmla="*/ 1026 h 1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23" h="1114">
                  <a:moveTo>
                    <a:pt x="1304" y="301"/>
                  </a:moveTo>
                  <a:cubicBezTo>
                    <a:pt x="1303" y="298"/>
                    <a:pt x="1304" y="300"/>
                    <a:pt x="1302" y="297"/>
                  </a:cubicBezTo>
                  <a:cubicBezTo>
                    <a:pt x="1184" y="83"/>
                    <a:pt x="922" y="0"/>
                    <a:pt x="719" y="113"/>
                  </a:cubicBezTo>
                  <a:cubicBezTo>
                    <a:pt x="602" y="177"/>
                    <a:pt x="570" y="311"/>
                    <a:pt x="496" y="416"/>
                  </a:cubicBezTo>
                  <a:cubicBezTo>
                    <a:pt x="476" y="444"/>
                    <a:pt x="458" y="465"/>
                    <a:pt x="441" y="482"/>
                  </a:cubicBezTo>
                  <a:cubicBezTo>
                    <a:pt x="418" y="504"/>
                    <a:pt x="397" y="520"/>
                    <a:pt x="375" y="536"/>
                  </a:cubicBezTo>
                  <a:cubicBezTo>
                    <a:pt x="334" y="566"/>
                    <a:pt x="296" y="593"/>
                    <a:pt x="290" y="648"/>
                  </a:cubicBezTo>
                  <a:cubicBezTo>
                    <a:pt x="470" y="973"/>
                    <a:pt x="470" y="973"/>
                    <a:pt x="470" y="973"/>
                  </a:cubicBezTo>
                  <a:cubicBezTo>
                    <a:pt x="519" y="997"/>
                    <a:pt x="563" y="978"/>
                    <a:pt x="610" y="960"/>
                  </a:cubicBezTo>
                  <a:cubicBezTo>
                    <a:pt x="654" y="943"/>
                    <a:pt x="697" y="925"/>
                    <a:pt x="775" y="921"/>
                  </a:cubicBezTo>
                  <a:cubicBezTo>
                    <a:pt x="827" y="918"/>
                    <a:pt x="880" y="924"/>
                    <a:pt x="932" y="927"/>
                  </a:cubicBezTo>
                  <a:cubicBezTo>
                    <a:pt x="1008" y="932"/>
                    <a:pt x="1082" y="931"/>
                    <a:pt x="1151" y="893"/>
                  </a:cubicBezTo>
                  <a:cubicBezTo>
                    <a:pt x="1354" y="780"/>
                    <a:pt x="1423" y="515"/>
                    <a:pt x="1304" y="301"/>
                  </a:cubicBezTo>
                  <a:close/>
                  <a:moveTo>
                    <a:pt x="1024" y="311"/>
                  </a:moveTo>
                  <a:cubicBezTo>
                    <a:pt x="1024" y="311"/>
                    <a:pt x="1024" y="311"/>
                    <a:pt x="1024" y="311"/>
                  </a:cubicBezTo>
                  <a:cubicBezTo>
                    <a:pt x="983" y="270"/>
                    <a:pt x="917" y="279"/>
                    <a:pt x="873" y="299"/>
                  </a:cubicBezTo>
                  <a:cubicBezTo>
                    <a:pt x="873" y="299"/>
                    <a:pt x="873" y="299"/>
                    <a:pt x="873" y="299"/>
                  </a:cubicBezTo>
                  <a:cubicBezTo>
                    <a:pt x="847" y="313"/>
                    <a:pt x="814" y="304"/>
                    <a:pt x="799" y="278"/>
                  </a:cubicBezTo>
                  <a:cubicBezTo>
                    <a:pt x="785" y="251"/>
                    <a:pt x="794" y="218"/>
                    <a:pt x="821" y="203"/>
                  </a:cubicBezTo>
                  <a:cubicBezTo>
                    <a:pt x="823" y="202"/>
                    <a:pt x="828" y="200"/>
                    <a:pt x="828" y="200"/>
                  </a:cubicBezTo>
                  <a:cubicBezTo>
                    <a:pt x="927" y="155"/>
                    <a:pt x="1035" y="168"/>
                    <a:pt x="1101" y="234"/>
                  </a:cubicBezTo>
                  <a:cubicBezTo>
                    <a:pt x="1101" y="234"/>
                    <a:pt x="1106" y="240"/>
                    <a:pt x="1108" y="244"/>
                  </a:cubicBezTo>
                  <a:cubicBezTo>
                    <a:pt x="1122" y="270"/>
                    <a:pt x="1113" y="303"/>
                    <a:pt x="1087" y="318"/>
                  </a:cubicBezTo>
                  <a:cubicBezTo>
                    <a:pt x="1066" y="329"/>
                    <a:pt x="1041" y="326"/>
                    <a:pt x="1024" y="311"/>
                  </a:cubicBezTo>
                  <a:close/>
                  <a:moveTo>
                    <a:pt x="14" y="967"/>
                  </a:moveTo>
                  <a:cubicBezTo>
                    <a:pt x="53" y="1037"/>
                    <a:pt x="53" y="1037"/>
                    <a:pt x="53" y="1037"/>
                  </a:cubicBezTo>
                  <a:cubicBezTo>
                    <a:pt x="67" y="1062"/>
                    <a:pt x="94" y="1074"/>
                    <a:pt x="115" y="1064"/>
                  </a:cubicBezTo>
                  <a:cubicBezTo>
                    <a:pt x="24" y="900"/>
                    <a:pt x="24" y="900"/>
                    <a:pt x="24" y="900"/>
                  </a:cubicBezTo>
                  <a:cubicBezTo>
                    <a:pt x="5" y="912"/>
                    <a:pt x="0" y="941"/>
                    <a:pt x="14" y="967"/>
                  </a:cubicBezTo>
                  <a:close/>
                  <a:moveTo>
                    <a:pt x="400" y="959"/>
                  </a:moveTo>
                  <a:cubicBezTo>
                    <a:pt x="265" y="714"/>
                    <a:pt x="265" y="714"/>
                    <a:pt x="265" y="714"/>
                  </a:cubicBezTo>
                  <a:cubicBezTo>
                    <a:pt x="248" y="685"/>
                    <a:pt x="215" y="672"/>
                    <a:pt x="190" y="686"/>
                  </a:cubicBezTo>
                  <a:cubicBezTo>
                    <a:pt x="166" y="699"/>
                    <a:pt x="159" y="734"/>
                    <a:pt x="175" y="764"/>
                  </a:cubicBezTo>
                  <a:cubicBezTo>
                    <a:pt x="310" y="1008"/>
                    <a:pt x="310" y="1008"/>
                    <a:pt x="310" y="1008"/>
                  </a:cubicBezTo>
                  <a:cubicBezTo>
                    <a:pt x="327" y="1038"/>
                    <a:pt x="360" y="1051"/>
                    <a:pt x="385" y="1037"/>
                  </a:cubicBezTo>
                  <a:cubicBezTo>
                    <a:pt x="410" y="1023"/>
                    <a:pt x="416" y="988"/>
                    <a:pt x="400" y="959"/>
                  </a:cubicBezTo>
                  <a:close/>
                  <a:moveTo>
                    <a:pt x="266" y="1026"/>
                  </a:moveTo>
                  <a:cubicBezTo>
                    <a:pt x="136" y="792"/>
                    <a:pt x="136" y="792"/>
                    <a:pt x="136" y="792"/>
                  </a:cubicBezTo>
                  <a:cubicBezTo>
                    <a:pt x="121" y="764"/>
                    <a:pt x="89" y="751"/>
                    <a:pt x="65" y="764"/>
                  </a:cubicBezTo>
                  <a:cubicBezTo>
                    <a:pt x="41" y="778"/>
                    <a:pt x="35" y="811"/>
                    <a:pt x="50" y="840"/>
                  </a:cubicBezTo>
                  <a:cubicBezTo>
                    <a:pt x="180" y="1074"/>
                    <a:pt x="180" y="1074"/>
                    <a:pt x="180" y="1074"/>
                  </a:cubicBezTo>
                  <a:cubicBezTo>
                    <a:pt x="196" y="1102"/>
                    <a:pt x="228" y="1114"/>
                    <a:pt x="251" y="1101"/>
                  </a:cubicBezTo>
                  <a:cubicBezTo>
                    <a:pt x="275" y="1088"/>
                    <a:pt x="282" y="1055"/>
                    <a:pt x="266" y="10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26"/>
              <a:endParaRPr lang="en-US" sz="1600">
                <a:solidFill>
                  <a:srgbClr val="000000"/>
                </a:solidFill>
              </a:endParaRPr>
            </a:p>
          </p:txBody>
        </p:sp>
        <p:pic>
          <p:nvPicPr>
            <p:cNvPr id="8" name="Picture 7"/>
            <p:cNvPicPr>
              <a:picLocks noChangeAspect="1"/>
            </p:cNvPicPr>
            <p:nvPr userDrawn="1"/>
          </p:nvPicPr>
          <p:blipFill rotWithShape="1">
            <a:blip r:embed="rId3"/>
            <a:srcRect b="61654"/>
            <a:stretch/>
          </p:blipFill>
          <p:spPr>
            <a:xfrm>
              <a:off x="6503087" y="4779631"/>
              <a:ext cx="266411" cy="199563"/>
            </a:xfrm>
            <a:prstGeom prst="rect">
              <a:avLst/>
            </a:prstGeom>
          </p:spPr>
        </p:pic>
      </p:grpSp>
      <p:sp>
        <p:nvSpPr>
          <p:cNvPr id="21" name="Rectangle 20"/>
          <p:cNvSpPr>
            <a:spLocks noChangeAspect="1"/>
          </p:cNvSpPr>
          <p:nvPr userDrawn="1"/>
        </p:nvSpPr>
        <p:spPr bwMode="auto">
          <a:xfrm>
            <a:off x="204077" y="228601"/>
            <a:ext cx="1096994" cy="1097280"/>
          </a:xfrm>
          <a:prstGeom prst="rect">
            <a:avLst/>
          </a:prstGeom>
          <a:solidFill>
            <a:srgbClr val="6293C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p:cNvSpPr/>
          <p:nvPr userDrawn="1"/>
        </p:nvSpPr>
        <p:spPr>
          <a:xfrm>
            <a:off x="730111" y="2212687"/>
            <a:ext cx="2644266" cy="332399"/>
          </a:xfrm>
          <a:prstGeom prst="rect">
            <a:avLst/>
          </a:prstGeom>
        </p:spPr>
        <p:txBody>
          <a:bodyPr wrap="none" lIns="0" tIns="0" rIns="0" bIns="0">
            <a:spAutoFit/>
          </a:bodyPr>
          <a:lstStyle/>
          <a:p>
            <a:pPr defTabSz="912748">
              <a:lnSpc>
                <a:spcPct val="90000"/>
              </a:lnSpc>
              <a:spcBef>
                <a:spcPct val="20000"/>
              </a:spcBef>
              <a:buSzPct val="80000"/>
            </a:pPr>
            <a:r>
              <a:rPr lang="en-US" sz="2399" spc="-71" dirty="0">
                <a:gradFill>
                  <a:gsLst>
                    <a:gs pos="100000">
                      <a:srgbClr val="0072C6"/>
                    </a:gs>
                    <a:gs pos="0">
                      <a:srgbClr val="0072C6"/>
                    </a:gs>
                  </a:gsLst>
                  <a:lin ang="5400000" scaled="0"/>
                </a:gradFill>
                <a:latin typeface="Segoe UI Light"/>
              </a:rPr>
              <a:t>How we work today… </a:t>
            </a:r>
          </a:p>
        </p:txBody>
      </p:sp>
      <p:sp>
        <p:nvSpPr>
          <p:cNvPr id="71" name="Rectangle 70"/>
          <p:cNvSpPr/>
          <p:nvPr userDrawn="1"/>
        </p:nvSpPr>
        <p:spPr>
          <a:xfrm>
            <a:off x="6362019" y="2212687"/>
            <a:ext cx="3161196" cy="332399"/>
          </a:xfrm>
          <a:prstGeom prst="rect">
            <a:avLst/>
          </a:prstGeom>
        </p:spPr>
        <p:txBody>
          <a:bodyPr wrap="none" lIns="0" tIns="0" rIns="0" bIns="0">
            <a:spAutoFit/>
          </a:bodyPr>
          <a:lstStyle/>
          <a:p>
            <a:pPr defTabSz="912748">
              <a:lnSpc>
                <a:spcPct val="90000"/>
              </a:lnSpc>
              <a:spcBef>
                <a:spcPct val="20000"/>
              </a:spcBef>
              <a:buSzPct val="80000"/>
            </a:pPr>
            <a:r>
              <a:rPr lang="en-US" sz="2399" spc="-71" dirty="0">
                <a:gradFill>
                  <a:gsLst>
                    <a:gs pos="100000">
                      <a:srgbClr val="0072C6"/>
                    </a:gs>
                    <a:gs pos="0">
                      <a:srgbClr val="0072C6"/>
                    </a:gs>
                  </a:gsLst>
                  <a:lin ang="5400000" scaled="0"/>
                </a:gradFill>
                <a:latin typeface="Segoe UI Light"/>
              </a:rPr>
              <a:t>How we work tomorrow… </a:t>
            </a:r>
          </a:p>
        </p:txBody>
      </p:sp>
    </p:spTree>
    <p:extLst>
      <p:ext uri="{BB962C8B-B14F-4D97-AF65-F5344CB8AC3E}">
        <p14:creationId xmlns:p14="http://schemas.microsoft.com/office/powerpoint/2010/main" val="351930114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40" y="4343403"/>
            <a:ext cx="10237786" cy="461665"/>
          </a:xfrm>
        </p:spPr>
        <p:txBody>
          <a:bodyPr>
            <a:noAutofit/>
          </a:bodyPr>
          <a:lstStyle>
            <a:lvl1pPr marL="0" indent="0" algn="l">
              <a:lnSpc>
                <a:spcPct val="90000"/>
              </a:lnSpc>
              <a:spcBef>
                <a:spcPts val="0"/>
              </a:spcBef>
              <a:buNone/>
              <a:defRPr lang="en-US" sz="3599" kern="1200" spc="-71" baseline="0" dirty="0">
                <a:gradFill>
                  <a:gsLst>
                    <a:gs pos="2083">
                      <a:schemeClr val="bg2"/>
                    </a:gs>
                    <a:gs pos="99000">
                      <a:schemeClr val="bg2"/>
                    </a:gs>
                  </a:gsLst>
                  <a:lin ang="5400000" scaled="0"/>
                </a:gradFill>
                <a:latin typeface="+mj-lt"/>
                <a:ea typeface="+mn-ea"/>
                <a:cs typeface="+mn-cs"/>
              </a:defRPr>
            </a:lvl1pPr>
            <a:lvl2pPr marL="456374" indent="0" algn="ctr">
              <a:buNone/>
              <a:defRPr>
                <a:solidFill>
                  <a:schemeClr val="tx1">
                    <a:tint val="75000"/>
                  </a:schemeClr>
                </a:solidFill>
              </a:defRPr>
            </a:lvl2pPr>
            <a:lvl3pPr marL="912748" indent="0" algn="ctr">
              <a:buNone/>
              <a:defRPr>
                <a:solidFill>
                  <a:schemeClr val="tx1">
                    <a:tint val="75000"/>
                  </a:schemeClr>
                </a:solidFill>
              </a:defRPr>
            </a:lvl3pPr>
            <a:lvl4pPr marL="1369122" indent="0" algn="ctr">
              <a:buNone/>
              <a:defRPr>
                <a:solidFill>
                  <a:schemeClr val="tx1">
                    <a:tint val="75000"/>
                  </a:schemeClr>
                </a:solidFill>
              </a:defRPr>
            </a:lvl4pPr>
            <a:lvl5pPr marL="1825496" indent="0" algn="ctr">
              <a:buNone/>
              <a:defRPr>
                <a:solidFill>
                  <a:schemeClr val="tx1">
                    <a:tint val="75000"/>
                  </a:schemeClr>
                </a:solidFill>
              </a:defRPr>
            </a:lvl5pPr>
            <a:lvl6pPr marL="2281870" indent="0" algn="ctr">
              <a:buNone/>
              <a:defRPr>
                <a:solidFill>
                  <a:schemeClr val="tx1">
                    <a:tint val="75000"/>
                  </a:schemeClr>
                </a:solidFill>
              </a:defRPr>
            </a:lvl6pPr>
            <a:lvl7pPr marL="2738244" indent="0" algn="ctr">
              <a:buNone/>
              <a:defRPr>
                <a:solidFill>
                  <a:schemeClr val="tx1">
                    <a:tint val="75000"/>
                  </a:schemeClr>
                </a:solidFill>
              </a:defRPr>
            </a:lvl7pPr>
            <a:lvl8pPr marL="3194619" indent="0" algn="ctr">
              <a:buNone/>
              <a:defRPr>
                <a:solidFill>
                  <a:schemeClr val="tx1">
                    <a:tint val="75000"/>
                  </a:schemeClr>
                </a:solidFill>
              </a:defRPr>
            </a:lvl8pPr>
            <a:lvl9pPr marL="3650993" indent="0" algn="ctr">
              <a:buNone/>
              <a:defRPr>
                <a:solidFill>
                  <a:schemeClr val="tx1">
                    <a:tint val="75000"/>
                  </a:schemeClr>
                </a:solidFill>
              </a:defRPr>
            </a:lvl9pPr>
          </a:lstStyle>
          <a:p>
            <a:pPr marL="0" marR="0" lvl="0" indent="0" algn="l" defTabSz="912748" rtl="0" eaLnBrk="1" fontAlgn="auto" latinLnBrk="0" hangingPunct="1">
              <a:lnSpc>
                <a:spcPct val="90000"/>
              </a:lnSpc>
              <a:spcBef>
                <a:spcPts val="0"/>
              </a:spcBef>
              <a:spcAft>
                <a:spcPts val="0"/>
              </a:spcAft>
              <a:buClrTx/>
              <a:buSzPct val="90000"/>
              <a:buFont typeface="Arial" pitchFamily="34" charset="0"/>
              <a:buNone/>
              <a:tabLst/>
            </a:pPr>
            <a:r>
              <a:rPr lang="en-US"/>
              <a:t>Click to edit Master subtitle style</a:t>
            </a:r>
            <a:endParaRPr lang="en-US" dirty="0"/>
          </a:p>
        </p:txBody>
      </p:sp>
      <p:sp>
        <p:nvSpPr>
          <p:cNvPr id="7" name="Text Placeholder 6"/>
          <p:cNvSpPr>
            <a:spLocks noGrp="1"/>
          </p:cNvSpPr>
          <p:nvPr>
            <p:ph type="body" sz="quarter" idx="10" hasCustomPrompt="1"/>
          </p:nvPr>
        </p:nvSpPr>
        <p:spPr>
          <a:xfrm>
            <a:off x="973139" y="2739679"/>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597"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a:t>click to…</a:t>
            </a:r>
          </a:p>
        </p:txBody>
      </p:sp>
      <p:sp>
        <p:nvSpPr>
          <p:cNvPr id="5" name="Text Placeholder 4"/>
          <p:cNvSpPr>
            <a:spLocks noGrp="1"/>
          </p:cNvSpPr>
          <p:nvPr>
            <p:ph type="body" sz="quarter" idx="11"/>
          </p:nvPr>
        </p:nvSpPr>
        <p:spPr>
          <a:xfrm>
            <a:off x="973140" y="1447800"/>
            <a:ext cx="10237786" cy="914096"/>
          </a:xfrm>
        </p:spPr>
        <p:txBody>
          <a:bodyPr wrap="square" anchor="b">
            <a:noAutofit/>
          </a:bodyPr>
          <a:lstStyle>
            <a:lvl1pPr marL="0" indent="0">
              <a:buNone/>
              <a:defRPr sz="6698" spc="-150"/>
            </a:lvl1pPr>
          </a:lstStyle>
          <a:p>
            <a:pPr lvl="0"/>
            <a:r>
              <a:rPr lang="en-US"/>
              <a:t>Click to edit Master text styles</a:t>
            </a:r>
          </a:p>
        </p:txBody>
      </p:sp>
    </p:spTree>
    <p:extLst>
      <p:ext uri="{BB962C8B-B14F-4D97-AF65-F5344CB8AC3E}">
        <p14:creationId xmlns:p14="http://schemas.microsoft.com/office/powerpoint/2010/main" val="26967612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4" y="1447801"/>
            <a:ext cx="11149013" cy="1975927"/>
          </a:xfrm>
          <a:prstGeom prst="rect">
            <a:avLst/>
          </a:prstGeom>
        </p:spPr>
        <p:txBody>
          <a:bodyPr/>
          <a:lstStyle>
            <a:lvl1pPr marL="0" indent="0">
              <a:spcBef>
                <a:spcPts val="2395"/>
              </a:spcBef>
              <a:buNone/>
              <a:defRPr sz="3999">
                <a:gradFill>
                  <a:gsLst>
                    <a:gs pos="100000">
                      <a:schemeClr val="tx2"/>
                    </a:gs>
                    <a:gs pos="0">
                      <a:schemeClr val="tx2"/>
                    </a:gs>
                  </a:gsLst>
                  <a:lin ang="5400000" scaled="0"/>
                </a:gradFill>
                <a:latin typeface="+mj-lt"/>
              </a:defRPr>
            </a:lvl1pPr>
            <a:lvl2pPr marL="0" indent="0">
              <a:buNone/>
              <a:defRPr sz="1999">
                <a:gradFill>
                  <a:gsLst>
                    <a:gs pos="100000">
                      <a:schemeClr val="bg2"/>
                    </a:gs>
                    <a:gs pos="6000">
                      <a:schemeClr val="bg2"/>
                    </a:gs>
                  </a:gsLst>
                  <a:lin ang="5400000" scaled="0"/>
                </a:gradFill>
              </a:defRPr>
            </a:lvl2pPr>
            <a:lvl3pPr marL="231365" indent="0">
              <a:buNone/>
              <a:defRPr sz="1999">
                <a:gradFill>
                  <a:gsLst>
                    <a:gs pos="100000">
                      <a:schemeClr val="bg2"/>
                    </a:gs>
                    <a:gs pos="6000">
                      <a:schemeClr val="bg2"/>
                    </a:gs>
                  </a:gsLst>
                  <a:lin ang="5400000" scaled="0"/>
                </a:gradFill>
              </a:defRPr>
            </a:lvl3pPr>
            <a:lvl4pPr marL="456393" indent="0">
              <a:buNone/>
              <a:defRPr sz="1999">
                <a:gradFill>
                  <a:gsLst>
                    <a:gs pos="100000">
                      <a:schemeClr val="bg2"/>
                    </a:gs>
                    <a:gs pos="6000">
                      <a:schemeClr val="bg2"/>
                    </a:gs>
                  </a:gsLst>
                  <a:lin ang="5400000" scaled="0"/>
                </a:gradFill>
              </a:defRPr>
            </a:lvl4pPr>
            <a:lvl5pPr marL="692513" indent="0">
              <a:buNone/>
              <a:defRPr sz="1999">
                <a:gradFill>
                  <a:gsLst>
                    <a:gs pos="100000">
                      <a:schemeClr val="bg2"/>
                    </a:gs>
                    <a:gs pos="600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4126"/>
            <a:fld id="{FA4A93B8-B23A-4F35-A6A2-2F1F9227CD90}" type="slidenum">
              <a:rPr lang="en-US" smtClean="0">
                <a:gradFill>
                  <a:gsLst>
                    <a:gs pos="100000">
                      <a:srgbClr val="797A7D"/>
                    </a:gs>
                    <a:gs pos="0">
                      <a:srgbClr val="797A7D"/>
                    </a:gs>
                  </a:gsLst>
                  <a:lin ang="5400000" scaled="0"/>
                </a:gradFill>
              </a:rPr>
              <a:pPr defTabSz="914126"/>
              <a:t>‹#›</a:t>
            </a:fld>
            <a:endParaRPr lang="en-US">
              <a:gradFill>
                <a:gsLst>
                  <a:gs pos="100000">
                    <a:srgbClr val="797A7D"/>
                  </a:gs>
                  <a:gs pos="0">
                    <a:srgbClr val="797A7D"/>
                  </a:gs>
                </a:gsLst>
                <a:lin ang="5400000" scaled="0"/>
              </a:gradFill>
            </a:endParaRPr>
          </a:p>
        </p:txBody>
      </p:sp>
      <p:pic>
        <p:nvPicPr>
          <p:cNvPr id="9" name="Picture 2"/>
          <p:cNvPicPr>
            <a:picLocks noChangeAspect="1" noChangeArrowheads="1"/>
          </p:cNvPicPr>
          <p:nvPr/>
        </p:nvPicPr>
        <p:blipFill>
          <a:blip r:embed="rId2" cstate="email">
            <a:extLst>
              <a:ext uri="{28A0092B-C50C-407E-A947-70E740481C1C}">
                <a14:useLocalDpi xmlns:a14="http://schemas.microsoft.com/office/drawing/2010/main"/>
              </a:ext>
            </a:extLst>
          </a:blip>
          <a:stretch>
            <a:fillRect/>
          </a:stretch>
        </p:blipFill>
        <p:spPr bwMode="auto">
          <a:xfrm>
            <a:off x="10437001" y="6166419"/>
            <a:ext cx="1422755" cy="522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103285"/>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4" y="1447801"/>
            <a:ext cx="11149013" cy="1975927"/>
          </a:xfrm>
          <a:prstGeom prst="rect">
            <a:avLst/>
          </a:prstGeom>
        </p:spPr>
        <p:txBody>
          <a:bodyPr/>
          <a:lstStyle>
            <a:lvl1pPr marL="0" indent="0">
              <a:spcBef>
                <a:spcPts val="2395"/>
              </a:spcBef>
              <a:buNone/>
              <a:defRPr sz="3999">
                <a:gradFill>
                  <a:gsLst>
                    <a:gs pos="100000">
                      <a:schemeClr val="bg2"/>
                    </a:gs>
                    <a:gs pos="0">
                      <a:schemeClr val="bg2"/>
                    </a:gs>
                  </a:gsLst>
                  <a:lin ang="5400000" scaled="0"/>
                </a:gradFill>
                <a:latin typeface="+mj-lt"/>
              </a:defRPr>
            </a:lvl1pPr>
            <a:lvl2pPr marL="0" indent="0">
              <a:buNone/>
              <a:defRPr sz="1999">
                <a:gradFill>
                  <a:gsLst>
                    <a:gs pos="100000">
                      <a:schemeClr val="bg2"/>
                    </a:gs>
                    <a:gs pos="0">
                      <a:schemeClr val="bg2"/>
                    </a:gs>
                  </a:gsLst>
                  <a:lin ang="5400000" scaled="0"/>
                </a:gradFill>
              </a:defRPr>
            </a:lvl2pPr>
            <a:lvl3pPr marL="231365" indent="0">
              <a:buNone/>
              <a:defRPr sz="1999">
                <a:gradFill>
                  <a:gsLst>
                    <a:gs pos="100000">
                      <a:schemeClr val="bg2"/>
                    </a:gs>
                    <a:gs pos="0">
                      <a:schemeClr val="bg2"/>
                    </a:gs>
                  </a:gsLst>
                  <a:lin ang="5400000" scaled="0"/>
                </a:gradFill>
              </a:defRPr>
            </a:lvl3pPr>
            <a:lvl4pPr marL="456393" indent="0">
              <a:buNone/>
              <a:defRPr sz="1999">
                <a:gradFill>
                  <a:gsLst>
                    <a:gs pos="100000">
                      <a:schemeClr val="bg2"/>
                    </a:gs>
                    <a:gs pos="0">
                      <a:schemeClr val="bg2"/>
                    </a:gs>
                  </a:gsLst>
                  <a:lin ang="5400000" scaled="0"/>
                </a:gradFill>
              </a:defRPr>
            </a:lvl4pPr>
            <a:lvl5pPr marL="692513" indent="0">
              <a:buNone/>
              <a:defRPr sz="1999">
                <a:gradFill>
                  <a:gsLst>
                    <a:gs pos="100000">
                      <a:schemeClr val="bg2"/>
                    </a:gs>
                    <a:gs pos="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4126"/>
            <a:fld id="{FA4A93B8-B23A-4F35-A6A2-2F1F9227CD90}" type="slidenum">
              <a:rPr lang="en-US" smtClean="0">
                <a:gradFill>
                  <a:gsLst>
                    <a:gs pos="100000">
                      <a:srgbClr val="797A7D"/>
                    </a:gs>
                    <a:gs pos="0">
                      <a:srgbClr val="797A7D"/>
                    </a:gs>
                  </a:gsLst>
                  <a:lin ang="5400000" scaled="0"/>
                </a:gradFill>
              </a:rPr>
              <a:pPr defTabSz="914126"/>
              <a:t>‹#›</a:t>
            </a:fld>
            <a:endParaRPr lang="en-US">
              <a:gradFill>
                <a:gsLst>
                  <a:gs pos="100000">
                    <a:srgbClr val="797A7D"/>
                  </a:gs>
                  <a:gs pos="0">
                    <a:srgbClr val="797A7D"/>
                  </a:gs>
                </a:gsLst>
                <a:lin ang="5400000" scaled="0"/>
              </a:gradFill>
            </a:endParaRPr>
          </a:p>
        </p:txBody>
      </p:sp>
      <p:pic>
        <p:nvPicPr>
          <p:cNvPr id="9" name="Picture 2"/>
          <p:cNvPicPr>
            <a:picLocks noChangeAspect="1" noChangeArrowheads="1"/>
          </p:cNvPicPr>
          <p:nvPr/>
        </p:nvPicPr>
        <p:blipFill>
          <a:blip r:embed="rId2" cstate="email">
            <a:extLst>
              <a:ext uri="{28A0092B-C50C-407E-A947-70E740481C1C}">
                <a14:useLocalDpi xmlns:a14="http://schemas.microsoft.com/office/drawing/2010/main"/>
              </a:ext>
            </a:extLst>
          </a:blip>
          <a:stretch>
            <a:fillRect/>
          </a:stretch>
        </p:blipFill>
        <p:spPr bwMode="auto">
          <a:xfrm>
            <a:off x="10437001" y="6166419"/>
            <a:ext cx="1422755" cy="522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651828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4" y="228603"/>
            <a:ext cx="11149013" cy="747897"/>
          </a:xfrm>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114" y="1447799"/>
            <a:ext cx="11149013" cy="2043636"/>
          </a:xfrm>
          <a:prstGeom prst="rect">
            <a:avLst/>
          </a:prstGeom>
        </p:spPr>
        <p:txBody>
          <a:bodyPr/>
          <a:lstStyle>
            <a:lvl1pPr marL="283662" indent="-283662">
              <a:buFont typeface="Wingdings" pitchFamily="2" charset="2"/>
              <a:buChar char=""/>
              <a:defRPr sz="3999"/>
            </a:lvl1pPr>
            <a:lvl2pPr marL="516612" indent="-232951">
              <a:buFont typeface="Wingdings" pitchFamily="2" charset="2"/>
              <a:buChar char=""/>
              <a:defRPr>
                <a:latin typeface="+mn-lt"/>
              </a:defRPr>
            </a:lvl2pPr>
            <a:lvl3pPr marL="740053" indent="-223443">
              <a:buFont typeface="Wingdings" pitchFamily="2" charset="2"/>
              <a:buChar char=""/>
              <a:tabLst/>
              <a:defRPr>
                <a:latin typeface="+mn-lt"/>
              </a:defRPr>
            </a:lvl3pPr>
            <a:lvl4pPr marL="912784" indent="-172732">
              <a:buFont typeface="Wingdings" pitchFamily="2" charset="2"/>
              <a:buChar char=""/>
              <a:defRPr>
                <a:latin typeface="+mn-lt"/>
              </a:defRPr>
            </a:lvl4pPr>
            <a:lvl5pPr marL="1085517" indent="-172732">
              <a:buFont typeface="Wingdings" pitchFamily="2" charset="2"/>
              <a:buChar char=""/>
              <a:tabLst/>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4126"/>
            <a:fld id="{FA4A93B8-B23A-4F35-A6A2-2F1F9227CD90}" type="slidenum">
              <a:rPr lang="en-US" smtClean="0">
                <a:gradFill>
                  <a:gsLst>
                    <a:gs pos="100000">
                      <a:srgbClr val="797A7D"/>
                    </a:gs>
                    <a:gs pos="0">
                      <a:srgbClr val="797A7D"/>
                    </a:gs>
                  </a:gsLst>
                  <a:lin ang="5400000" scaled="0"/>
                </a:gradFill>
              </a:rPr>
              <a:pPr defTabSz="914126"/>
              <a:t>‹#›</a:t>
            </a:fld>
            <a:endParaRPr lang="en-US">
              <a:gradFill>
                <a:gsLst>
                  <a:gs pos="100000">
                    <a:srgbClr val="797A7D"/>
                  </a:gs>
                  <a:gs pos="0">
                    <a:srgbClr val="797A7D"/>
                  </a:gs>
                </a:gsLst>
                <a:lin ang="5400000" scaled="0"/>
              </a:gradFill>
            </a:endParaRPr>
          </a:p>
        </p:txBody>
      </p:sp>
      <p:pic>
        <p:nvPicPr>
          <p:cNvPr id="9" name="Picture 2"/>
          <p:cNvPicPr>
            <a:picLocks noChangeAspect="1" noChangeArrowheads="1"/>
          </p:cNvPicPr>
          <p:nvPr/>
        </p:nvPicPr>
        <p:blipFill>
          <a:blip r:embed="rId2" cstate="email">
            <a:extLst>
              <a:ext uri="{28A0092B-C50C-407E-A947-70E740481C1C}">
                <a14:useLocalDpi xmlns:a14="http://schemas.microsoft.com/office/drawing/2010/main"/>
              </a:ext>
            </a:extLst>
          </a:blip>
          <a:stretch>
            <a:fillRect/>
          </a:stretch>
        </p:blipFill>
        <p:spPr bwMode="auto">
          <a:xfrm>
            <a:off x="10437001" y="6166419"/>
            <a:ext cx="1422755" cy="522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656299"/>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1"/>
          </p:nvPr>
        </p:nvSpPr>
        <p:spPr>
          <a:xfrm>
            <a:off x="520702" y="1447802"/>
            <a:ext cx="5394960" cy="2462213"/>
          </a:xfrm>
        </p:spPr>
        <p:txBody>
          <a:bodyPr/>
          <a:lstStyle>
            <a:lvl1pPr marL="0" indent="0">
              <a:spcBef>
                <a:spcPts val="1198"/>
              </a:spcBef>
              <a:buNone/>
              <a:defRPr sz="3999">
                <a:gradFill>
                  <a:gsLst>
                    <a:gs pos="100000">
                      <a:schemeClr val="tx2"/>
                    </a:gs>
                    <a:gs pos="0">
                      <a:schemeClr val="tx2"/>
                    </a:gs>
                  </a:gsLst>
                  <a:lin ang="5400000" scaled="0"/>
                </a:gradFill>
                <a:latin typeface="+mj-lt"/>
              </a:defRPr>
            </a:lvl1pPr>
            <a:lvl2pPr marL="0" indent="0">
              <a:buNone/>
              <a:defRPr sz="1999"/>
            </a:lvl2pPr>
            <a:lvl3pPr marL="232951" indent="0">
              <a:buNone/>
              <a:defRPr sz="1999"/>
            </a:lvl3pPr>
            <a:lvl4pPr marL="456393" indent="0">
              <a:buNone/>
              <a:defRPr sz="1999"/>
            </a:lvl4pPr>
            <a:lvl5pPr marL="692513" indent="0">
              <a:buNone/>
              <a:defRPr sz="1999"/>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2"/>
          </p:nvPr>
        </p:nvSpPr>
        <p:spPr>
          <a:xfrm>
            <a:off x="6277929" y="1447802"/>
            <a:ext cx="5394960" cy="2462213"/>
          </a:xfrm>
        </p:spPr>
        <p:txBody>
          <a:bodyPr/>
          <a:lstStyle>
            <a:lvl1pPr marL="0" indent="0">
              <a:spcBef>
                <a:spcPts val="1198"/>
              </a:spcBef>
              <a:buNone/>
              <a:defRPr lang="en-US" sz="3999" kern="1200" spc="-71" baseline="0" dirty="0" smtClean="0">
                <a:gradFill>
                  <a:gsLst>
                    <a:gs pos="100000">
                      <a:schemeClr val="tx2"/>
                    </a:gs>
                    <a:gs pos="0">
                      <a:schemeClr val="tx2"/>
                    </a:gs>
                  </a:gsLst>
                  <a:lin ang="5400000" scaled="0"/>
                </a:gradFill>
                <a:latin typeface="+mj-lt"/>
                <a:ea typeface="+mn-ea"/>
                <a:cs typeface="+mn-cs"/>
              </a:defRPr>
            </a:lvl1pPr>
            <a:lvl2pPr marL="3170" marR="0" indent="0" algn="l" defTabSz="912748" rtl="0" eaLnBrk="1" fontAlgn="auto" latinLnBrk="0" hangingPunct="1">
              <a:lnSpc>
                <a:spcPct val="90000"/>
              </a:lnSpc>
              <a:spcBef>
                <a:spcPct val="20000"/>
              </a:spcBef>
              <a:spcAft>
                <a:spcPts val="0"/>
              </a:spcAft>
              <a:buClrTx/>
              <a:buSzPct val="90000"/>
              <a:buFont typeface="Arial" pitchFamily="34" charset="0"/>
              <a:buNone/>
              <a:tabLst/>
              <a:defRPr lang="en-US" sz="1999" kern="1200" spc="-71" baseline="0" dirty="0" smtClean="0">
                <a:gradFill>
                  <a:gsLst>
                    <a:gs pos="1250">
                      <a:schemeClr val="bg2"/>
                    </a:gs>
                    <a:gs pos="100000">
                      <a:schemeClr val="bg2"/>
                    </a:gs>
                  </a:gsLst>
                  <a:lin ang="5400000" scaled="0"/>
                </a:gradFill>
                <a:latin typeface="+mn-lt"/>
                <a:ea typeface="+mn-ea"/>
                <a:cs typeface="+mn-cs"/>
              </a:defRPr>
            </a:lvl2pPr>
            <a:lvl3pPr marL="232951" marR="0" indent="0" algn="l" defTabSz="912748" rtl="0" eaLnBrk="1" fontAlgn="auto" latinLnBrk="0" hangingPunct="1">
              <a:lnSpc>
                <a:spcPct val="90000"/>
              </a:lnSpc>
              <a:spcBef>
                <a:spcPct val="20000"/>
              </a:spcBef>
              <a:spcAft>
                <a:spcPts val="0"/>
              </a:spcAft>
              <a:buClrTx/>
              <a:buSzPct val="90000"/>
              <a:buFont typeface="Arial" pitchFamily="34" charset="0"/>
              <a:buNone/>
              <a:tabLst/>
              <a:defRPr lang="en-US" sz="1999" kern="1200" spc="-71" baseline="0" dirty="0" smtClean="0">
                <a:gradFill>
                  <a:gsLst>
                    <a:gs pos="1250">
                      <a:schemeClr val="bg2"/>
                    </a:gs>
                    <a:gs pos="100000">
                      <a:schemeClr val="bg2"/>
                    </a:gs>
                  </a:gsLst>
                  <a:lin ang="5400000" scaled="0"/>
                </a:gradFill>
                <a:latin typeface="+mn-lt"/>
                <a:ea typeface="+mn-ea"/>
                <a:cs typeface="+mn-cs"/>
              </a:defRPr>
            </a:lvl3pPr>
            <a:lvl4pPr marL="459561" marR="0" indent="0" algn="l" defTabSz="912748" rtl="0" eaLnBrk="1" fontAlgn="auto" latinLnBrk="0" hangingPunct="1">
              <a:lnSpc>
                <a:spcPct val="90000"/>
              </a:lnSpc>
              <a:spcBef>
                <a:spcPct val="20000"/>
              </a:spcBef>
              <a:spcAft>
                <a:spcPts val="0"/>
              </a:spcAft>
              <a:buClrTx/>
              <a:buSzPct val="90000"/>
              <a:buFont typeface="Arial" pitchFamily="34" charset="0"/>
              <a:buNone/>
              <a:tabLst/>
              <a:defRPr lang="en-US" sz="1999" kern="1200" spc="-71" baseline="0" dirty="0" smtClean="0">
                <a:gradFill>
                  <a:gsLst>
                    <a:gs pos="1250">
                      <a:schemeClr val="bg2"/>
                    </a:gs>
                    <a:gs pos="100000">
                      <a:schemeClr val="bg2"/>
                    </a:gs>
                  </a:gsLst>
                  <a:lin ang="5400000" scaled="0"/>
                </a:gradFill>
                <a:latin typeface="+mn-lt"/>
                <a:ea typeface="+mn-ea"/>
                <a:cs typeface="+mn-cs"/>
              </a:defRPr>
            </a:lvl4pPr>
            <a:lvl5pPr marL="686174" marR="0" indent="0" algn="l" defTabSz="912748" rtl="0" eaLnBrk="1" fontAlgn="auto" latinLnBrk="0" hangingPunct="1">
              <a:lnSpc>
                <a:spcPct val="90000"/>
              </a:lnSpc>
              <a:spcBef>
                <a:spcPct val="20000"/>
              </a:spcBef>
              <a:spcAft>
                <a:spcPts val="0"/>
              </a:spcAft>
              <a:buClrTx/>
              <a:buSzPct val="90000"/>
              <a:buFont typeface="Arial" pitchFamily="34" charset="0"/>
              <a:buNone/>
              <a:tabLst/>
              <a:defRPr lang="en-US" sz="1999" kern="1200" spc="-71" baseline="0" dirty="0">
                <a:gradFill>
                  <a:gsLst>
                    <a:gs pos="1250">
                      <a:schemeClr val="bg2"/>
                    </a:gs>
                    <a:gs pos="100000">
                      <a:schemeClr val="bg2"/>
                    </a:gs>
                  </a:gsLst>
                  <a:lin ang="5400000" scaled="0"/>
                </a:gradFill>
                <a:latin typeface="+mn-lt"/>
                <a:ea typeface="+mn-ea"/>
                <a:cs typeface="+mn-cs"/>
              </a:defRPr>
            </a:lvl5pPr>
          </a:lstStyle>
          <a:p>
            <a:pPr marL="0" marR="0" lvl="0" indent="0" algn="l" defTabSz="912748" rtl="0" eaLnBrk="1" fontAlgn="auto" latinLnBrk="0" hangingPunct="1">
              <a:lnSpc>
                <a:spcPct val="90000"/>
              </a:lnSpc>
              <a:spcBef>
                <a:spcPct val="20000"/>
              </a:spcBef>
              <a:spcAft>
                <a:spcPts val="0"/>
              </a:spcAft>
              <a:buClrTx/>
              <a:buSzPct val="90000"/>
              <a:buFont typeface="Arial" pitchFamily="34" charset="0"/>
              <a:buNone/>
              <a:tabLst/>
            </a:pPr>
            <a:r>
              <a:rPr lang="en-US"/>
              <a:t>Click to edit Master text styles</a:t>
            </a:r>
          </a:p>
          <a:p>
            <a:pPr marL="0" marR="0" lvl="1" indent="0" algn="l" defTabSz="912748"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912748"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912748"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912748" rtl="0" eaLnBrk="1" fontAlgn="auto" latinLnBrk="0" hangingPunct="1">
              <a:lnSpc>
                <a:spcPct val="90000"/>
              </a:lnSpc>
              <a:spcBef>
                <a:spcPct val="20000"/>
              </a:spcBef>
              <a:spcAft>
                <a:spcPts val="0"/>
              </a:spcAft>
              <a:buClrTx/>
              <a:buSzPct val="90000"/>
              <a:buFont typeface="Arial" pitchFamily="34" charset="0"/>
              <a:buNone/>
              <a:tabLst/>
            </a:pPr>
            <a:r>
              <a:rPr lang="en-US"/>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4126"/>
            <a:fld id="{FA4A93B8-B23A-4F35-A6A2-2F1F9227CD90}" type="slidenum">
              <a:rPr lang="en-US" smtClean="0">
                <a:gradFill>
                  <a:gsLst>
                    <a:gs pos="100000">
                      <a:srgbClr val="797A7D"/>
                    </a:gs>
                    <a:gs pos="0">
                      <a:srgbClr val="797A7D"/>
                    </a:gs>
                  </a:gsLst>
                  <a:lin ang="5400000" scaled="0"/>
                </a:gradFill>
              </a:rPr>
              <a:pPr defTabSz="914126"/>
              <a:t>‹#›</a:t>
            </a:fld>
            <a:endParaRPr lang="en-US">
              <a:gradFill>
                <a:gsLst>
                  <a:gs pos="100000">
                    <a:srgbClr val="797A7D"/>
                  </a:gs>
                  <a:gs pos="0">
                    <a:srgbClr val="797A7D"/>
                  </a:gs>
                </a:gsLst>
                <a:lin ang="5400000" scaled="0"/>
              </a:gradFill>
            </a:endParaRPr>
          </a:p>
        </p:txBody>
      </p:sp>
      <p:pic>
        <p:nvPicPr>
          <p:cNvPr id="8" name="Picture 2"/>
          <p:cNvPicPr>
            <a:picLocks noChangeAspect="1" noChangeArrowheads="1"/>
          </p:cNvPicPr>
          <p:nvPr userDrawn="1"/>
        </p:nvPicPr>
        <p:blipFill>
          <a:blip r:embed="rId2" cstate="email">
            <a:extLst>
              <a:ext uri="{28A0092B-C50C-407E-A947-70E740481C1C}">
                <a14:useLocalDpi xmlns:a14="http://schemas.microsoft.com/office/drawing/2010/main"/>
              </a:ext>
            </a:extLst>
          </a:blip>
          <a:stretch>
            <a:fillRect/>
          </a:stretch>
        </p:blipFill>
        <p:spPr bwMode="auto">
          <a:xfrm>
            <a:off x="10437001" y="6166419"/>
            <a:ext cx="1422755" cy="522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0193433"/>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1"/>
          </p:nvPr>
        </p:nvSpPr>
        <p:spPr>
          <a:xfrm>
            <a:off x="520702" y="1447802"/>
            <a:ext cx="5394960" cy="2462213"/>
          </a:xfrm>
        </p:spPr>
        <p:txBody>
          <a:bodyPr/>
          <a:lstStyle>
            <a:lvl1pPr marL="0" indent="0">
              <a:spcBef>
                <a:spcPts val="1198"/>
              </a:spcBef>
              <a:buNone/>
              <a:defRPr sz="3999">
                <a:gradFill>
                  <a:gsLst>
                    <a:gs pos="1000">
                      <a:schemeClr val="bg2"/>
                    </a:gs>
                    <a:gs pos="98000">
                      <a:schemeClr val="bg2"/>
                    </a:gs>
                  </a:gsLst>
                  <a:lin ang="5400000" scaled="0"/>
                </a:gradFill>
                <a:latin typeface="+mj-lt"/>
              </a:defRPr>
            </a:lvl1pPr>
            <a:lvl2pPr marL="0" indent="0">
              <a:buNone/>
              <a:defRPr sz="1999">
                <a:gradFill>
                  <a:gsLst>
                    <a:gs pos="1000">
                      <a:schemeClr val="bg2"/>
                    </a:gs>
                    <a:gs pos="98000">
                      <a:schemeClr val="bg2"/>
                    </a:gs>
                  </a:gsLst>
                  <a:lin ang="5400000" scaled="0"/>
                </a:gradFill>
              </a:defRPr>
            </a:lvl2pPr>
            <a:lvl3pPr marL="232951" indent="0">
              <a:buNone/>
              <a:defRPr sz="1999">
                <a:gradFill>
                  <a:gsLst>
                    <a:gs pos="1000">
                      <a:schemeClr val="bg2"/>
                    </a:gs>
                    <a:gs pos="98000">
                      <a:schemeClr val="bg2"/>
                    </a:gs>
                  </a:gsLst>
                  <a:lin ang="5400000" scaled="0"/>
                </a:gradFill>
              </a:defRPr>
            </a:lvl3pPr>
            <a:lvl4pPr marL="456393" indent="0">
              <a:buNone/>
              <a:defRPr sz="1999">
                <a:gradFill>
                  <a:gsLst>
                    <a:gs pos="1000">
                      <a:schemeClr val="bg2"/>
                    </a:gs>
                    <a:gs pos="98000">
                      <a:schemeClr val="bg2"/>
                    </a:gs>
                  </a:gsLst>
                  <a:lin ang="5400000" scaled="0"/>
                </a:gradFill>
              </a:defRPr>
            </a:lvl4pPr>
            <a:lvl5pPr marL="692513" indent="0">
              <a:buNone/>
              <a:defRPr sz="1999">
                <a:gradFill>
                  <a:gsLst>
                    <a:gs pos="1000">
                      <a:schemeClr val="bg2"/>
                    </a:gs>
                    <a:gs pos="9800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2"/>
          </p:nvPr>
        </p:nvSpPr>
        <p:spPr>
          <a:xfrm>
            <a:off x="6277929" y="1447802"/>
            <a:ext cx="5394960" cy="2462213"/>
          </a:xfrm>
        </p:spPr>
        <p:txBody>
          <a:bodyPr/>
          <a:lstStyle>
            <a:lvl1pPr marL="0" indent="0">
              <a:spcBef>
                <a:spcPts val="1198"/>
              </a:spcBef>
              <a:buNone/>
              <a:defRPr lang="en-US" sz="3999" kern="1200" spc="-71" baseline="0" dirty="0" smtClean="0">
                <a:gradFill>
                  <a:gsLst>
                    <a:gs pos="1000">
                      <a:schemeClr val="bg2"/>
                    </a:gs>
                    <a:gs pos="98000">
                      <a:schemeClr val="bg2"/>
                    </a:gs>
                  </a:gsLst>
                  <a:lin ang="5400000" scaled="0"/>
                </a:gradFill>
                <a:latin typeface="+mj-lt"/>
                <a:ea typeface="+mn-ea"/>
                <a:cs typeface="+mn-cs"/>
              </a:defRPr>
            </a:lvl1pPr>
            <a:lvl2pPr marL="3170" marR="0" indent="0" algn="l" defTabSz="912748" rtl="0" eaLnBrk="1" fontAlgn="auto" latinLnBrk="0" hangingPunct="1">
              <a:lnSpc>
                <a:spcPct val="90000"/>
              </a:lnSpc>
              <a:spcBef>
                <a:spcPct val="20000"/>
              </a:spcBef>
              <a:spcAft>
                <a:spcPts val="0"/>
              </a:spcAft>
              <a:buClrTx/>
              <a:buSzPct val="90000"/>
              <a:buFont typeface="Arial" pitchFamily="34" charset="0"/>
              <a:buNone/>
              <a:tabLst/>
              <a:defRPr lang="en-US" sz="1999" kern="1200" spc="-71" baseline="0" dirty="0" smtClean="0">
                <a:gradFill>
                  <a:gsLst>
                    <a:gs pos="1000">
                      <a:schemeClr val="bg2"/>
                    </a:gs>
                    <a:gs pos="98000">
                      <a:schemeClr val="bg2"/>
                    </a:gs>
                  </a:gsLst>
                  <a:lin ang="5400000" scaled="0"/>
                </a:gradFill>
                <a:latin typeface="+mn-lt"/>
                <a:ea typeface="+mn-ea"/>
                <a:cs typeface="+mn-cs"/>
              </a:defRPr>
            </a:lvl2pPr>
            <a:lvl3pPr marL="232951" marR="0" indent="0" algn="l" defTabSz="912748" rtl="0" eaLnBrk="1" fontAlgn="auto" latinLnBrk="0" hangingPunct="1">
              <a:lnSpc>
                <a:spcPct val="90000"/>
              </a:lnSpc>
              <a:spcBef>
                <a:spcPct val="20000"/>
              </a:spcBef>
              <a:spcAft>
                <a:spcPts val="0"/>
              </a:spcAft>
              <a:buClrTx/>
              <a:buSzPct val="90000"/>
              <a:buFont typeface="Arial" pitchFamily="34" charset="0"/>
              <a:buNone/>
              <a:tabLst/>
              <a:defRPr lang="en-US" sz="1999" kern="1200" spc="-71" baseline="0" dirty="0" smtClean="0">
                <a:gradFill>
                  <a:gsLst>
                    <a:gs pos="1000">
                      <a:schemeClr val="bg2"/>
                    </a:gs>
                    <a:gs pos="98000">
                      <a:schemeClr val="bg2"/>
                    </a:gs>
                  </a:gsLst>
                  <a:lin ang="5400000" scaled="0"/>
                </a:gradFill>
                <a:latin typeface="+mn-lt"/>
                <a:ea typeface="+mn-ea"/>
                <a:cs typeface="+mn-cs"/>
              </a:defRPr>
            </a:lvl3pPr>
            <a:lvl4pPr marL="459561" marR="0" indent="0" algn="l" defTabSz="912748" rtl="0" eaLnBrk="1" fontAlgn="auto" latinLnBrk="0" hangingPunct="1">
              <a:lnSpc>
                <a:spcPct val="90000"/>
              </a:lnSpc>
              <a:spcBef>
                <a:spcPct val="20000"/>
              </a:spcBef>
              <a:spcAft>
                <a:spcPts val="0"/>
              </a:spcAft>
              <a:buClrTx/>
              <a:buSzPct val="90000"/>
              <a:buFont typeface="Arial" pitchFamily="34" charset="0"/>
              <a:buNone/>
              <a:tabLst/>
              <a:defRPr lang="en-US" sz="1999" kern="1200" spc="-71" baseline="0" dirty="0" smtClean="0">
                <a:gradFill>
                  <a:gsLst>
                    <a:gs pos="1000">
                      <a:schemeClr val="bg2"/>
                    </a:gs>
                    <a:gs pos="98000">
                      <a:schemeClr val="bg2"/>
                    </a:gs>
                  </a:gsLst>
                  <a:lin ang="5400000" scaled="0"/>
                </a:gradFill>
                <a:latin typeface="+mn-lt"/>
                <a:ea typeface="+mn-ea"/>
                <a:cs typeface="+mn-cs"/>
              </a:defRPr>
            </a:lvl4pPr>
            <a:lvl5pPr marL="686174" marR="0" indent="0" algn="l" defTabSz="912748" rtl="0" eaLnBrk="1" fontAlgn="auto" latinLnBrk="0" hangingPunct="1">
              <a:lnSpc>
                <a:spcPct val="90000"/>
              </a:lnSpc>
              <a:spcBef>
                <a:spcPct val="20000"/>
              </a:spcBef>
              <a:spcAft>
                <a:spcPts val="0"/>
              </a:spcAft>
              <a:buClrTx/>
              <a:buSzPct val="90000"/>
              <a:buFont typeface="Arial" pitchFamily="34" charset="0"/>
              <a:buNone/>
              <a:tabLst/>
              <a:defRPr lang="en-US" sz="1999" kern="1200" spc="-71" baseline="0" dirty="0">
                <a:gradFill>
                  <a:gsLst>
                    <a:gs pos="1000">
                      <a:schemeClr val="bg2"/>
                    </a:gs>
                    <a:gs pos="98000">
                      <a:schemeClr val="bg2"/>
                    </a:gs>
                  </a:gsLst>
                  <a:lin ang="5400000" scaled="0"/>
                </a:gradFill>
                <a:latin typeface="+mn-lt"/>
                <a:ea typeface="+mn-ea"/>
                <a:cs typeface="+mn-cs"/>
              </a:defRPr>
            </a:lvl5pPr>
          </a:lstStyle>
          <a:p>
            <a:pPr marL="0" marR="0" lvl="0" indent="0" algn="l" defTabSz="912748" rtl="0" eaLnBrk="1" fontAlgn="auto" latinLnBrk="0" hangingPunct="1">
              <a:lnSpc>
                <a:spcPct val="90000"/>
              </a:lnSpc>
              <a:spcBef>
                <a:spcPct val="20000"/>
              </a:spcBef>
              <a:spcAft>
                <a:spcPts val="0"/>
              </a:spcAft>
              <a:buClrTx/>
              <a:buSzPct val="90000"/>
              <a:buFont typeface="Arial" pitchFamily="34" charset="0"/>
              <a:buNone/>
              <a:tabLst/>
            </a:pPr>
            <a:r>
              <a:rPr lang="en-US"/>
              <a:t>Click to edit Master text styles</a:t>
            </a:r>
          </a:p>
          <a:p>
            <a:pPr marL="0" marR="0" lvl="1" indent="0" algn="l" defTabSz="912748"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912748"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912748"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912748" rtl="0" eaLnBrk="1" fontAlgn="auto" latinLnBrk="0" hangingPunct="1">
              <a:lnSpc>
                <a:spcPct val="90000"/>
              </a:lnSpc>
              <a:spcBef>
                <a:spcPct val="20000"/>
              </a:spcBef>
              <a:spcAft>
                <a:spcPts val="0"/>
              </a:spcAft>
              <a:buClrTx/>
              <a:buSzPct val="90000"/>
              <a:buFont typeface="Arial" pitchFamily="34" charset="0"/>
              <a:buNone/>
              <a:tabLst/>
            </a:pPr>
            <a:r>
              <a:rPr lang="en-US"/>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4126"/>
            <a:fld id="{FA4A93B8-B23A-4F35-A6A2-2F1F9227CD90}" type="slidenum">
              <a:rPr lang="en-US" smtClean="0">
                <a:gradFill>
                  <a:gsLst>
                    <a:gs pos="100000">
                      <a:srgbClr val="797A7D"/>
                    </a:gs>
                    <a:gs pos="0">
                      <a:srgbClr val="797A7D"/>
                    </a:gs>
                  </a:gsLst>
                  <a:lin ang="5400000" scaled="0"/>
                </a:gradFill>
              </a:rPr>
              <a:pPr defTabSz="914126"/>
              <a:t>‹#›</a:t>
            </a:fld>
            <a:endParaRPr lang="en-US">
              <a:gradFill>
                <a:gsLst>
                  <a:gs pos="100000">
                    <a:srgbClr val="797A7D"/>
                  </a:gs>
                  <a:gs pos="0">
                    <a:srgbClr val="797A7D"/>
                  </a:gs>
                </a:gsLst>
                <a:lin ang="5400000" scaled="0"/>
              </a:gradFill>
            </a:endParaRPr>
          </a:p>
        </p:txBody>
      </p:sp>
      <p:pic>
        <p:nvPicPr>
          <p:cNvPr id="8" name="Picture 2"/>
          <p:cNvPicPr>
            <a:picLocks noChangeAspect="1" noChangeArrowheads="1"/>
          </p:cNvPicPr>
          <p:nvPr userDrawn="1"/>
        </p:nvPicPr>
        <p:blipFill>
          <a:blip r:embed="rId2" cstate="email">
            <a:extLst>
              <a:ext uri="{28A0092B-C50C-407E-A947-70E740481C1C}">
                <a14:useLocalDpi xmlns:a14="http://schemas.microsoft.com/office/drawing/2010/main"/>
              </a:ext>
            </a:extLst>
          </a:blip>
          <a:stretch>
            <a:fillRect/>
          </a:stretch>
        </p:blipFill>
        <p:spPr bwMode="auto">
          <a:xfrm>
            <a:off x="10437001" y="6166419"/>
            <a:ext cx="1422755" cy="522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8752481"/>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20702" y="1447802"/>
            <a:ext cx="5394960" cy="2351413"/>
          </a:xfrm>
        </p:spPr>
        <p:txBody>
          <a:bodyPr>
            <a:spAutoFit/>
          </a:bodyPr>
          <a:lstStyle>
            <a:lvl1pPr marL="291583" indent="-291583">
              <a:spcBef>
                <a:spcPts val="1198"/>
              </a:spcBef>
              <a:buClr>
                <a:schemeClr val="bg2"/>
              </a:buClr>
              <a:buSzPct val="100000"/>
              <a:buFont typeface="Wingdings" pitchFamily="2" charset="2"/>
              <a:buChar char=""/>
              <a:defRPr lang="en-US" sz="3599" kern="1200" spc="-71" baseline="0" dirty="0" smtClean="0">
                <a:gradFill>
                  <a:gsLst>
                    <a:gs pos="1250">
                      <a:schemeClr val="bg2"/>
                    </a:gs>
                    <a:gs pos="100000">
                      <a:schemeClr val="bg2"/>
                    </a:gs>
                  </a:gsLst>
                  <a:lin ang="5400000" scaled="0"/>
                </a:gradFill>
                <a:latin typeface="+mj-lt"/>
                <a:ea typeface="+mn-ea"/>
                <a:cs typeface="+mn-cs"/>
              </a:defRPr>
            </a:lvl1pPr>
            <a:lvl2pPr marL="519780" indent="-228197">
              <a:defRPr sz="1999"/>
            </a:lvl2pPr>
            <a:lvl3pPr marL="684590" indent="-164809">
              <a:tabLst/>
              <a:defRPr sz="1999"/>
            </a:lvl3pPr>
            <a:lvl4pPr marL="862074" indent="-177486">
              <a:defRPr/>
            </a:lvl4pPr>
            <a:lvl5pPr marL="1026883" indent="-16480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1"/>
          </p:nvPr>
        </p:nvSpPr>
        <p:spPr>
          <a:xfrm>
            <a:off x="6277929" y="1447803"/>
            <a:ext cx="5394960" cy="2720745"/>
          </a:xfrm>
        </p:spPr>
        <p:txBody>
          <a:bodyPr>
            <a:spAutoFit/>
          </a:bodyPr>
          <a:lstStyle>
            <a:lvl1pPr marL="339125" indent="-339125">
              <a:spcBef>
                <a:spcPts val="1198"/>
              </a:spcBef>
              <a:buClr>
                <a:schemeClr val="bg2"/>
              </a:buClr>
              <a:buFont typeface="Arial" pitchFamily="34" charset="0"/>
              <a:buChar char="•"/>
              <a:defRPr lang="en-US" sz="3599" kern="1200" spc="-71" baseline="0" dirty="0" smtClean="0">
                <a:gradFill>
                  <a:gsLst>
                    <a:gs pos="1250">
                      <a:schemeClr val="bg2"/>
                    </a:gs>
                    <a:gs pos="100000">
                      <a:schemeClr val="bg2"/>
                    </a:gs>
                  </a:gsLst>
                  <a:lin ang="5400000" scaled="0"/>
                </a:gradFill>
                <a:latin typeface="+mj-lt"/>
                <a:ea typeface="+mn-ea"/>
                <a:cs typeface="+mn-cs"/>
              </a:defRPr>
            </a:lvl1pPr>
            <a:lvl2pPr marL="633879" indent="-342294">
              <a:defRPr lang="en-US" sz="1999" kern="1200" spc="0" baseline="0" dirty="0" smtClean="0">
                <a:gradFill>
                  <a:gsLst>
                    <a:gs pos="1250">
                      <a:schemeClr val="bg2"/>
                    </a:gs>
                    <a:gs pos="100000">
                      <a:schemeClr val="bg2"/>
                    </a:gs>
                  </a:gsLst>
                  <a:lin ang="5400000" scaled="0"/>
                </a:gradFill>
                <a:latin typeface="+mn-lt"/>
                <a:ea typeface="+mn-ea"/>
                <a:cs typeface="+mn-cs"/>
              </a:defRPr>
            </a:lvl2pPr>
            <a:lvl3pPr marL="862074" indent="-342294">
              <a:defRPr lang="en-US" sz="1999" kern="1200" spc="0" baseline="0" dirty="0" smtClean="0">
                <a:gradFill>
                  <a:gsLst>
                    <a:gs pos="1250">
                      <a:schemeClr val="bg2"/>
                    </a:gs>
                    <a:gs pos="100000">
                      <a:schemeClr val="bg2"/>
                    </a:gs>
                  </a:gsLst>
                  <a:lin ang="5400000" scaled="0"/>
                </a:gradFill>
                <a:latin typeface="+mn-lt"/>
                <a:ea typeface="+mn-ea"/>
                <a:cs typeface="+mn-cs"/>
              </a:defRPr>
            </a:lvl3pPr>
            <a:lvl4pPr marL="1026883" indent="-342294">
              <a:defRPr lang="en-US" sz="1999" kern="1200" spc="0" baseline="0" dirty="0" smtClean="0">
                <a:gradFill>
                  <a:gsLst>
                    <a:gs pos="1250">
                      <a:schemeClr val="bg2"/>
                    </a:gs>
                    <a:gs pos="100000">
                      <a:schemeClr val="bg2"/>
                    </a:gs>
                  </a:gsLst>
                  <a:lin ang="5400000" scaled="0"/>
                </a:gradFill>
                <a:latin typeface="+mn-lt"/>
                <a:ea typeface="+mn-ea"/>
                <a:cs typeface="+mn-cs"/>
              </a:defRPr>
            </a:lvl4pPr>
            <a:lvl5pPr marL="1204370" indent="-342294">
              <a:defRPr lang="en-US" sz="1999" kern="1200" spc="0" baseline="0" dirty="0">
                <a:gradFill>
                  <a:gsLst>
                    <a:gs pos="1250">
                      <a:schemeClr val="bg2"/>
                    </a:gs>
                    <a:gs pos="100000">
                      <a:schemeClr val="bg2"/>
                    </a:gs>
                  </a:gsLst>
                  <a:lin ang="5400000" scaled="0"/>
                </a:gradFill>
                <a:latin typeface="+mn-lt"/>
                <a:ea typeface="+mn-ea"/>
                <a:cs typeface="+mn-cs"/>
              </a:defRPr>
            </a:lvl5pPr>
          </a:lstStyle>
          <a:p>
            <a:pPr marL="291583" marR="0" lvl="0" indent="-291583" algn="l" defTabSz="912748"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a:t>Click to edit Master text styles</a:t>
            </a:r>
          </a:p>
          <a:p>
            <a:pPr marL="291583" marR="0" lvl="1" indent="-291583" algn="l" defTabSz="912748"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a:t>Second level</a:t>
            </a:r>
          </a:p>
          <a:p>
            <a:pPr marL="291583" marR="0" lvl="2" indent="-291583" algn="l" defTabSz="912748"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a:t>Third level</a:t>
            </a:r>
          </a:p>
          <a:p>
            <a:pPr marL="291583" marR="0" lvl="3" indent="-291583" algn="l" defTabSz="912748"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a:t>Fourth level</a:t>
            </a:r>
          </a:p>
          <a:p>
            <a:pPr marL="291583" marR="0" lvl="4" indent="-291583" algn="l" defTabSz="912748"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4126"/>
            <a:fld id="{FA4A93B8-B23A-4F35-A6A2-2F1F9227CD90}" type="slidenum">
              <a:rPr lang="en-US" smtClean="0">
                <a:gradFill>
                  <a:gsLst>
                    <a:gs pos="100000">
                      <a:srgbClr val="797A7D"/>
                    </a:gs>
                    <a:gs pos="0">
                      <a:srgbClr val="797A7D"/>
                    </a:gs>
                  </a:gsLst>
                  <a:lin ang="5400000" scaled="0"/>
                </a:gradFill>
              </a:rPr>
              <a:pPr defTabSz="914126"/>
              <a:t>‹#›</a:t>
            </a:fld>
            <a:endParaRPr lang="en-US">
              <a:gradFill>
                <a:gsLst>
                  <a:gs pos="100000">
                    <a:srgbClr val="797A7D"/>
                  </a:gs>
                  <a:gs pos="0">
                    <a:srgbClr val="797A7D"/>
                  </a:gs>
                </a:gsLst>
                <a:lin ang="5400000" scaled="0"/>
              </a:gradFill>
            </a:endParaRPr>
          </a:p>
        </p:txBody>
      </p:sp>
      <p:pic>
        <p:nvPicPr>
          <p:cNvPr id="8" name="Picture 2"/>
          <p:cNvPicPr>
            <a:picLocks noChangeAspect="1" noChangeArrowheads="1"/>
          </p:cNvPicPr>
          <p:nvPr userDrawn="1"/>
        </p:nvPicPr>
        <p:blipFill>
          <a:blip r:embed="rId2" cstate="email">
            <a:extLst>
              <a:ext uri="{28A0092B-C50C-407E-A947-70E740481C1C}">
                <a14:useLocalDpi xmlns:a14="http://schemas.microsoft.com/office/drawing/2010/main"/>
              </a:ext>
            </a:extLst>
          </a:blip>
          <a:stretch>
            <a:fillRect/>
          </a:stretch>
        </p:blipFill>
        <p:spPr bwMode="auto">
          <a:xfrm>
            <a:off x="10437001" y="6166419"/>
            <a:ext cx="1422755" cy="522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46930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pic>
        <p:nvPicPr>
          <p:cNvPr id="3" name="Picture 2" descr="microsoft logo.png"/>
          <p:cNvPicPr>
            <a:picLocks noChangeAspect="1"/>
          </p:cNvPicPr>
          <p:nvPr userDrawn="1"/>
        </p:nvPicPr>
        <p:blipFill>
          <a:blip r:embed="rId2" cstate="print"/>
          <a:stretch>
            <a:fillRect/>
          </a:stretch>
        </p:blipFill>
        <p:spPr>
          <a:xfrm>
            <a:off x="9840444" y="6357604"/>
            <a:ext cx="2043663" cy="335281"/>
          </a:xfrm>
          <a:prstGeom prst="rect">
            <a:avLst/>
          </a:prstGeom>
        </p:spPr>
      </p:pic>
      <p:sp>
        <p:nvSpPr>
          <p:cNvPr id="5" name="Slide Number Placeholder 6"/>
          <p:cNvSpPr>
            <a:spLocks noGrp="1"/>
          </p:cNvSpPr>
          <p:nvPr>
            <p:ph type="sldNum" sz="quarter" idx="4"/>
          </p:nvPr>
        </p:nvSpPr>
        <p:spPr>
          <a:xfrm>
            <a:off x="406294" y="6356354"/>
            <a:ext cx="2844059" cy="365125"/>
          </a:xfrm>
          <a:prstGeom prst="rect">
            <a:avLst/>
          </a:prstGeom>
        </p:spPr>
        <p:txBody>
          <a:bodyPr/>
          <a:lstStyle>
            <a:lvl1pPr>
              <a:defRPr>
                <a:solidFill>
                  <a:schemeClr val="bg1"/>
                </a:solidFill>
              </a:defRPr>
            </a:lvl1pPr>
          </a:lstStyle>
          <a:p>
            <a:fld id="{E0046FC6-42B6-4E43-B99F-E250CD982385}"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31823853"/>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3"/>
            <a:ext cx="5433533" cy="1661993"/>
          </a:xfrm>
          <a:prstGeom prst="rect">
            <a:avLst/>
          </a:prstGeom>
        </p:spPr>
        <p:txBody>
          <a:bodyPr>
            <a:noAutofit/>
          </a:bodyPr>
          <a:lstStyle>
            <a:lvl1pPr marL="0" indent="0">
              <a:buNone/>
              <a:defRPr sz="3999" b="0" cap="none" baseline="0">
                <a:gradFill>
                  <a:gsLst>
                    <a:gs pos="100000">
                      <a:schemeClr val="tx2"/>
                    </a:gs>
                    <a:gs pos="0">
                      <a:schemeClr val="tx2"/>
                    </a:gs>
                  </a:gsLst>
                  <a:lin ang="5400000" scaled="0"/>
                </a:gradFill>
                <a:latin typeface="+mj-lt"/>
              </a:defRPr>
            </a:lvl1pPr>
            <a:lvl2pPr marL="608416" indent="0">
              <a:buNone/>
              <a:defRPr sz="2699" b="1"/>
            </a:lvl2pPr>
            <a:lvl3pPr marL="1216834" indent="0">
              <a:buNone/>
              <a:defRPr sz="2399" b="1"/>
            </a:lvl3pPr>
            <a:lvl4pPr marL="1825250" indent="0">
              <a:buNone/>
              <a:defRPr sz="2099" b="1"/>
            </a:lvl4pPr>
            <a:lvl5pPr marL="2433667" indent="0">
              <a:buNone/>
              <a:defRPr sz="2099" b="1"/>
            </a:lvl5pPr>
            <a:lvl6pPr marL="3042084" indent="0">
              <a:buNone/>
              <a:defRPr sz="2099" b="1"/>
            </a:lvl6pPr>
            <a:lvl7pPr marL="3650501" indent="0">
              <a:buNone/>
              <a:defRPr sz="2099" b="1"/>
            </a:lvl7pPr>
            <a:lvl8pPr marL="4258916" indent="0">
              <a:buNone/>
              <a:defRPr sz="2099" b="1"/>
            </a:lvl8pPr>
            <a:lvl9pPr marL="4867334" indent="0">
              <a:buNone/>
              <a:defRPr sz="2099" b="1"/>
            </a:lvl9pPr>
          </a:lstStyle>
          <a:p>
            <a:pPr lvl="0"/>
            <a:r>
              <a:rPr lang="en-US" dirty="0"/>
              <a:t>Click to edit Master text styles.</a:t>
            </a:r>
          </a:p>
        </p:txBody>
      </p:sp>
      <p:sp>
        <p:nvSpPr>
          <p:cNvPr id="6" name="Content Placeholder 5"/>
          <p:cNvSpPr>
            <a:spLocks noGrp="1"/>
          </p:cNvSpPr>
          <p:nvPr>
            <p:ph sz="quarter" idx="4"/>
          </p:nvPr>
        </p:nvSpPr>
        <p:spPr>
          <a:xfrm>
            <a:off x="6188151" y="1681907"/>
            <a:ext cx="5484740" cy="332399"/>
          </a:xfrm>
          <a:prstGeom prst="rect">
            <a:avLst/>
          </a:prstGeom>
        </p:spPr>
        <p:txBody>
          <a:bodyPr>
            <a:noAutofit/>
          </a:bodyPr>
          <a:lstStyle>
            <a:lvl1pPr marL="0" indent="0">
              <a:spcBef>
                <a:spcPts val="1198"/>
              </a:spcBef>
              <a:buNone/>
              <a:defRPr lang="en-US" sz="1999" kern="1200" spc="0" dirty="0" smtClean="0">
                <a:gradFill>
                  <a:gsLst>
                    <a:gs pos="100000">
                      <a:schemeClr val="bg2"/>
                    </a:gs>
                    <a:gs pos="0">
                      <a:schemeClr val="bg2"/>
                    </a:gs>
                  </a:gsLst>
                  <a:lin ang="5400000" scaled="0"/>
                </a:gradFill>
                <a:latin typeface="+mn-lt"/>
                <a:ea typeface="+mn-ea"/>
                <a:cs typeface="Segoe UI" pitchFamily="34" charset="0"/>
              </a:defRPr>
            </a:lvl1pPr>
            <a:lvl2pPr marL="912624" indent="-380260">
              <a:defRPr lang="en-US" sz="2099" kern="1200" dirty="0" smtClean="0">
                <a:solidFill>
                  <a:schemeClr val="bg2">
                    <a:lumMod val="50000"/>
                  </a:schemeClr>
                </a:solidFill>
                <a:latin typeface="+mn-lt"/>
                <a:ea typeface="+mn-ea"/>
                <a:cs typeface="Arial" pitchFamily="34" charset="0"/>
              </a:defRPr>
            </a:lvl2pPr>
            <a:lvl3pPr marL="912624" indent="-228157">
              <a:defRPr lang="en-US" sz="1899" kern="1200" dirty="0" smtClean="0">
                <a:solidFill>
                  <a:schemeClr val="bg2">
                    <a:lumMod val="50000"/>
                  </a:schemeClr>
                </a:solidFill>
                <a:latin typeface="+mn-lt"/>
                <a:ea typeface="+mn-ea"/>
                <a:cs typeface="Arial" pitchFamily="34" charset="0"/>
              </a:defRPr>
            </a:lvl3pPr>
            <a:lvl4pPr marL="1216834" indent="-228157">
              <a:defRPr lang="en-US" sz="1600" kern="1200" dirty="0" smtClean="0">
                <a:solidFill>
                  <a:schemeClr val="bg2">
                    <a:lumMod val="50000"/>
                  </a:schemeClr>
                </a:solidFill>
                <a:latin typeface="+mn-lt"/>
                <a:ea typeface="+mn-ea"/>
                <a:cs typeface="Arial" pitchFamily="34" charset="0"/>
              </a:defRPr>
            </a:lvl4pPr>
            <a:lvl5pPr marL="1444990" indent="-228157">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a:t>Click to edit Master text styles</a:t>
            </a:r>
          </a:p>
        </p:txBody>
      </p:sp>
      <p:sp>
        <p:nvSpPr>
          <p:cNvPr id="12" name="Title 1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4126"/>
            <a:fld id="{FA4A93B8-B23A-4F35-A6A2-2F1F9227CD90}" type="slidenum">
              <a:rPr lang="en-US" smtClean="0">
                <a:gradFill>
                  <a:gsLst>
                    <a:gs pos="100000">
                      <a:srgbClr val="797A7D"/>
                    </a:gs>
                    <a:gs pos="0">
                      <a:srgbClr val="797A7D"/>
                    </a:gs>
                  </a:gsLst>
                  <a:lin ang="5400000" scaled="0"/>
                </a:gradFill>
              </a:rPr>
              <a:pPr defTabSz="914126"/>
              <a:t>‹#›</a:t>
            </a:fld>
            <a:endParaRPr lang="en-US">
              <a:gradFill>
                <a:gsLst>
                  <a:gs pos="100000">
                    <a:srgbClr val="797A7D"/>
                  </a:gs>
                  <a:gs pos="0">
                    <a:srgbClr val="797A7D"/>
                  </a:gs>
                </a:gsLst>
                <a:lin ang="5400000" scaled="0"/>
              </a:gradFill>
            </a:endParaRPr>
          </a:p>
        </p:txBody>
      </p:sp>
      <p:pic>
        <p:nvPicPr>
          <p:cNvPr id="7" name="Picture 2"/>
          <p:cNvPicPr>
            <a:picLocks noChangeAspect="1" noChangeArrowheads="1"/>
          </p:cNvPicPr>
          <p:nvPr userDrawn="1"/>
        </p:nvPicPr>
        <p:blipFill>
          <a:blip r:embed="rId2" cstate="email">
            <a:extLst>
              <a:ext uri="{28A0092B-C50C-407E-A947-70E740481C1C}">
                <a14:useLocalDpi xmlns:a14="http://schemas.microsoft.com/office/drawing/2010/main"/>
              </a:ext>
            </a:extLst>
          </a:blip>
          <a:stretch>
            <a:fillRect/>
          </a:stretch>
        </p:blipFill>
        <p:spPr bwMode="auto">
          <a:xfrm>
            <a:off x="10437001" y="6166419"/>
            <a:ext cx="1422755" cy="522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895832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2"/>
            <a:ext cx="5433533" cy="1178443"/>
          </a:xfrm>
          <a:prstGeom prst="rect">
            <a:avLst/>
          </a:prstGeom>
        </p:spPr>
        <p:txBody>
          <a:bodyPr>
            <a:noAutofit/>
          </a:bodyPr>
          <a:lstStyle>
            <a:lvl1pPr marL="0" indent="0">
              <a:buNone/>
              <a:defRPr sz="3999" b="0" cap="none" baseline="0">
                <a:gradFill>
                  <a:gsLst>
                    <a:gs pos="100000">
                      <a:schemeClr val="tx2"/>
                    </a:gs>
                    <a:gs pos="0">
                      <a:schemeClr val="tx2"/>
                    </a:gs>
                  </a:gsLst>
                  <a:lin ang="5400000" scaled="0"/>
                </a:gradFill>
                <a:latin typeface="+mj-lt"/>
              </a:defRPr>
            </a:lvl1pPr>
            <a:lvl2pPr marL="608416" indent="0">
              <a:buNone/>
              <a:defRPr sz="2699" b="1"/>
            </a:lvl2pPr>
            <a:lvl3pPr marL="1216834" indent="0">
              <a:buNone/>
              <a:defRPr sz="2399" b="1"/>
            </a:lvl3pPr>
            <a:lvl4pPr marL="1825250" indent="0">
              <a:buNone/>
              <a:defRPr sz="2099" b="1"/>
            </a:lvl4pPr>
            <a:lvl5pPr marL="2433667" indent="0">
              <a:buNone/>
              <a:defRPr sz="2099" b="1"/>
            </a:lvl5pPr>
            <a:lvl6pPr marL="3042084" indent="0">
              <a:buNone/>
              <a:defRPr sz="2099" b="1"/>
            </a:lvl6pPr>
            <a:lvl7pPr marL="3650501" indent="0">
              <a:buNone/>
              <a:defRPr sz="2099" b="1"/>
            </a:lvl7pPr>
            <a:lvl8pPr marL="4258916" indent="0">
              <a:buNone/>
              <a:defRPr sz="2099" b="1"/>
            </a:lvl8pPr>
            <a:lvl9pPr marL="4867334" indent="0">
              <a:buNone/>
              <a:defRPr sz="2099" b="1"/>
            </a:lvl9pPr>
          </a:lstStyle>
          <a:p>
            <a:pPr lvl="0"/>
            <a:r>
              <a:rPr lang="en-US" dirty="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4126"/>
            <a:fld id="{FA4A93B8-B23A-4F35-A6A2-2F1F9227CD90}" type="slidenum">
              <a:rPr lang="en-US" smtClean="0">
                <a:gradFill>
                  <a:gsLst>
                    <a:gs pos="100000">
                      <a:srgbClr val="797A7D"/>
                    </a:gs>
                    <a:gs pos="0">
                      <a:srgbClr val="797A7D"/>
                    </a:gs>
                  </a:gsLst>
                  <a:lin ang="5400000" scaled="0"/>
                </a:gradFill>
              </a:rPr>
              <a:pPr defTabSz="914126"/>
              <a:t>‹#›</a:t>
            </a:fld>
            <a:endParaRPr lang="en-US">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2" y="2734988"/>
            <a:ext cx="5444165" cy="609399"/>
          </a:xfrm>
          <a:prstGeom prst="rect">
            <a:avLst/>
          </a:prstGeom>
        </p:spPr>
        <p:txBody>
          <a:bodyPr>
            <a:noAutofit/>
          </a:bodyPr>
          <a:lstStyle>
            <a:lvl1pPr marL="0" indent="0">
              <a:spcBef>
                <a:spcPts val="1198"/>
              </a:spcBef>
              <a:buFont typeface="Arial" pitchFamily="34" charset="0"/>
              <a:buNone/>
              <a:defRPr lang="en-US" sz="1999" kern="1200" spc="0" dirty="0" smtClean="0">
                <a:gradFill>
                  <a:gsLst>
                    <a:gs pos="100000">
                      <a:schemeClr val="bg2"/>
                    </a:gs>
                    <a:gs pos="0">
                      <a:schemeClr val="bg2"/>
                    </a:gs>
                  </a:gsLst>
                  <a:lin ang="5400000" scaled="0"/>
                </a:gradFill>
                <a:latin typeface="+mn-lt"/>
                <a:ea typeface="+mn-ea"/>
                <a:cs typeface="Segoe UI" pitchFamily="34" charset="0"/>
              </a:defRPr>
            </a:lvl1pPr>
            <a:lvl2pPr marL="912624" indent="-380260">
              <a:defRPr lang="en-US" sz="2099" kern="1200" dirty="0" smtClean="0">
                <a:solidFill>
                  <a:schemeClr val="bg2">
                    <a:lumMod val="50000"/>
                  </a:schemeClr>
                </a:solidFill>
                <a:latin typeface="+mn-lt"/>
                <a:ea typeface="+mn-ea"/>
                <a:cs typeface="Arial" pitchFamily="34" charset="0"/>
              </a:defRPr>
            </a:lvl2pPr>
            <a:lvl3pPr marL="912624" indent="-228157">
              <a:defRPr lang="en-US" sz="1899" kern="1200" dirty="0" smtClean="0">
                <a:solidFill>
                  <a:schemeClr val="bg2">
                    <a:lumMod val="50000"/>
                  </a:schemeClr>
                </a:solidFill>
                <a:latin typeface="+mn-lt"/>
                <a:ea typeface="+mn-ea"/>
                <a:cs typeface="Arial" pitchFamily="34" charset="0"/>
              </a:defRPr>
            </a:lvl3pPr>
            <a:lvl4pPr marL="1216834" indent="-228157">
              <a:defRPr lang="en-US" sz="1600" kern="1200" dirty="0" smtClean="0">
                <a:solidFill>
                  <a:schemeClr val="bg2">
                    <a:lumMod val="50000"/>
                  </a:schemeClr>
                </a:solidFill>
                <a:latin typeface="+mn-lt"/>
                <a:ea typeface="+mn-ea"/>
                <a:cs typeface="Arial" pitchFamily="34" charset="0"/>
              </a:defRPr>
            </a:lvl4pPr>
            <a:lvl5pPr marL="1444990" indent="-228157">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a:t>Click to edit Master text styles</a:t>
            </a:r>
          </a:p>
        </p:txBody>
      </p:sp>
      <p:sp>
        <p:nvSpPr>
          <p:cNvPr id="4" name="Picture Placeholder 3"/>
          <p:cNvSpPr>
            <a:spLocks noGrp="1"/>
          </p:cNvSpPr>
          <p:nvPr>
            <p:ph type="pic" sz="quarter" idx="14" hasCustomPrompt="1"/>
          </p:nvPr>
        </p:nvSpPr>
        <p:spPr>
          <a:xfrm>
            <a:off x="6208714" y="0"/>
            <a:ext cx="5980111" cy="6858000"/>
          </a:xfrm>
        </p:spPr>
        <p:txBody>
          <a:bodyPr lIns="182611" anchor="ctr"/>
          <a:lstStyle>
            <a:lvl1pPr marL="0" indent="0" algn="l">
              <a:buNone/>
              <a:defRPr/>
            </a:lvl1pPr>
          </a:lstStyle>
          <a:p>
            <a:r>
              <a:rPr lang="en-US" dirty="0"/>
              <a:t>Click to insert photo.</a:t>
            </a:r>
          </a:p>
        </p:txBody>
      </p:sp>
      <p:pic>
        <p:nvPicPr>
          <p:cNvPr id="7" name="Picture 2"/>
          <p:cNvPicPr>
            <a:picLocks noChangeAspect="1" noChangeArrowheads="1"/>
          </p:cNvPicPr>
          <p:nvPr userDrawn="1"/>
        </p:nvPicPr>
        <p:blipFill>
          <a:blip r:embed="rId2" cstate="email">
            <a:extLst>
              <a:ext uri="{28A0092B-C50C-407E-A947-70E740481C1C}">
                <a14:useLocalDpi xmlns:a14="http://schemas.microsoft.com/office/drawing/2010/main"/>
              </a:ext>
            </a:extLst>
          </a:blip>
          <a:stretch>
            <a:fillRect/>
          </a:stretch>
        </p:blipFill>
        <p:spPr bwMode="auto">
          <a:xfrm>
            <a:off x="10437001" y="6166419"/>
            <a:ext cx="1422755" cy="522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05655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1" y="1447802"/>
            <a:ext cx="5433533" cy="1178443"/>
          </a:xfrm>
          <a:prstGeom prst="rect">
            <a:avLst/>
          </a:prstGeom>
        </p:spPr>
        <p:txBody>
          <a:bodyPr>
            <a:noAutofit/>
          </a:bodyPr>
          <a:lstStyle>
            <a:lvl1pPr marL="0" indent="0">
              <a:buNone/>
              <a:defRPr sz="3999" b="0" cap="none" baseline="0">
                <a:gradFill>
                  <a:gsLst>
                    <a:gs pos="100000">
                      <a:schemeClr val="tx2"/>
                    </a:gs>
                    <a:gs pos="0">
                      <a:schemeClr val="tx2"/>
                    </a:gs>
                  </a:gsLst>
                  <a:lin ang="5400000" scaled="0"/>
                </a:gradFill>
                <a:latin typeface="+mj-lt"/>
              </a:defRPr>
            </a:lvl1pPr>
            <a:lvl2pPr marL="608416" indent="0">
              <a:buNone/>
              <a:defRPr sz="2699" b="1"/>
            </a:lvl2pPr>
            <a:lvl3pPr marL="1216834" indent="0">
              <a:buNone/>
              <a:defRPr sz="2399" b="1"/>
            </a:lvl3pPr>
            <a:lvl4pPr marL="1825250" indent="0">
              <a:buNone/>
              <a:defRPr sz="2099" b="1"/>
            </a:lvl4pPr>
            <a:lvl5pPr marL="2433667" indent="0">
              <a:buNone/>
              <a:defRPr sz="2099" b="1"/>
            </a:lvl5pPr>
            <a:lvl6pPr marL="3042084" indent="0">
              <a:buNone/>
              <a:defRPr sz="2099" b="1"/>
            </a:lvl6pPr>
            <a:lvl7pPr marL="3650501" indent="0">
              <a:buNone/>
              <a:defRPr sz="2099" b="1"/>
            </a:lvl7pPr>
            <a:lvl8pPr marL="4258916" indent="0">
              <a:buNone/>
              <a:defRPr sz="2099" b="1"/>
            </a:lvl8pPr>
            <a:lvl9pPr marL="4867334" indent="0">
              <a:buNone/>
              <a:defRPr sz="2099" b="1"/>
            </a:lvl9pPr>
          </a:lstStyle>
          <a:p>
            <a:pPr lvl="0"/>
            <a:r>
              <a:rPr lang="en-US" dirty="0"/>
              <a:t>Click to edit Master text styles.</a:t>
            </a:r>
          </a:p>
        </p:txBody>
      </p:sp>
      <p:sp>
        <p:nvSpPr>
          <p:cNvPr id="9" name="Content Placeholder 5"/>
          <p:cNvSpPr>
            <a:spLocks noGrp="1"/>
          </p:cNvSpPr>
          <p:nvPr>
            <p:ph sz="quarter" idx="13"/>
          </p:nvPr>
        </p:nvSpPr>
        <p:spPr>
          <a:xfrm>
            <a:off x="6218093" y="2734988"/>
            <a:ext cx="5444165" cy="609399"/>
          </a:xfrm>
          <a:prstGeom prst="rect">
            <a:avLst/>
          </a:prstGeom>
        </p:spPr>
        <p:txBody>
          <a:bodyPr>
            <a:noAutofit/>
          </a:bodyPr>
          <a:lstStyle>
            <a:lvl1pPr marL="0" indent="0">
              <a:spcBef>
                <a:spcPts val="1198"/>
              </a:spcBef>
              <a:buFont typeface="Arial" pitchFamily="34" charset="0"/>
              <a:buNone/>
              <a:defRPr lang="en-US" sz="1999" kern="1200" spc="0" dirty="0" smtClean="0">
                <a:gradFill>
                  <a:gsLst>
                    <a:gs pos="100000">
                      <a:schemeClr val="bg2"/>
                    </a:gs>
                    <a:gs pos="0">
                      <a:schemeClr val="bg2"/>
                    </a:gs>
                  </a:gsLst>
                  <a:lin ang="5400000" scaled="0"/>
                </a:gradFill>
                <a:latin typeface="+mn-lt"/>
                <a:ea typeface="+mn-ea"/>
                <a:cs typeface="Segoe UI" pitchFamily="34" charset="0"/>
              </a:defRPr>
            </a:lvl1pPr>
            <a:lvl2pPr marL="912624" indent="-380260">
              <a:defRPr lang="en-US" sz="2099" kern="1200" dirty="0" smtClean="0">
                <a:solidFill>
                  <a:schemeClr val="bg2">
                    <a:lumMod val="50000"/>
                  </a:schemeClr>
                </a:solidFill>
                <a:latin typeface="+mn-lt"/>
                <a:ea typeface="+mn-ea"/>
                <a:cs typeface="Arial" pitchFamily="34" charset="0"/>
              </a:defRPr>
            </a:lvl2pPr>
            <a:lvl3pPr marL="912624" indent="-228157">
              <a:defRPr lang="en-US" sz="1899" kern="1200" dirty="0" smtClean="0">
                <a:solidFill>
                  <a:schemeClr val="bg2">
                    <a:lumMod val="50000"/>
                  </a:schemeClr>
                </a:solidFill>
                <a:latin typeface="+mn-lt"/>
                <a:ea typeface="+mn-ea"/>
                <a:cs typeface="Arial" pitchFamily="34" charset="0"/>
              </a:defRPr>
            </a:lvl3pPr>
            <a:lvl4pPr marL="1216834" indent="-228157">
              <a:defRPr lang="en-US" sz="1600" kern="1200" dirty="0" smtClean="0">
                <a:solidFill>
                  <a:schemeClr val="bg2">
                    <a:lumMod val="50000"/>
                  </a:schemeClr>
                </a:solidFill>
                <a:latin typeface="+mn-lt"/>
                <a:ea typeface="+mn-ea"/>
                <a:cs typeface="Arial" pitchFamily="34" charset="0"/>
              </a:defRPr>
            </a:lvl4pPr>
            <a:lvl5pPr marL="1444990" indent="-228157">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a:t>Click to edit Master text styles</a:t>
            </a:r>
          </a:p>
        </p:txBody>
      </p:sp>
      <p:sp>
        <p:nvSpPr>
          <p:cNvPr id="4" name="Picture Placeholder 3"/>
          <p:cNvSpPr>
            <a:spLocks noGrp="1"/>
          </p:cNvSpPr>
          <p:nvPr>
            <p:ph type="pic" sz="quarter" idx="14" hasCustomPrompt="1"/>
          </p:nvPr>
        </p:nvSpPr>
        <p:spPr>
          <a:xfrm>
            <a:off x="2" y="0"/>
            <a:ext cx="5980111" cy="6858000"/>
          </a:xfrm>
        </p:spPr>
        <p:txBody>
          <a:bodyPr lIns="182611" anchor="ctr"/>
          <a:lstStyle>
            <a:lvl1pPr marL="0" indent="0" algn="l">
              <a:buNone/>
              <a:defRPr/>
            </a:lvl1pPr>
          </a:lstStyle>
          <a:p>
            <a:r>
              <a:rPr lang="en-US" dirty="0"/>
              <a:t>Click to insert photo.</a:t>
            </a:r>
          </a:p>
        </p:txBody>
      </p:sp>
      <p:pic>
        <p:nvPicPr>
          <p:cNvPr id="6" name="Picture 2"/>
          <p:cNvPicPr>
            <a:picLocks noChangeAspect="1" noChangeArrowheads="1"/>
          </p:cNvPicPr>
          <p:nvPr userDrawn="1"/>
        </p:nvPicPr>
        <p:blipFill>
          <a:blip r:embed="rId2" cstate="email">
            <a:extLst>
              <a:ext uri="{28A0092B-C50C-407E-A947-70E740481C1C}">
                <a14:useLocalDpi xmlns:a14="http://schemas.microsoft.com/office/drawing/2010/main"/>
              </a:ext>
            </a:extLst>
          </a:blip>
          <a:stretch>
            <a:fillRect/>
          </a:stretch>
        </p:blipFill>
        <p:spPr bwMode="auto">
          <a:xfrm>
            <a:off x="10437001" y="6166419"/>
            <a:ext cx="1422755" cy="522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531671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Color Block Header on Left &amp; Text on Right ">
    <p:spTree>
      <p:nvGrpSpPr>
        <p:cNvPr id="1" name=""/>
        <p:cNvGrpSpPr/>
        <p:nvPr/>
      </p:nvGrpSpPr>
      <p:grpSpPr>
        <a:xfrm>
          <a:off x="0" y="0"/>
          <a:ext cx="0" cy="0"/>
          <a:chOff x="0" y="0"/>
          <a:chExt cx="0" cy="0"/>
        </a:xfrm>
      </p:grpSpPr>
      <p:sp>
        <p:nvSpPr>
          <p:cNvPr id="2" name="Rectangle 1"/>
          <p:cNvSpPr/>
          <p:nvPr/>
        </p:nvSpPr>
        <p:spPr bwMode="white">
          <a:xfrm>
            <a:off x="-9523" y="0"/>
            <a:ext cx="598646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42" tIns="45642" rIns="45642" bIns="45642" numCol="1" spcCol="0" rtlCol="0" fromWordArt="0" anchor="ctr" anchorCtr="0" forceAA="0" compatLnSpc="1">
            <a:prstTxWarp prst="textNoShape">
              <a:avLst/>
            </a:prstTxWarp>
            <a:noAutofit/>
          </a:bodyPr>
          <a:lstStyle/>
          <a:p>
            <a:pPr algn="ctr" defTabSz="912485" fontAlgn="base">
              <a:spcBef>
                <a:spcPct val="0"/>
              </a:spcBef>
              <a:spcAft>
                <a:spcPct val="0"/>
              </a:spcAft>
            </a:pPr>
            <a:endParaRPr lang="en-US" sz="2299"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3"/>
            <a:ext cx="5232401" cy="1661993"/>
          </a:xfrm>
          <a:prstGeom prst="rect">
            <a:avLst/>
          </a:prstGeom>
        </p:spPr>
        <p:txBody>
          <a:bodyPr>
            <a:noAutofit/>
          </a:bodyPr>
          <a:lstStyle>
            <a:lvl1pPr marL="0" indent="0">
              <a:buNone/>
              <a:defRPr sz="3999" b="0" cap="none" baseline="0">
                <a:gradFill>
                  <a:gsLst>
                    <a:gs pos="100000">
                      <a:schemeClr val="bg1"/>
                    </a:gs>
                    <a:gs pos="0">
                      <a:schemeClr val="bg1"/>
                    </a:gs>
                  </a:gsLst>
                  <a:lin ang="5400000" scaled="0"/>
                </a:gradFill>
                <a:latin typeface="+mj-lt"/>
              </a:defRPr>
            </a:lvl1pPr>
            <a:lvl2pPr marL="608416" indent="0">
              <a:buNone/>
              <a:defRPr sz="2699" b="1"/>
            </a:lvl2pPr>
            <a:lvl3pPr marL="1216834" indent="0">
              <a:buNone/>
              <a:defRPr sz="2399" b="1"/>
            </a:lvl3pPr>
            <a:lvl4pPr marL="1825250" indent="0">
              <a:buNone/>
              <a:defRPr sz="2099" b="1"/>
            </a:lvl4pPr>
            <a:lvl5pPr marL="2433667" indent="0">
              <a:buNone/>
              <a:defRPr sz="2099" b="1"/>
            </a:lvl5pPr>
            <a:lvl6pPr marL="3042084" indent="0">
              <a:buNone/>
              <a:defRPr sz="2099" b="1"/>
            </a:lvl6pPr>
            <a:lvl7pPr marL="3650501" indent="0">
              <a:buNone/>
              <a:defRPr sz="2099" b="1"/>
            </a:lvl7pPr>
            <a:lvl8pPr marL="4258916" indent="0">
              <a:buNone/>
              <a:defRPr sz="2099" b="1"/>
            </a:lvl8pPr>
            <a:lvl9pPr marL="4867334" indent="0">
              <a:buNone/>
              <a:defRPr sz="2099" b="1"/>
            </a:lvl9pPr>
          </a:lstStyle>
          <a:p>
            <a:pPr lvl="0"/>
            <a:r>
              <a:rPr lang="en-US" dirty="0"/>
              <a:t>Click to edit Master text styles.</a:t>
            </a:r>
          </a:p>
        </p:txBody>
      </p:sp>
      <p:sp>
        <p:nvSpPr>
          <p:cNvPr id="6" name="Content Placeholder 5"/>
          <p:cNvSpPr>
            <a:spLocks noGrp="1"/>
          </p:cNvSpPr>
          <p:nvPr>
            <p:ph sz="quarter" idx="4"/>
          </p:nvPr>
        </p:nvSpPr>
        <p:spPr>
          <a:xfrm>
            <a:off x="6188151" y="1681907"/>
            <a:ext cx="5484740" cy="332399"/>
          </a:xfrm>
          <a:prstGeom prst="rect">
            <a:avLst/>
          </a:prstGeom>
        </p:spPr>
        <p:txBody>
          <a:bodyPr>
            <a:noAutofit/>
          </a:bodyPr>
          <a:lstStyle>
            <a:lvl1pPr marL="0" indent="0">
              <a:spcBef>
                <a:spcPts val="1198"/>
              </a:spcBef>
              <a:buNone/>
              <a:defRPr lang="en-US" sz="1999" kern="1200" spc="0" dirty="0" smtClean="0">
                <a:gradFill>
                  <a:gsLst>
                    <a:gs pos="100000">
                      <a:schemeClr val="bg2"/>
                    </a:gs>
                    <a:gs pos="0">
                      <a:schemeClr val="bg2"/>
                    </a:gs>
                  </a:gsLst>
                  <a:lin ang="5400000" scaled="0"/>
                </a:gradFill>
                <a:latin typeface="+mn-lt"/>
                <a:ea typeface="+mn-ea"/>
                <a:cs typeface="Segoe UI" pitchFamily="34" charset="0"/>
              </a:defRPr>
            </a:lvl1pPr>
            <a:lvl2pPr marL="912624" indent="-380260">
              <a:defRPr lang="en-US" sz="2099" kern="1200" dirty="0" smtClean="0">
                <a:solidFill>
                  <a:schemeClr val="bg2">
                    <a:lumMod val="50000"/>
                  </a:schemeClr>
                </a:solidFill>
                <a:latin typeface="+mn-lt"/>
                <a:ea typeface="+mn-ea"/>
                <a:cs typeface="Arial" pitchFamily="34" charset="0"/>
              </a:defRPr>
            </a:lvl2pPr>
            <a:lvl3pPr marL="912624" indent="-228157">
              <a:defRPr lang="en-US" sz="1899" kern="1200" dirty="0" smtClean="0">
                <a:solidFill>
                  <a:schemeClr val="bg2">
                    <a:lumMod val="50000"/>
                  </a:schemeClr>
                </a:solidFill>
                <a:latin typeface="+mn-lt"/>
                <a:ea typeface="+mn-ea"/>
                <a:cs typeface="Arial" pitchFamily="34" charset="0"/>
              </a:defRPr>
            </a:lvl3pPr>
            <a:lvl4pPr marL="1216834" indent="-228157">
              <a:defRPr lang="en-US" sz="1600" kern="1200" dirty="0" smtClean="0">
                <a:solidFill>
                  <a:schemeClr val="bg2">
                    <a:lumMod val="50000"/>
                  </a:schemeClr>
                </a:solidFill>
                <a:latin typeface="+mn-lt"/>
                <a:ea typeface="+mn-ea"/>
                <a:cs typeface="Arial" pitchFamily="34" charset="0"/>
              </a:defRPr>
            </a:lvl4pPr>
            <a:lvl5pPr marL="1444990" indent="-228157">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a:t>Click to edit Master text styles</a:t>
            </a:r>
          </a:p>
        </p:txBody>
      </p:sp>
      <p:pic>
        <p:nvPicPr>
          <p:cNvPr id="8" name="Picture 2"/>
          <p:cNvPicPr>
            <a:picLocks noChangeAspect="1" noChangeArrowheads="1"/>
          </p:cNvPicPr>
          <p:nvPr userDrawn="1"/>
        </p:nvPicPr>
        <p:blipFill>
          <a:blip r:embed="rId2" cstate="email">
            <a:extLst>
              <a:ext uri="{28A0092B-C50C-407E-A947-70E740481C1C}">
                <a14:useLocalDpi xmlns:a14="http://schemas.microsoft.com/office/drawing/2010/main"/>
              </a:ext>
            </a:extLst>
          </a:blip>
          <a:stretch>
            <a:fillRect/>
          </a:stretch>
        </p:blipFill>
        <p:spPr bwMode="auto">
          <a:xfrm>
            <a:off x="10437001" y="6166419"/>
            <a:ext cx="1422755" cy="522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476748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olor Block Header on Left with Image &amp; Text on Right">
    <p:spTree>
      <p:nvGrpSpPr>
        <p:cNvPr id="1" name=""/>
        <p:cNvGrpSpPr/>
        <p:nvPr/>
      </p:nvGrpSpPr>
      <p:grpSpPr>
        <a:xfrm>
          <a:off x="0" y="0"/>
          <a:ext cx="0" cy="0"/>
          <a:chOff x="0" y="0"/>
          <a:chExt cx="0" cy="0"/>
        </a:xfrm>
      </p:grpSpPr>
      <p:sp>
        <p:nvSpPr>
          <p:cNvPr id="2" name="Rectangle 1"/>
          <p:cNvSpPr/>
          <p:nvPr/>
        </p:nvSpPr>
        <p:spPr bwMode="white">
          <a:xfrm>
            <a:off x="-9523" y="0"/>
            <a:ext cx="598646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42" tIns="45642" rIns="45642" bIns="45642" numCol="1" spcCol="0" rtlCol="0" fromWordArt="0" anchor="ctr" anchorCtr="0" forceAA="0" compatLnSpc="1">
            <a:prstTxWarp prst="textNoShape">
              <a:avLst/>
            </a:prstTxWarp>
            <a:noAutofit/>
          </a:bodyPr>
          <a:lstStyle/>
          <a:p>
            <a:pPr algn="ctr" defTabSz="912485" fontAlgn="base">
              <a:spcBef>
                <a:spcPct val="0"/>
              </a:spcBef>
              <a:spcAft>
                <a:spcPct val="0"/>
              </a:spcAft>
            </a:pPr>
            <a:endParaRPr lang="en-US" sz="2299"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3"/>
            <a:ext cx="5232401" cy="1661993"/>
          </a:xfrm>
          <a:prstGeom prst="rect">
            <a:avLst/>
          </a:prstGeom>
        </p:spPr>
        <p:txBody>
          <a:bodyPr anchor="b">
            <a:noAutofit/>
          </a:bodyPr>
          <a:lstStyle>
            <a:lvl1pPr marL="0" indent="0">
              <a:buNone/>
              <a:defRPr sz="3999" b="0" cap="none" baseline="0">
                <a:gradFill>
                  <a:gsLst>
                    <a:gs pos="100000">
                      <a:schemeClr val="bg1"/>
                    </a:gs>
                    <a:gs pos="0">
                      <a:schemeClr val="bg1"/>
                    </a:gs>
                  </a:gsLst>
                  <a:lin ang="5400000" scaled="0"/>
                </a:gradFill>
                <a:latin typeface="+mj-lt"/>
              </a:defRPr>
            </a:lvl1pPr>
            <a:lvl2pPr marL="608416" indent="0">
              <a:buNone/>
              <a:defRPr sz="2699" b="1"/>
            </a:lvl2pPr>
            <a:lvl3pPr marL="1216834" indent="0">
              <a:buNone/>
              <a:defRPr sz="2399" b="1"/>
            </a:lvl3pPr>
            <a:lvl4pPr marL="1825250" indent="0">
              <a:buNone/>
              <a:defRPr sz="2099" b="1"/>
            </a:lvl4pPr>
            <a:lvl5pPr marL="2433667" indent="0">
              <a:buNone/>
              <a:defRPr sz="2099" b="1"/>
            </a:lvl5pPr>
            <a:lvl6pPr marL="3042084" indent="0">
              <a:buNone/>
              <a:defRPr sz="2099" b="1"/>
            </a:lvl6pPr>
            <a:lvl7pPr marL="3650501" indent="0">
              <a:buNone/>
              <a:defRPr sz="2099" b="1"/>
            </a:lvl7pPr>
            <a:lvl8pPr marL="4258916" indent="0">
              <a:buNone/>
              <a:defRPr sz="2099" b="1"/>
            </a:lvl8pPr>
            <a:lvl9pPr marL="4867334" indent="0">
              <a:buNone/>
              <a:defRPr sz="2099" b="1"/>
            </a:lvl9pPr>
          </a:lstStyle>
          <a:p>
            <a:pPr lvl="0"/>
            <a:r>
              <a:rPr lang="en-US" dirty="0"/>
              <a:t>Click to edit Master text styles.</a:t>
            </a:r>
          </a:p>
        </p:txBody>
      </p:sp>
      <p:sp>
        <p:nvSpPr>
          <p:cNvPr id="6" name="Content Placeholder 5"/>
          <p:cNvSpPr>
            <a:spLocks noGrp="1"/>
          </p:cNvSpPr>
          <p:nvPr>
            <p:ph sz="quarter" idx="4"/>
          </p:nvPr>
        </p:nvSpPr>
        <p:spPr>
          <a:xfrm>
            <a:off x="6283324" y="1186745"/>
            <a:ext cx="5389567" cy="4484511"/>
          </a:xfrm>
          <a:prstGeom prst="rect">
            <a:avLst/>
          </a:prstGeom>
        </p:spPr>
        <p:txBody>
          <a:bodyPr lIns="182880" anchor="ctr">
            <a:noAutofit/>
          </a:bodyPr>
          <a:lstStyle>
            <a:lvl1pPr marL="0" indent="0">
              <a:lnSpc>
                <a:spcPct val="100000"/>
              </a:lnSpc>
              <a:spcBef>
                <a:spcPts val="1799"/>
              </a:spcBef>
              <a:buNone/>
              <a:defRPr lang="en-US" sz="2799" kern="1200" spc="0" dirty="0" smtClean="0">
                <a:gradFill>
                  <a:gsLst>
                    <a:gs pos="100000">
                      <a:schemeClr val="bg2"/>
                    </a:gs>
                    <a:gs pos="0">
                      <a:schemeClr val="bg2"/>
                    </a:gs>
                  </a:gsLst>
                  <a:lin ang="5400000" scaled="0"/>
                </a:gradFill>
                <a:latin typeface="+mn-lt"/>
                <a:ea typeface="+mn-ea"/>
                <a:cs typeface="Segoe UI" pitchFamily="34" charset="0"/>
              </a:defRPr>
            </a:lvl1pPr>
            <a:lvl2pPr marL="912624" indent="-380260">
              <a:defRPr lang="en-US" sz="2099" kern="1200" dirty="0" smtClean="0">
                <a:solidFill>
                  <a:schemeClr val="bg2">
                    <a:lumMod val="50000"/>
                  </a:schemeClr>
                </a:solidFill>
                <a:latin typeface="+mn-lt"/>
                <a:ea typeface="+mn-ea"/>
                <a:cs typeface="Arial" pitchFamily="34" charset="0"/>
              </a:defRPr>
            </a:lvl2pPr>
            <a:lvl3pPr marL="912624" indent="-228157">
              <a:defRPr lang="en-US" sz="1899" kern="1200" dirty="0" smtClean="0">
                <a:solidFill>
                  <a:schemeClr val="bg2">
                    <a:lumMod val="50000"/>
                  </a:schemeClr>
                </a:solidFill>
                <a:latin typeface="+mn-lt"/>
                <a:ea typeface="+mn-ea"/>
                <a:cs typeface="Arial" pitchFamily="34" charset="0"/>
              </a:defRPr>
            </a:lvl3pPr>
            <a:lvl4pPr marL="1216834" indent="-228157">
              <a:defRPr lang="en-US" sz="1600" kern="1200" dirty="0" smtClean="0">
                <a:solidFill>
                  <a:schemeClr val="bg2">
                    <a:lumMod val="50000"/>
                  </a:schemeClr>
                </a:solidFill>
                <a:latin typeface="+mn-lt"/>
                <a:ea typeface="+mn-ea"/>
                <a:cs typeface="Arial" pitchFamily="34" charset="0"/>
              </a:defRPr>
            </a:lvl4pPr>
            <a:lvl5pPr marL="1444990" indent="-228157">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dirty="0"/>
              <a:t>Click to edit Master text styles</a:t>
            </a:r>
          </a:p>
        </p:txBody>
      </p:sp>
      <p:pic>
        <p:nvPicPr>
          <p:cNvPr id="8" name="Picture 2"/>
          <p:cNvPicPr>
            <a:picLocks noChangeAspect="1" noChangeArrowheads="1"/>
          </p:cNvPicPr>
          <p:nvPr userDrawn="1"/>
        </p:nvPicPr>
        <p:blipFill>
          <a:blip r:embed="rId2" cstate="email">
            <a:extLst>
              <a:ext uri="{28A0092B-C50C-407E-A947-70E740481C1C}">
                <a14:useLocalDpi xmlns:a14="http://schemas.microsoft.com/office/drawing/2010/main"/>
              </a:ext>
            </a:extLst>
          </a:blip>
          <a:stretch>
            <a:fillRect/>
          </a:stretch>
        </p:blipFill>
        <p:spPr bwMode="auto">
          <a:xfrm>
            <a:off x="10437001" y="6166419"/>
            <a:ext cx="1422755" cy="522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Picture Placeholder 4"/>
          <p:cNvSpPr>
            <a:spLocks noGrp="1"/>
          </p:cNvSpPr>
          <p:nvPr>
            <p:ph type="pic" sz="quarter" idx="10"/>
          </p:nvPr>
        </p:nvSpPr>
        <p:spPr>
          <a:xfrm>
            <a:off x="2046844" y="3769460"/>
            <a:ext cx="1746245" cy="1689286"/>
          </a:xfrm>
        </p:spPr>
        <p:txBody>
          <a:bodyPr/>
          <a:lstStyle/>
          <a:p>
            <a:endParaRPr lang="en-US"/>
          </a:p>
        </p:txBody>
      </p:sp>
    </p:spTree>
    <p:extLst>
      <p:ext uri="{BB962C8B-B14F-4D97-AF65-F5344CB8AC3E}">
        <p14:creationId xmlns:p14="http://schemas.microsoft.com/office/powerpoint/2010/main" val="31500538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Color Block text w/Photo on Right">
    <p:spTree>
      <p:nvGrpSpPr>
        <p:cNvPr id="1" name=""/>
        <p:cNvGrpSpPr/>
        <p:nvPr/>
      </p:nvGrpSpPr>
      <p:grpSpPr>
        <a:xfrm>
          <a:off x="0" y="0"/>
          <a:ext cx="0" cy="0"/>
          <a:chOff x="0" y="0"/>
          <a:chExt cx="0" cy="0"/>
        </a:xfrm>
      </p:grpSpPr>
      <p:sp>
        <p:nvSpPr>
          <p:cNvPr id="7" name="Rectangle 6"/>
          <p:cNvSpPr/>
          <p:nvPr/>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42" tIns="45642" rIns="45642" bIns="45642" numCol="1" spcCol="0" rtlCol="0" fromWordArt="0" anchor="ctr" anchorCtr="0" forceAA="0" compatLnSpc="1">
            <a:prstTxWarp prst="textNoShape">
              <a:avLst/>
            </a:prstTxWarp>
            <a:noAutofit/>
          </a:bodyPr>
          <a:lstStyle/>
          <a:p>
            <a:pPr algn="ctr" defTabSz="912485" fontAlgn="base">
              <a:spcBef>
                <a:spcPct val="0"/>
              </a:spcBef>
              <a:spcAft>
                <a:spcPct val="0"/>
              </a:spcAft>
            </a:pPr>
            <a:endParaRPr lang="en-US" sz="2299"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2"/>
            <a:ext cx="5433533" cy="1178443"/>
          </a:xfrm>
          <a:prstGeom prst="rect">
            <a:avLst/>
          </a:prstGeom>
        </p:spPr>
        <p:txBody>
          <a:bodyPr>
            <a:noAutofit/>
          </a:bodyPr>
          <a:lstStyle>
            <a:lvl1pPr marL="0" indent="0">
              <a:buNone/>
              <a:defRPr sz="3999" b="0" cap="none" baseline="0">
                <a:gradFill>
                  <a:gsLst>
                    <a:gs pos="100000">
                      <a:schemeClr val="bg1"/>
                    </a:gs>
                    <a:gs pos="0">
                      <a:schemeClr val="bg1"/>
                    </a:gs>
                  </a:gsLst>
                  <a:lin ang="5400000" scaled="0"/>
                </a:gradFill>
                <a:latin typeface="+mj-lt"/>
              </a:defRPr>
            </a:lvl1pPr>
            <a:lvl2pPr marL="608416" indent="0">
              <a:buNone/>
              <a:defRPr sz="2699" b="1"/>
            </a:lvl2pPr>
            <a:lvl3pPr marL="1216834" indent="0">
              <a:buNone/>
              <a:defRPr sz="2399" b="1"/>
            </a:lvl3pPr>
            <a:lvl4pPr marL="1825250" indent="0">
              <a:buNone/>
              <a:defRPr sz="2099" b="1"/>
            </a:lvl4pPr>
            <a:lvl5pPr marL="2433667" indent="0">
              <a:buNone/>
              <a:defRPr sz="2099" b="1"/>
            </a:lvl5pPr>
            <a:lvl6pPr marL="3042084" indent="0">
              <a:buNone/>
              <a:defRPr sz="2099" b="1"/>
            </a:lvl6pPr>
            <a:lvl7pPr marL="3650501" indent="0">
              <a:buNone/>
              <a:defRPr sz="2099" b="1"/>
            </a:lvl7pPr>
            <a:lvl8pPr marL="4258916" indent="0">
              <a:buNone/>
              <a:defRPr sz="2099" b="1"/>
            </a:lvl8pPr>
            <a:lvl9pPr marL="4867334" indent="0">
              <a:buNone/>
              <a:defRPr sz="2099" b="1"/>
            </a:lvl9pPr>
          </a:lstStyle>
          <a:p>
            <a:pPr lvl="0"/>
            <a:r>
              <a:rPr lang="en-US" dirty="0"/>
              <a:t>Click to edit Master text styles.</a:t>
            </a:r>
          </a:p>
        </p:txBody>
      </p:sp>
      <p:sp>
        <p:nvSpPr>
          <p:cNvPr id="9" name="Content Placeholder 5"/>
          <p:cNvSpPr>
            <a:spLocks noGrp="1"/>
          </p:cNvSpPr>
          <p:nvPr>
            <p:ph sz="quarter" idx="13"/>
          </p:nvPr>
        </p:nvSpPr>
        <p:spPr>
          <a:xfrm>
            <a:off x="520702" y="2734988"/>
            <a:ext cx="5444165" cy="609399"/>
          </a:xfrm>
          <a:prstGeom prst="rect">
            <a:avLst/>
          </a:prstGeom>
        </p:spPr>
        <p:txBody>
          <a:bodyPr>
            <a:noAutofit/>
          </a:bodyPr>
          <a:lstStyle>
            <a:lvl1pPr marL="0" indent="0">
              <a:spcBef>
                <a:spcPts val="1198"/>
              </a:spcBef>
              <a:buFont typeface="Arial" pitchFamily="34" charset="0"/>
              <a:buNone/>
              <a:defRPr lang="en-US" sz="1999" kern="1200" spc="0" dirty="0" smtClean="0">
                <a:gradFill>
                  <a:gsLst>
                    <a:gs pos="100000">
                      <a:schemeClr val="bg1"/>
                    </a:gs>
                    <a:gs pos="0">
                      <a:schemeClr val="bg1"/>
                    </a:gs>
                  </a:gsLst>
                  <a:lin ang="5400000" scaled="0"/>
                </a:gradFill>
                <a:latin typeface="+mn-lt"/>
                <a:ea typeface="+mn-ea"/>
                <a:cs typeface="Segoe UI" pitchFamily="34" charset="0"/>
              </a:defRPr>
            </a:lvl1pPr>
            <a:lvl2pPr marL="912624" indent="-380260">
              <a:defRPr lang="en-US" sz="2099" kern="1200" dirty="0" smtClean="0">
                <a:solidFill>
                  <a:schemeClr val="bg2">
                    <a:lumMod val="50000"/>
                  </a:schemeClr>
                </a:solidFill>
                <a:latin typeface="+mn-lt"/>
                <a:ea typeface="+mn-ea"/>
                <a:cs typeface="Arial" pitchFamily="34" charset="0"/>
              </a:defRPr>
            </a:lvl2pPr>
            <a:lvl3pPr marL="912624" indent="-228157">
              <a:defRPr lang="en-US" sz="1899" kern="1200" dirty="0" smtClean="0">
                <a:solidFill>
                  <a:schemeClr val="bg2">
                    <a:lumMod val="50000"/>
                  </a:schemeClr>
                </a:solidFill>
                <a:latin typeface="+mn-lt"/>
                <a:ea typeface="+mn-ea"/>
                <a:cs typeface="Arial" pitchFamily="34" charset="0"/>
              </a:defRPr>
            </a:lvl3pPr>
            <a:lvl4pPr marL="1216834" indent="-228157">
              <a:defRPr lang="en-US" sz="1600" kern="1200" dirty="0" smtClean="0">
                <a:solidFill>
                  <a:schemeClr val="bg2">
                    <a:lumMod val="50000"/>
                  </a:schemeClr>
                </a:solidFill>
                <a:latin typeface="+mn-lt"/>
                <a:ea typeface="+mn-ea"/>
                <a:cs typeface="Arial" pitchFamily="34" charset="0"/>
              </a:defRPr>
            </a:lvl4pPr>
            <a:lvl5pPr marL="1444990" indent="-228157">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a:t>Click to edit Master text styles</a:t>
            </a:r>
          </a:p>
        </p:txBody>
      </p:sp>
      <p:sp>
        <p:nvSpPr>
          <p:cNvPr id="4" name="Picture Placeholder 3"/>
          <p:cNvSpPr>
            <a:spLocks noGrp="1"/>
          </p:cNvSpPr>
          <p:nvPr>
            <p:ph type="pic" sz="quarter" idx="14" hasCustomPrompt="1"/>
          </p:nvPr>
        </p:nvSpPr>
        <p:spPr>
          <a:xfrm>
            <a:off x="6208714" y="0"/>
            <a:ext cx="5980111" cy="6858000"/>
          </a:xfrm>
        </p:spPr>
        <p:txBody>
          <a:bodyPr lIns="182611" anchor="ctr"/>
          <a:lstStyle>
            <a:lvl1pPr marL="0" indent="0" algn="l">
              <a:buNone/>
              <a:defRPr/>
            </a:lvl1pPr>
          </a:lstStyle>
          <a:p>
            <a:r>
              <a:rPr lang="en-US" dirty="0"/>
              <a:t>Click to insert photo.</a:t>
            </a:r>
          </a:p>
        </p:txBody>
      </p:sp>
      <p:pic>
        <p:nvPicPr>
          <p:cNvPr id="10" name="Picture 2"/>
          <p:cNvPicPr>
            <a:picLocks noChangeAspect="1" noChangeArrowheads="1"/>
          </p:cNvPicPr>
          <p:nvPr userDrawn="1"/>
        </p:nvPicPr>
        <p:blipFill>
          <a:blip r:embed="rId2" cstate="email">
            <a:extLst>
              <a:ext uri="{28A0092B-C50C-407E-A947-70E740481C1C}">
                <a14:useLocalDpi xmlns:a14="http://schemas.microsoft.com/office/drawing/2010/main"/>
              </a:ext>
            </a:extLst>
          </a:blip>
          <a:stretch>
            <a:fillRect/>
          </a:stretch>
        </p:blipFill>
        <p:spPr bwMode="auto">
          <a:xfrm>
            <a:off x="10437001" y="6166419"/>
            <a:ext cx="1422755" cy="522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074734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p:nvSpPr>
        <p:spPr bwMode="white">
          <a:xfrm>
            <a:off x="0" y="857251"/>
            <a:ext cx="12188825" cy="512445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42" tIns="45642" rIns="45642" bIns="45642" numCol="1" spcCol="0" rtlCol="0" fromWordArt="0" anchor="ctr" anchorCtr="0" forceAA="0" compatLnSpc="1">
            <a:prstTxWarp prst="textNoShape">
              <a:avLst/>
            </a:prstTxWarp>
            <a:noAutofit/>
          </a:bodyPr>
          <a:lstStyle/>
          <a:p>
            <a:pPr algn="ctr" defTabSz="912485" fontAlgn="base">
              <a:spcBef>
                <a:spcPct val="0"/>
              </a:spcBef>
              <a:spcAft>
                <a:spcPct val="0"/>
              </a:spcAft>
            </a:pPr>
            <a:endParaRPr lang="en-US" sz="2299" dirty="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6"/>
            <a:ext cx="11152189" cy="2863073"/>
          </a:xfrm>
          <a:prstGeom prst="rect">
            <a:avLst/>
          </a:prstGeom>
        </p:spPr>
        <p:txBody>
          <a:bodyPr>
            <a:normAutofit/>
          </a:bodyPr>
          <a:lstStyle>
            <a:lvl1pPr marL="0" indent="0">
              <a:lnSpc>
                <a:spcPct val="90000"/>
              </a:lnSpc>
              <a:buNone/>
              <a:defRPr sz="6398">
                <a:gradFill>
                  <a:gsLst>
                    <a:gs pos="100000">
                      <a:schemeClr val="bg1"/>
                    </a:gs>
                    <a:gs pos="0">
                      <a:schemeClr val="bg1"/>
                    </a:gs>
                  </a:gsLst>
                  <a:lin ang="5400000" scaled="0"/>
                </a:gradFill>
                <a:latin typeface="+mj-lt"/>
              </a:defRPr>
            </a:lvl1pPr>
            <a:lvl2pPr>
              <a:defRPr sz="6398">
                <a:solidFill>
                  <a:schemeClr val="tx2"/>
                </a:solidFill>
                <a:latin typeface="+mn-lt"/>
              </a:defRPr>
            </a:lvl2pPr>
          </a:lstStyle>
          <a:p>
            <a:pPr lvl="0"/>
            <a:r>
              <a:rPr lang="en-US" dirty="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4126"/>
            <a:fld id="{FA4A93B8-B23A-4F35-A6A2-2F1F9227CD90}" type="slidenum">
              <a:rPr lang="en-US" smtClean="0">
                <a:gradFill>
                  <a:gsLst>
                    <a:gs pos="100000">
                      <a:srgbClr val="797A7D"/>
                    </a:gs>
                    <a:gs pos="0">
                      <a:srgbClr val="797A7D"/>
                    </a:gs>
                  </a:gsLst>
                  <a:lin ang="5400000" scaled="0"/>
                </a:gradFill>
              </a:rPr>
              <a:pPr defTabSz="914126"/>
              <a:t>‹#›</a:t>
            </a:fld>
            <a:endParaRPr lang="en-US">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0" y="4343403"/>
            <a:ext cx="11152189" cy="470747"/>
          </a:xfrm>
          <a:prstGeom prst="rect">
            <a:avLst/>
          </a:prstGeom>
        </p:spPr>
        <p:txBody>
          <a:bodyPr>
            <a:normAutofit/>
          </a:bodyPr>
          <a:lstStyle>
            <a:lvl1pPr marL="0" indent="0">
              <a:lnSpc>
                <a:spcPct val="90000"/>
              </a:lnSpc>
              <a:buNone/>
              <a:defRPr sz="3599">
                <a:gradFill>
                  <a:gsLst>
                    <a:gs pos="100000">
                      <a:schemeClr val="bg1"/>
                    </a:gs>
                    <a:gs pos="0">
                      <a:schemeClr val="bg1"/>
                    </a:gs>
                  </a:gsLst>
                  <a:lin ang="5400000" scaled="0"/>
                </a:gradFill>
                <a:latin typeface="+mj-lt"/>
              </a:defRPr>
            </a:lvl1pPr>
            <a:lvl2pPr>
              <a:defRPr sz="6398">
                <a:solidFill>
                  <a:schemeClr val="tx2"/>
                </a:solidFill>
                <a:latin typeface="+mn-lt"/>
              </a:defRPr>
            </a:lvl2pPr>
          </a:lstStyle>
          <a:p>
            <a:pPr lvl="0"/>
            <a:r>
              <a:rPr lang="en-US"/>
              <a:t>Click to edit Master text styles</a:t>
            </a:r>
          </a:p>
        </p:txBody>
      </p:sp>
      <p:pic>
        <p:nvPicPr>
          <p:cNvPr id="7" name="Picture 2"/>
          <p:cNvPicPr>
            <a:picLocks noChangeAspect="1" noChangeArrowheads="1"/>
          </p:cNvPicPr>
          <p:nvPr userDrawn="1"/>
        </p:nvPicPr>
        <p:blipFill>
          <a:blip r:embed="rId2" cstate="email">
            <a:extLst>
              <a:ext uri="{28A0092B-C50C-407E-A947-70E740481C1C}">
                <a14:useLocalDpi xmlns:a14="http://schemas.microsoft.com/office/drawing/2010/main"/>
              </a:ext>
            </a:extLst>
          </a:blip>
          <a:stretch>
            <a:fillRect/>
          </a:stretch>
        </p:blipFill>
        <p:spPr bwMode="auto">
          <a:xfrm>
            <a:off x="10437001" y="6166419"/>
            <a:ext cx="1422755" cy="522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379569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4126"/>
            <a:fld id="{FA4A93B8-B23A-4F35-A6A2-2F1F9227CD90}" type="slidenum">
              <a:rPr lang="en-US" smtClean="0">
                <a:gradFill>
                  <a:gsLst>
                    <a:gs pos="100000">
                      <a:srgbClr val="797A7D"/>
                    </a:gs>
                    <a:gs pos="0">
                      <a:srgbClr val="797A7D"/>
                    </a:gs>
                  </a:gsLst>
                  <a:lin ang="5400000" scaled="0"/>
                </a:gradFill>
              </a:rPr>
              <a:pPr defTabSz="914126"/>
              <a:t>‹#›</a:t>
            </a:fld>
            <a:endParaRPr lang="en-US">
              <a:gradFill>
                <a:gsLst>
                  <a:gs pos="100000">
                    <a:srgbClr val="797A7D"/>
                  </a:gs>
                  <a:gs pos="0">
                    <a:srgbClr val="797A7D"/>
                  </a:gs>
                </a:gsLst>
                <a:lin ang="5400000" scaled="0"/>
              </a:gradFill>
            </a:endParaRPr>
          </a:p>
        </p:txBody>
      </p:sp>
      <p:pic>
        <p:nvPicPr>
          <p:cNvPr id="6" name="Picture 2"/>
          <p:cNvPicPr>
            <a:picLocks noChangeAspect="1" noChangeArrowheads="1"/>
          </p:cNvPicPr>
          <p:nvPr userDrawn="1"/>
        </p:nvPicPr>
        <p:blipFill>
          <a:blip r:embed="rId2" cstate="email">
            <a:extLst>
              <a:ext uri="{28A0092B-C50C-407E-A947-70E740481C1C}">
                <a14:useLocalDpi xmlns:a14="http://schemas.microsoft.com/office/drawing/2010/main"/>
              </a:ext>
            </a:extLst>
          </a:blip>
          <a:stretch>
            <a:fillRect/>
          </a:stretch>
        </p:blipFill>
        <p:spPr bwMode="auto">
          <a:xfrm>
            <a:off x="10437001" y="6166419"/>
            <a:ext cx="1422755" cy="522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6080522"/>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1341453"/>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a:t>Slide for Developer Code</a:t>
            </a:r>
          </a:p>
        </p:txBody>
      </p:sp>
      <p:sp>
        <p:nvSpPr>
          <p:cNvPr id="3" name="Rectangle 2"/>
          <p:cNvSpPr/>
          <p:nvPr/>
        </p:nvSpPr>
        <p:spPr bwMode="hidden">
          <a:xfrm>
            <a:off x="0" y="1155941"/>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42" tIns="45642" rIns="45642" bIns="45642" numCol="1" spcCol="0" rtlCol="0" fromWordArt="0" anchor="ctr" anchorCtr="0" forceAA="0" compatLnSpc="1">
            <a:prstTxWarp prst="textNoShape">
              <a:avLst/>
            </a:prstTxWarp>
            <a:noAutofit/>
          </a:bodyPr>
          <a:lstStyle/>
          <a:p>
            <a:pPr algn="ctr" defTabSz="912485" fontAlgn="base">
              <a:spcBef>
                <a:spcPct val="0"/>
              </a:spcBef>
              <a:spcAft>
                <a:spcPct val="0"/>
              </a:spcAft>
            </a:pPr>
            <a:endParaRPr lang="en-US" sz="1799"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9" y="1447802"/>
            <a:ext cx="11152189" cy="1988237"/>
          </a:xfrm>
        </p:spPr>
        <p:txBody>
          <a:bodyPr/>
          <a:lstStyle>
            <a:lvl1pPr marL="0" indent="0">
              <a:lnSpc>
                <a:spcPct val="95000"/>
              </a:lnSpc>
              <a:buNone/>
              <a:defRPr sz="3199">
                <a:gradFill>
                  <a:gsLst>
                    <a:gs pos="1250">
                      <a:srgbClr val="000000"/>
                    </a:gs>
                    <a:gs pos="100000">
                      <a:srgbClr val="000000"/>
                    </a:gs>
                  </a:gsLst>
                  <a:lin ang="5400000" scaled="0"/>
                </a:gradFill>
                <a:latin typeface="Consolas" pitchFamily="49" charset="0"/>
                <a:cs typeface="Consolas" pitchFamily="49" charset="0"/>
              </a:defRPr>
            </a:lvl1pPr>
            <a:lvl2pPr marL="3391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207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71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846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2680488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nd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5423" y="360402"/>
            <a:ext cx="11072703" cy="553998"/>
          </a:xfrm>
        </p:spPr>
        <p:txBody>
          <a:bodyPr anchor="t"/>
          <a:lstStyle>
            <a:lvl1pPr algn="l" defTabSz="914363" rtl="0" eaLnBrk="1" latinLnBrk="0" hangingPunct="1">
              <a:lnSpc>
                <a:spcPct val="90000"/>
              </a:lnSpc>
              <a:spcBef>
                <a:spcPct val="0"/>
              </a:spcBef>
              <a:buNone/>
              <a:defRPr lang="en-US" sz="3600" b="0" kern="1200" cap="none" spc="-100" baseline="0" dirty="0">
                <a:ln w="3175">
                  <a:noFill/>
                </a:ln>
                <a:solidFill>
                  <a:schemeClr val="tx1">
                    <a:lumMod val="50000"/>
                  </a:schemeClr>
                </a:solidFill>
                <a:effectLst/>
                <a:latin typeface="Segoe UI Light" pitchFamily="34" charset="0"/>
                <a:ea typeface="Verdana" pitchFamily="34" charset="0"/>
                <a:cs typeface="Segoe UI" pitchFamily="34" charset="0"/>
              </a:defRPr>
            </a:lvl1pPr>
          </a:lstStyle>
          <a:p>
            <a:r>
              <a:rPr lang="en-US" dirty="0"/>
              <a:t>Click to edit Master title style </a:t>
            </a:r>
          </a:p>
        </p:txBody>
      </p:sp>
      <p:sp>
        <p:nvSpPr>
          <p:cNvPr id="21" name="Text Placeholder 2"/>
          <p:cNvSpPr>
            <a:spLocks noGrp="1"/>
          </p:cNvSpPr>
          <p:nvPr>
            <p:ph type="body" idx="14"/>
          </p:nvPr>
        </p:nvSpPr>
        <p:spPr>
          <a:xfrm>
            <a:off x="595664" y="929640"/>
            <a:ext cx="11061351" cy="369332"/>
          </a:xfrm>
        </p:spPr>
        <p:txBody>
          <a:bodyPr anchor="t" anchorCtr="0"/>
          <a:lstStyle>
            <a:lvl1pPr marL="0" indent="0">
              <a:buNone/>
              <a:tabLst>
                <a:tab pos="628650" algn="l"/>
              </a:tabLst>
              <a:defRPr sz="2400" b="0">
                <a:solidFill>
                  <a:schemeClr val="accent1"/>
                </a:solidFill>
                <a:latin typeface="Segoe UI Light" pitchFamily="34" charset="0"/>
                <a:ea typeface="Verdana" pitchFamily="34" charset="0"/>
                <a:cs typeface="Segoe U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81894" y="3390900"/>
            <a:ext cx="2225040" cy="76200"/>
          </a:xfrm>
          <a:prstGeom prst="rect">
            <a:avLst/>
          </a:prstGeom>
        </p:spPr>
      </p:pic>
      <p:sp>
        <p:nvSpPr>
          <p:cNvPr id="15" name="Rectangle 14"/>
          <p:cNvSpPr/>
          <p:nvPr userDrawn="1"/>
        </p:nvSpPr>
        <p:spPr bwMode="auto">
          <a:xfrm>
            <a:off x="-8622" y="6592427"/>
            <a:ext cx="12207240" cy="276517"/>
          </a:xfrm>
          <a:prstGeom prst="rect">
            <a:avLst/>
          </a:prstGeom>
          <a:solidFill>
            <a:schemeClr val="tx2"/>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a:gradFill>
                <a:gsLst>
                  <a:gs pos="0">
                    <a:srgbClr val="FFFFFF"/>
                  </a:gs>
                  <a:gs pos="100000">
                    <a:srgbClr val="FFFFFF"/>
                  </a:gs>
                </a:gsLst>
                <a:lin ang="5400000" scaled="0"/>
              </a:gradFill>
              <a:ea typeface="Segoe UI" pitchFamily="34" charset="0"/>
              <a:cs typeface="Segoe UI" pitchFamily="34" charset="0"/>
            </a:endParaRPr>
          </a:p>
        </p:txBody>
      </p:sp>
      <p:sp>
        <p:nvSpPr>
          <p:cNvPr id="10" name="Content Placeholder 2"/>
          <p:cNvSpPr>
            <a:spLocks noGrp="1"/>
          </p:cNvSpPr>
          <p:nvPr>
            <p:ph idx="15"/>
          </p:nvPr>
        </p:nvSpPr>
        <p:spPr>
          <a:xfrm>
            <a:off x="576629" y="1590631"/>
            <a:ext cx="10491345" cy="1384995"/>
          </a:xfrm>
        </p:spPr>
        <p:txBody>
          <a:bodyPr/>
          <a:lstStyle>
            <a:lvl1pPr marL="274320" indent="-274320">
              <a:buClr>
                <a:srgbClr val="5191CD"/>
              </a:buClr>
              <a:buFont typeface="Wingdings" panose="05000000000000000000" pitchFamily="2" charset="2"/>
              <a:buChar char="§"/>
              <a:defRPr sz="1400">
                <a:solidFill>
                  <a:schemeClr val="tx1"/>
                </a:solidFill>
                <a:latin typeface="+mn-lt"/>
              </a:defRPr>
            </a:lvl1pPr>
            <a:lvl2pPr marL="548640" indent="-274320">
              <a:buClr>
                <a:srgbClr val="5191CD"/>
              </a:buClr>
              <a:buSzPct val="75000"/>
              <a:buFont typeface="Wingdings" panose="05000000000000000000" pitchFamily="2" charset="2"/>
              <a:buChar char="§"/>
              <a:defRPr sz="1400">
                <a:solidFill>
                  <a:schemeClr val="tx1"/>
                </a:solidFill>
                <a:latin typeface="+mn-lt"/>
              </a:defRPr>
            </a:lvl2pPr>
            <a:lvl3pPr marL="822960" indent="-274320">
              <a:buClr>
                <a:srgbClr val="5191CD"/>
              </a:buClr>
              <a:buFont typeface="Wingdings" panose="05000000000000000000" pitchFamily="2" charset="2"/>
              <a:buChar char="§"/>
              <a:defRPr sz="1400">
                <a:solidFill>
                  <a:schemeClr val="tx1"/>
                </a:solidFill>
                <a:latin typeface="+mn-lt"/>
              </a:defRPr>
            </a:lvl3pPr>
            <a:lvl4pPr marL="1097280" indent="-274320">
              <a:buClr>
                <a:srgbClr val="5191CD"/>
              </a:buClr>
              <a:buFont typeface="Wingdings" panose="05000000000000000000" pitchFamily="2" charset="2"/>
              <a:buChar char="§"/>
              <a:defRPr sz="1400">
                <a:solidFill>
                  <a:schemeClr val="tx1"/>
                </a:solidFill>
                <a:latin typeface="+mn-lt"/>
              </a:defRPr>
            </a:lvl4pPr>
            <a:lvl5pPr marL="1371600" indent="-274320">
              <a:buClr>
                <a:srgbClr val="5191CD"/>
              </a:buClr>
              <a:buFont typeface="Wingdings" panose="05000000000000000000" pitchFamily="2" charset="2"/>
              <a:buChar char="§"/>
              <a:defRPr sz="1400">
                <a:solidFill>
                  <a:schemeClr val="tx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2"/>
          <p:cNvPicPr>
            <a:picLocks noChangeAspect="1" noChangeArrowheads="1"/>
          </p:cNvPicPr>
          <p:nvPr userDrawn="1"/>
        </p:nvPicPr>
        <p:blipFill>
          <a:blip r:embed="rId3" cstate="email">
            <a:extLst>
              <a:ext uri="{28A0092B-C50C-407E-A947-70E740481C1C}">
                <a14:useLocalDpi xmlns:a14="http://schemas.microsoft.com/office/drawing/2010/main"/>
              </a:ext>
            </a:extLst>
          </a:blip>
          <a:stretch>
            <a:fillRect/>
          </a:stretch>
        </p:blipFill>
        <p:spPr bwMode="auto">
          <a:xfrm>
            <a:off x="10896600" y="6497999"/>
            <a:ext cx="1292225" cy="475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832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2"/>
            <a:ext cx="11152189" cy="664797"/>
          </a:xfrm>
        </p:spPr>
        <p:txBody>
          <a:bodyPr/>
          <a:lstStyle>
            <a:lvl1pPr>
              <a:defRPr sz="4799"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6" name="Text Placeholder 5"/>
          <p:cNvSpPr>
            <a:spLocks noGrp="1"/>
          </p:cNvSpPr>
          <p:nvPr>
            <p:ph type="body" sz="quarter" idx="10" hasCustomPrompt="1"/>
          </p:nvPr>
        </p:nvSpPr>
        <p:spPr bwMode="white">
          <a:xfrm>
            <a:off x="519114" y="1447799"/>
            <a:ext cx="11149013" cy="2043636"/>
          </a:xfrm>
          <a:prstGeom prst="rect">
            <a:avLst/>
          </a:prstGeom>
        </p:spPr>
        <p:txBody>
          <a:bodyPr/>
          <a:lstStyle>
            <a:lvl1pPr marL="342294" indent="-34229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539" indent="-28524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2784" indent="-28524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0981" indent="-2281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9177" indent="-2281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3" y="6238878"/>
            <a:ext cx="12188826" cy="619125"/>
          </a:xfrm>
          <a:prstGeom prst="rect">
            <a:avLst/>
          </a:prstGeom>
          <a:solidFill>
            <a:srgbClr val="FFFF99"/>
          </a:solidFill>
        </p:spPr>
        <p:txBody>
          <a:bodyPr wrap="square" lIns="152171" tIns="76085" rIns="152171" bIns="76085" anchor="b" anchorCtr="0">
            <a:noAutofit/>
          </a:bodyPr>
          <a:lstStyle>
            <a:lvl1pPr algn="r">
              <a:buFont typeface="Arial" pitchFamily="34" charset="0"/>
              <a:buNone/>
              <a:defRPr sz="3599"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305149533"/>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Divider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3"/>
            <a:ext cx="10237786" cy="997196"/>
          </a:xfrm>
          <a:prstGeom prst="rect">
            <a:avLst/>
          </a:prstGeom>
        </p:spPr>
        <p:txBody>
          <a:bodyPr lIns="91306" tIns="45654" rIns="91306" bIns="45654" anchor="b" anchorCtr="0"/>
          <a:lstStyle>
            <a:lvl1pPr>
              <a:defRPr sz="7198" spc="-150" baseline="0">
                <a:solidFill>
                  <a:schemeClr val="bg1"/>
                </a:solidFill>
              </a:defRPr>
            </a:lvl1pPr>
          </a:lstStyle>
          <a:p>
            <a:r>
              <a:rPr lang="en-US" dirty="0"/>
              <a:t>Click to edit title style</a:t>
            </a:r>
          </a:p>
        </p:txBody>
      </p:sp>
      <p:sp>
        <p:nvSpPr>
          <p:cNvPr id="5" name="Text Placeholder 4"/>
          <p:cNvSpPr>
            <a:spLocks noGrp="1"/>
          </p:cNvSpPr>
          <p:nvPr>
            <p:ph type="body" sz="quarter" idx="12" hasCustomPrompt="1"/>
          </p:nvPr>
        </p:nvSpPr>
        <p:spPr>
          <a:xfrm>
            <a:off x="978696" y="3425827"/>
            <a:ext cx="10237786" cy="498599"/>
          </a:xfrm>
          <a:prstGeom prst="rect">
            <a:avLst/>
          </a:prstGeom>
        </p:spPr>
        <p:txBody>
          <a:bodyPr lIns="91306" tIns="45654" rIns="91306" bIns="45654">
            <a:noAutofit/>
          </a:bodyPr>
          <a:lstStyle>
            <a:lvl1pPr marL="0" indent="0">
              <a:spcBef>
                <a:spcPts val="0"/>
              </a:spcBef>
              <a:buNone/>
              <a:defRPr spc="-71" baseline="0">
                <a:solidFill>
                  <a:schemeClr val="bg1"/>
                </a:solidFill>
                <a:latin typeface="+mj-lt"/>
              </a:defRPr>
            </a:lvl1pPr>
          </a:lstStyle>
          <a:p>
            <a:pPr lvl="0"/>
            <a:r>
              <a:rPr lang="en-US" dirty="0"/>
              <a:t>Subtitle</a:t>
            </a:r>
          </a:p>
        </p:txBody>
      </p:sp>
      <p:pic>
        <p:nvPicPr>
          <p:cNvPr id="8" name="Picture 3"/>
          <p:cNvPicPr>
            <a:picLocks noChangeAspect="1" noChangeArrowheads="1"/>
          </p:cNvPicPr>
          <p:nvPr userDrawn="1"/>
        </p:nvPicPr>
        <p:blipFill>
          <a:blip r:embed="rId2" cstate="email">
            <a:extLst>
              <a:ext uri="{28A0092B-C50C-407E-A947-70E740481C1C}">
                <a14:useLocalDpi xmlns:a14="http://schemas.microsoft.com/office/drawing/2010/main"/>
              </a:ext>
            </a:extLst>
          </a:blip>
          <a:stretch>
            <a:fillRect/>
          </a:stretch>
        </p:blipFill>
        <p:spPr bwMode="auto">
          <a:xfrm>
            <a:off x="10425021" y="6151698"/>
            <a:ext cx="1461688" cy="53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46731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3"/>
            <a:ext cx="10237786" cy="997196"/>
          </a:xfrm>
        </p:spPr>
        <p:txBody>
          <a:bodyPr anchor="b" anchorCtr="0"/>
          <a:lstStyle>
            <a:lvl1pPr>
              <a:defRPr sz="7198" spc="-150" baseline="0">
                <a:gradFill>
                  <a:gsLst>
                    <a:gs pos="1250">
                      <a:schemeClr val="bg1"/>
                    </a:gs>
                    <a:gs pos="100000">
                      <a:schemeClr val="bg1"/>
                    </a:gs>
                  </a:gsLst>
                  <a:lin ang="5400000" scaled="0"/>
                </a:gradFill>
              </a:defRPr>
            </a:lvl1pPr>
          </a:lstStyle>
          <a:p>
            <a:r>
              <a:rPr lang="en-US" dirty="0"/>
              <a:t>Click to edit title style</a:t>
            </a:r>
          </a:p>
        </p:txBody>
      </p:sp>
      <p:sp>
        <p:nvSpPr>
          <p:cNvPr id="5" name="Text Placeholder 4"/>
          <p:cNvSpPr>
            <a:spLocks noGrp="1"/>
          </p:cNvSpPr>
          <p:nvPr>
            <p:ph type="body" sz="quarter" idx="12" hasCustomPrompt="1"/>
          </p:nvPr>
        </p:nvSpPr>
        <p:spPr>
          <a:xfrm>
            <a:off x="978696" y="3425827"/>
            <a:ext cx="10237786" cy="498599"/>
          </a:xfrm>
        </p:spPr>
        <p:txBody>
          <a:bodyPr>
            <a:noAutofit/>
          </a:bodyPr>
          <a:lstStyle>
            <a:lvl1pPr marL="0" indent="0">
              <a:spcBef>
                <a:spcPts val="0"/>
              </a:spcBef>
              <a:buNone/>
              <a:defRPr spc="-71" baseline="0">
                <a:gradFill>
                  <a:gsLst>
                    <a:gs pos="0">
                      <a:schemeClr val="bg1"/>
                    </a:gs>
                    <a:gs pos="100000">
                      <a:schemeClr val="bg1"/>
                    </a:gs>
                  </a:gsLst>
                  <a:lin ang="5400000" scaled="0"/>
                </a:gradFill>
                <a:latin typeface="+mj-lt"/>
              </a:defRPr>
            </a:lvl1pPr>
          </a:lstStyle>
          <a:p>
            <a:pPr lvl="0"/>
            <a:r>
              <a:rPr lang="en-US" dirty="0"/>
              <a:t>Speaker Title</a:t>
            </a:r>
          </a:p>
        </p:txBody>
      </p:sp>
      <p:pic>
        <p:nvPicPr>
          <p:cNvPr id="2050" name="Picture 2"/>
          <p:cNvPicPr>
            <a:picLocks noChangeAspect="1" noChangeArrowheads="1"/>
          </p:cNvPicPr>
          <p:nvPr/>
        </p:nvPicPr>
        <p:blipFill>
          <a:blip r:embed="rId2" cstate="email">
            <a:extLst>
              <a:ext uri="{28A0092B-C50C-407E-A947-70E740481C1C}">
                <a14:useLocalDpi xmlns:a14="http://schemas.microsoft.com/office/drawing/2010/main"/>
              </a:ext>
            </a:extLst>
          </a:blip>
          <a:stretch>
            <a:fillRect/>
          </a:stretch>
        </p:blipFill>
        <p:spPr bwMode="auto">
          <a:xfrm>
            <a:off x="8155096" y="4971035"/>
            <a:ext cx="3215953" cy="1183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083494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6"/>
            <a:ext cx="11149013" cy="1218795"/>
          </a:xfrm>
        </p:spPr>
        <p:txBody>
          <a:bodyPr anchor="b" anchorCtr="0"/>
          <a:lstStyle>
            <a:lvl1pPr>
              <a:defRPr sz="8797" spc="-300" baseline="0">
                <a:gradFill>
                  <a:gsLst>
                    <a:gs pos="100000">
                      <a:schemeClr val="bg1"/>
                    </a:gs>
                    <a:gs pos="0">
                      <a:schemeClr val="bg1"/>
                    </a:gs>
                  </a:gsLst>
                  <a:lin ang="5400000" scaled="0"/>
                </a:gradFill>
              </a:defRPr>
            </a:lvl1pPr>
          </a:lstStyle>
          <a:p>
            <a:r>
              <a:rPr lang="en-US" dirty="0"/>
              <a:t>Click to edit title style</a:t>
            </a:r>
          </a:p>
        </p:txBody>
      </p:sp>
      <p:pic>
        <p:nvPicPr>
          <p:cNvPr id="6" name="Picture 3"/>
          <p:cNvPicPr>
            <a:picLocks noChangeAspect="1" noChangeArrowheads="1"/>
          </p:cNvPicPr>
          <p:nvPr/>
        </p:nvPicPr>
        <p:blipFill>
          <a:blip r:embed="rId2" cstate="email">
            <a:extLst>
              <a:ext uri="{28A0092B-C50C-407E-A947-70E740481C1C}">
                <a14:useLocalDpi xmlns:a14="http://schemas.microsoft.com/office/drawing/2010/main"/>
              </a:ext>
            </a:extLst>
          </a:blip>
          <a:stretch>
            <a:fillRect/>
          </a:stretch>
        </p:blipFill>
        <p:spPr bwMode="auto">
          <a:xfrm>
            <a:off x="9445250" y="5791201"/>
            <a:ext cx="2441460" cy="898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5237006"/>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cenario Flow">
    <p:spTree>
      <p:nvGrpSpPr>
        <p:cNvPr id="1" name=""/>
        <p:cNvGrpSpPr/>
        <p:nvPr/>
      </p:nvGrpSpPr>
      <p:grpSpPr>
        <a:xfrm>
          <a:off x="0" y="0"/>
          <a:ext cx="0" cy="0"/>
          <a:chOff x="0" y="0"/>
          <a:chExt cx="0" cy="0"/>
        </a:xfrm>
      </p:grpSpPr>
      <p:sp>
        <p:nvSpPr>
          <p:cNvPr id="7" name="Rectangle 6"/>
          <p:cNvSpPr/>
          <p:nvPr userDrawn="1"/>
        </p:nvSpPr>
        <p:spPr bwMode="auto">
          <a:xfrm>
            <a:off x="0" y="1600200"/>
            <a:ext cx="12188825" cy="2796896"/>
          </a:xfrm>
          <a:prstGeom prst="rect">
            <a:avLst/>
          </a:prstGeom>
          <a:solidFill>
            <a:srgbClr val="EAEAEA"/>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12" tIns="45706" rIns="91412" bIns="45706" numCol="1" rtlCol="0" anchor="ctr" anchorCtr="0" compatLnSpc="1">
            <a:prstTxWarp prst="textNoShape">
              <a:avLst/>
            </a:prstTxWarp>
          </a:bodyPr>
          <a:lstStyle/>
          <a:p>
            <a:pPr algn="ctr" defTabSz="913825"/>
            <a:endParaRPr lang="en-US" sz="1799" dirty="0">
              <a:gradFill>
                <a:gsLst>
                  <a:gs pos="0">
                    <a:srgbClr val="FFFFFF"/>
                  </a:gs>
                  <a:gs pos="100000">
                    <a:srgbClr val="FFFFFF"/>
                  </a:gs>
                </a:gsLst>
                <a:lin ang="5400000" scaled="0"/>
              </a:gradFill>
            </a:endParaRPr>
          </a:p>
        </p:txBody>
      </p:sp>
      <p:sp>
        <p:nvSpPr>
          <p:cNvPr id="5" name="Text Placeholder 4"/>
          <p:cNvSpPr>
            <a:spLocks noGrp="1"/>
          </p:cNvSpPr>
          <p:nvPr>
            <p:ph type="body" sz="quarter" idx="10"/>
          </p:nvPr>
        </p:nvSpPr>
        <p:spPr>
          <a:xfrm>
            <a:off x="519114" y="1026352"/>
            <a:ext cx="11149013" cy="501279"/>
          </a:xfrm>
          <a:prstGeom prst="rect">
            <a:avLst/>
          </a:prstGeom>
        </p:spPr>
        <p:txBody>
          <a:bodyPr/>
          <a:lstStyle>
            <a:lvl1pPr marL="0" indent="0">
              <a:spcBef>
                <a:spcPts val="2395"/>
              </a:spcBef>
              <a:buNone/>
              <a:defRPr sz="2799">
                <a:gradFill>
                  <a:gsLst>
                    <a:gs pos="100000">
                      <a:schemeClr val="tx2"/>
                    </a:gs>
                    <a:gs pos="0">
                      <a:schemeClr val="tx2"/>
                    </a:gs>
                  </a:gsLst>
                  <a:lin ang="5400000" scaled="0"/>
                </a:gradFill>
                <a:latin typeface="+mj-lt"/>
              </a:defRPr>
            </a:lvl1pPr>
            <a:lvl2pPr marL="0" indent="0">
              <a:buNone/>
              <a:defRPr sz="1400">
                <a:gradFill>
                  <a:gsLst>
                    <a:gs pos="100000">
                      <a:schemeClr val="bg2"/>
                    </a:gs>
                    <a:gs pos="6000">
                      <a:schemeClr val="bg2"/>
                    </a:gs>
                  </a:gsLst>
                  <a:lin ang="5400000" scaled="0"/>
                </a:gradFill>
              </a:defRPr>
            </a:lvl2pPr>
            <a:lvl3pPr marL="231365" indent="0">
              <a:buNone/>
              <a:defRPr sz="1400">
                <a:gradFill>
                  <a:gsLst>
                    <a:gs pos="100000">
                      <a:schemeClr val="bg2"/>
                    </a:gs>
                    <a:gs pos="6000">
                      <a:schemeClr val="bg2"/>
                    </a:gs>
                  </a:gsLst>
                  <a:lin ang="5400000" scaled="0"/>
                </a:gradFill>
              </a:defRPr>
            </a:lvl3pPr>
            <a:lvl4pPr marL="456393" indent="0">
              <a:buNone/>
              <a:defRPr sz="1400">
                <a:gradFill>
                  <a:gsLst>
                    <a:gs pos="100000">
                      <a:schemeClr val="bg2"/>
                    </a:gs>
                    <a:gs pos="6000">
                      <a:schemeClr val="bg2"/>
                    </a:gs>
                  </a:gsLst>
                  <a:lin ang="5400000" scaled="0"/>
                </a:gradFill>
              </a:defRPr>
            </a:lvl4pPr>
            <a:lvl5pPr marL="692513" indent="0">
              <a:buNone/>
              <a:defRPr sz="1400">
                <a:gradFill>
                  <a:gsLst>
                    <a:gs pos="100000">
                      <a:schemeClr val="bg2"/>
                    </a:gs>
                    <a:gs pos="6000">
                      <a:schemeClr val="bg2"/>
                    </a:gs>
                  </a:gsLst>
                  <a:lin ang="5400000" scaled="0"/>
                </a:gradFill>
              </a:defRPr>
            </a:lvl5pPr>
          </a:lstStyle>
          <a:p>
            <a:pPr lvl="0"/>
            <a:r>
              <a:rPr lang="en-US" dirty="0"/>
              <a:t>Click to edit Master text styles</a:t>
            </a:r>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Slide Number Placeholder 9"/>
          <p:cNvSpPr>
            <a:spLocks noGrp="1"/>
          </p:cNvSpPr>
          <p:nvPr>
            <p:ph type="sldNum" sz="quarter" idx="12"/>
          </p:nvPr>
        </p:nvSpPr>
        <p:spPr>
          <a:xfrm>
            <a:off x="76316" y="6608199"/>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4126"/>
            <a:fld id="{FA4A93B8-B23A-4F35-A6A2-2F1F9227CD90}" type="slidenum">
              <a:rPr lang="en-US" smtClean="0">
                <a:gradFill>
                  <a:gsLst>
                    <a:gs pos="100000">
                      <a:srgbClr val="797A7D"/>
                    </a:gs>
                    <a:gs pos="0">
                      <a:srgbClr val="797A7D"/>
                    </a:gs>
                  </a:gsLst>
                  <a:lin ang="5400000" scaled="0"/>
                </a:gradFill>
              </a:rPr>
              <a:pPr defTabSz="914126"/>
              <a:t>‹#›</a:t>
            </a:fld>
            <a:endParaRPr lang="en-US">
              <a:gradFill>
                <a:gsLst>
                  <a:gs pos="100000">
                    <a:srgbClr val="797A7D"/>
                  </a:gs>
                  <a:gs pos="0">
                    <a:srgbClr val="797A7D"/>
                  </a:gs>
                </a:gsLst>
                <a:lin ang="5400000" scaled="0"/>
              </a:gradFill>
            </a:endParaRPr>
          </a:p>
        </p:txBody>
      </p:sp>
      <p:pic>
        <p:nvPicPr>
          <p:cNvPr id="9" name="Picture 2"/>
          <p:cNvPicPr>
            <a:picLocks noChangeAspect="1" noChangeArrowheads="1"/>
          </p:cNvPicPr>
          <p:nvPr/>
        </p:nvPicPr>
        <p:blipFill>
          <a:blip r:embed="rId2" cstate="email">
            <a:extLst>
              <a:ext uri="{28A0092B-C50C-407E-A947-70E740481C1C}">
                <a14:useLocalDpi xmlns:a14="http://schemas.microsoft.com/office/drawing/2010/main"/>
              </a:ext>
            </a:extLst>
          </a:blip>
          <a:stretch>
            <a:fillRect/>
          </a:stretch>
        </p:blipFill>
        <p:spPr bwMode="auto">
          <a:xfrm>
            <a:off x="10437001" y="63784"/>
            <a:ext cx="1422755" cy="522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p:nvSpPr>
        <p:spPr bwMode="auto">
          <a:xfrm>
            <a:off x="3556918" y="4656817"/>
            <a:ext cx="2745226" cy="436128"/>
          </a:xfrm>
          <a:prstGeom prst="rect">
            <a:avLst/>
          </a:prstGeom>
          <a:solidFill>
            <a:srgbClr val="92D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502789" tIns="0" rIns="0" bIns="0" numCol="1" rtlCol="0" anchor="ctr" anchorCtr="0" compatLnSpc="1">
            <a:prstTxWarp prst="textNoShape">
              <a:avLst/>
            </a:prstTxWarp>
          </a:bodyPr>
          <a:lstStyle/>
          <a:p>
            <a:pPr defTabSz="913825" fontAlgn="base">
              <a:lnSpc>
                <a:spcPct val="90000"/>
              </a:lnSpc>
              <a:spcBef>
                <a:spcPct val="0"/>
              </a:spcBef>
              <a:spcAft>
                <a:spcPct val="0"/>
              </a:spcAft>
            </a:pPr>
            <a:r>
              <a:rPr lang="en-US" sz="1999" dirty="0">
                <a:gradFill>
                  <a:gsLst>
                    <a:gs pos="0">
                      <a:srgbClr val="FFFFFF"/>
                    </a:gs>
                    <a:gs pos="100000">
                      <a:srgbClr val="FFFFFF"/>
                    </a:gs>
                  </a:gsLst>
                  <a:lin ang="5400000" scaled="0"/>
                </a:gradFill>
                <a:latin typeface="Segoe UI Light"/>
                <a:ea typeface="Segoe UI" pitchFamily="34" charset="0"/>
                <a:cs typeface="Segoe UI" pitchFamily="34" charset="0"/>
              </a:rPr>
              <a:t>Start</a:t>
            </a:r>
          </a:p>
        </p:txBody>
      </p:sp>
      <p:grpSp>
        <p:nvGrpSpPr>
          <p:cNvPr id="12" name="Group 11"/>
          <p:cNvGrpSpPr>
            <a:grpSpLocks noChangeAspect="1"/>
          </p:cNvGrpSpPr>
          <p:nvPr/>
        </p:nvGrpSpPr>
        <p:grpSpPr bwMode="black">
          <a:xfrm>
            <a:off x="3660316" y="4749216"/>
            <a:ext cx="274249" cy="276252"/>
            <a:chOff x="741363" y="4105804"/>
            <a:chExt cx="700088" cy="698500"/>
          </a:xfrm>
          <a:solidFill>
            <a:srgbClr val="FFFFFF"/>
          </a:solidFill>
        </p:grpSpPr>
        <p:sp>
          <p:nvSpPr>
            <p:cNvPr id="13" name="Freeform 34"/>
            <p:cNvSpPr>
              <a:spLocks noEditPoints="1"/>
            </p:cNvSpPr>
            <p:nvPr/>
          </p:nvSpPr>
          <p:spPr bwMode="black">
            <a:xfrm>
              <a:off x="741363" y="4105804"/>
              <a:ext cx="700088" cy="698500"/>
            </a:xfrm>
            <a:custGeom>
              <a:avLst/>
              <a:gdLst>
                <a:gd name="T0" fmla="*/ 333 w 394"/>
                <a:gd name="T1" fmla="*/ 0 h 393"/>
                <a:gd name="T2" fmla="*/ 61 w 394"/>
                <a:gd name="T3" fmla="*/ 0 h 393"/>
                <a:gd name="T4" fmla="*/ 0 w 394"/>
                <a:gd name="T5" fmla="*/ 60 h 393"/>
                <a:gd name="T6" fmla="*/ 0 w 394"/>
                <a:gd name="T7" fmla="*/ 333 h 393"/>
                <a:gd name="T8" fmla="*/ 61 w 394"/>
                <a:gd name="T9" fmla="*/ 393 h 393"/>
                <a:gd name="T10" fmla="*/ 333 w 394"/>
                <a:gd name="T11" fmla="*/ 393 h 393"/>
                <a:gd name="T12" fmla="*/ 394 w 394"/>
                <a:gd name="T13" fmla="*/ 333 h 393"/>
                <a:gd name="T14" fmla="*/ 394 w 394"/>
                <a:gd name="T15" fmla="*/ 60 h 393"/>
                <a:gd name="T16" fmla="*/ 333 w 394"/>
                <a:gd name="T17" fmla="*/ 0 h 393"/>
                <a:gd name="T18" fmla="*/ 376 w 394"/>
                <a:gd name="T19" fmla="*/ 333 h 393"/>
                <a:gd name="T20" fmla="*/ 333 w 394"/>
                <a:gd name="T21" fmla="*/ 376 h 393"/>
                <a:gd name="T22" fmla="*/ 61 w 394"/>
                <a:gd name="T23" fmla="*/ 376 h 393"/>
                <a:gd name="T24" fmla="*/ 18 w 394"/>
                <a:gd name="T25" fmla="*/ 333 h 393"/>
                <a:gd name="T26" fmla="*/ 18 w 394"/>
                <a:gd name="T27" fmla="*/ 60 h 393"/>
                <a:gd name="T28" fmla="*/ 61 w 394"/>
                <a:gd name="T29" fmla="*/ 17 h 393"/>
                <a:gd name="T30" fmla="*/ 333 w 394"/>
                <a:gd name="T31" fmla="*/ 17 h 393"/>
                <a:gd name="T32" fmla="*/ 376 w 394"/>
                <a:gd name="T33" fmla="*/ 60 h 393"/>
                <a:gd name="T34" fmla="*/ 376 w 394"/>
                <a:gd name="T35" fmla="*/ 333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4" h="393">
                  <a:moveTo>
                    <a:pt x="333" y="0"/>
                  </a:moveTo>
                  <a:cubicBezTo>
                    <a:pt x="61" y="0"/>
                    <a:pt x="61" y="0"/>
                    <a:pt x="61" y="0"/>
                  </a:cubicBezTo>
                  <a:cubicBezTo>
                    <a:pt x="28" y="0"/>
                    <a:pt x="0" y="27"/>
                    <a:pt x="0" y="60"/>
                  </a:cubicBezTo>
                  <a:cubicBezTo>
                    <a:pt x="0" y="333"/>
                    <a:pt x="0" y="333"/>
                    <a:pt x="0" y="333"/>
                  </a:cubicBezTo>
                  <a:cubicBezTo>
                    <a:pt x="0" y="366"/>
                    <a:pt x="28" y="393"/>
                    <a:pt x="61" y="393"/>
                  </a:cubicBezTo>
                  <a:cubicBezTo>
                    <a:pt x="333" y="393"/>
                    <a:pt x="333" y="393"/>
                    <a:pt x="333" y="393"/>
                  </a:cubicBezTo>
                  <a:cubicBezTo>
                    <a:pt x="366" y="393"/>
                    <a:pt x="394" y="366"/>
                    <a:pt x="394" y="333"/>
                  </a:cubicBezTo>
                  <a:cubicBezTo>
                    <a:pt x="394" y="60"/>
                    <a:pt x="394" y="60"/>
                    <a:pt x="394" y="60"/>
                  </a:cubicBezTo>
                  <a:cubicBezTo>
                    <a:pt x="394" y="27"/>
                    <a:pt x="366" y="0"/>
                    <a:pt x="333" y="0"/>
                  </a:cubicBezTo>
                  <a:close/>
                  <a:moveTo>
                    <a:pt x="376" y="333"/>
                  </a:moveTo>
                  <a:cubicBezTo>
                    <a:pt x="376" y="356"/>
                    <a:pt x="357" y="376"/>
                    <a:pt x="333" y="376"/>
                  </a:cubicBezTo>
                  <a:cubicBezTo>
                    <a:pt x="61" y="376"/>
                    <a:pt x="61" y="376"/>
                    <a:pt x="61" y="376"/>
                  </a:cubicBezTo>
                  <a:cubicBezTo>
                    <a:pt x="37" y="376"/>
                    <a:pt x="18" y="356"/>
                    <a:pt x="18" y="333"/>
                  </a:cubicBezTo>
                  <a:cubicBezTo>
                    <a:pt x="18" y="60"/>
                    <a:pt x="18" y="60"/>
                    <a:pt x="18" y="60"/>
                  </a:cubicBezTo>
                  <a:cubicBezTo>
                    <a:pt x="18" y="37"/>
                    <a:pt x="37" y="17"/>
                    <a:pt x="61" y="17"/>
                  </a:cubicBezTo>
                  <a:cubicBezTo>
                    <a:pt x="333" y="17"/>
                    <a:pt x="333" y="17"/>
                    <a:pt x="333" y="17"/>
                  </a:cubicBezTo>
                  <a:cubicBezTo>
                    <a:pt x="357" y="17"/>
                    <a:pt x="376" y="37"/>
                    <a:pt x="376" y="60"/>
                  </a:cubicBezTo>
                  <a:lnTo>
                    <a:pt x="376" y="333"/>
                  </a:lnTo>
                  <a:close/>
                </a:path>
              </a:pathLst>
            </a:custGeom>
            <a:grpFill/>
            <a:ln>
              <a:noFill/>
            </a:ln>
          </p:spPr>
          <p:txBody>
            <a:bodyPr vert="horz" wrap="square" lIns="91440" tIns="45720" rIns="91440" bIns="45720" numCol="1" anchor="t" anchorCtr="0" compatLnSpc="1">
              <a:prstTxWarp prst="textNoShape">
                <a:avLst/>
              </a:prstTxWarp>
            </a:bodyPr>
            <a:lstStyle/>
            <a:p>
              <a:pPr defTabSz="914126"/>
              <a:endParaRPr lang="en-US" sz="1600">
                <a:solidFill>
                  <a:srgbClr val="000000"/>
                </a:solidFill>
              </a:endParaRPr>
            </a:p>
          </p:txBody>
        </p:sp>
        <p:sp>
          <p:nvSpPr>
            <p:cNvPr id="14" name="Freeform 35"/>
            <p:cNvSpPr>
              <a:spLocks noChangeAspect="1" noEditPoints="1"/>
            </p:cNvSpPr>
            <p:nvPr/>
          </p:nvSpPr>
          <p:spPr bwMode="black">
            <a:xfrm>
              <a:off x="803276" y="4166128"/>
              <a:ext cx="576262" cy="576264"/>
            </a:xfrm>
            <a:custGeom>
              <a:avLst/>
              <a:gdLst>
                <a:gd name="T0" fmla="*/ 298 w 324"/>
                <a:gd name="T1" fmla="*/ 0 h 324"/>
                <a:gd name="T2" fmla="*/ 26 w 324"/>
                <a:gd name="T3" fmla="*/ 0 h 324"/>
                <a:gd name="T4" fmla="*/ 0 w 324"/>
                <a:gd name="T5" fmla="*/ 26 h 324"/>
                <a:gd name="T6" fmla="*/ 0 w 324"/>
                <a:gd name="T7" fmla="*/ 299 h 324"/>
                <a:gd name="T8" fmla="*/ 26 w 324"/>
                <a:gd name="T9" fmla="*/ 324 h 324"/>
                <a:gd name="T10" fmla="*/ 298 w 324"/>
                <a:gd name="T11" fmla="*/ 324 h 324"/>
                <a:gd name="T12" fmla="*/ 324 w 324"/>
                <a:gd name="T13" fmla="*/ 299 h 324"/>
                <a:gd name="T14" fmla="*/ 324 w 324"/>
                <a:gd name="T15" fmla="*/ 26 h 324"/>
                <a:gd name="T16" fmla="*/ 298 w 324"/>
                <a:gd name="T17" fmla="*/ 0 h 324"/>
                <a:gd name="T18" fmla="*/ 233 w 324"/>
                <a:gd name="T19" fmla="*/ 125 h 324"/>
                <a:gd name="T20" fmla="*/ 229 w 324"/>
                <a:gd name="T21" fmla="*/ 161 h 324"/>
                <a:gd name="T22" fmla="*/ 209 w 324"/>
                <a:gd name="T23" fmla="*/ 201 h 324"/>
                <a:gd name="T24" fmla="*/ 201 w 324"/>
                <a:gd name="T25" fmla="*/ 201 h 324"/>
                <a:gd name="T26" fmla="*/ 201 w 324"/>
                <a:gd name="T27" fmla="*/ 208 h 324"/>
                <a:gd name="T28" fmla="*/ 233 w 324"/>
                <a:gd name="T29" fmla="*/ 208 h 324"/>
                <a:gd name="T30" fmla="*/ 229 w 324"/>
                <a:gd name="T31" fmla="*/ 244 h 324"/>
                <a:gd name="T32" fmla="*/ 209 w 324"/>
                <a:gd name="T33" fmla="*/ 284 h 324"/>
                <a:gd name="T34" fmla="*/ 201 w 324"/>
                <a:gd name="T35" fmla="*/ 284 h 324"/>
                <a:gd name="T36" fmla="*/ 201 w 324"/>
                <a:gd name="T37" fmla="*/ 287 h 324"/>
                <a:gd name="T38" fmla="*/ 182 w 324"/>
                <a:gd name="T39" fmla="*/ 296 h 324"/>
                <a:gd name="T40" fmla="*/ 137 w 324"/>
                <a:gd name="T41" fmla="*/ 296 h 324"/>
                <a:gd name="T42" fmla="*/ 118 w 324"/>
                <a:gd name="T43" fmla="*/ 287 h 324"/>
                <a:gd name="T44" fmla="*/ 118 w 324"/>
                <a:gd name="T45" fmla="*/ 284 h 324"/>
                <a:gd name="T46" fmla="*/ 110 w 324"/>
                <a:gd name="T47" fmla="*/ 284 h 324"/>
                <a:gd name="T48" fmla="*/ 91 w 324"/>
                <a:gd name="T49" fmla="*/ 244 h 324"/>
                <a:gd name="T50" fmla="*/ 86 w 324"/>
                <a:gd name="T51" fmla="*/ 208 h 324"/>
                <a:gd name="T52" fmla="*/ 118 w 324"/>
                <a:gd name="T53" fmla="*/ 208 h 324"/>
                <a:gd name="T54" fmla="*/ 118 w 324"/>
                <a:gd name="T55" fmla="*/ 201 h 324"/>
                <a:gd name="T56" fmla="*/ 110 w 324"/>
                <a:gd name="T57" fmla="*/ 201 h 324"/>
                <a:gd name="T58" fmla="*/ 91 w 324"/>
                <a:gd name="T59" fmla="*/ 161 h 324"/>
                <a:gd name="T60" fmla="*/ 86 w 324"/>
                <a:gd name="T61" fmla="*/ 125 h 324"/>
                <a:gd name="T62" fmla="*/ 118 w 324"/>
                <a:gd name="T63" fmla="*/ 125 h 324"/>
                <a:gd name="T64" fmla="*/ 118 w 324"/>
                <a:gd name="T65" fmla="*/ 119 h 324"/>
                <a:gd name="T66" fmla="*/ 110 w 324"/>
                <a:gd name="T67" fmla="*/ 119 h 324"/>
                <a:gd name="T68" fmla="*/ 91 w 324"/>
                <a:gd name="T69" fmla="*/ 78 h 324"/>
                <a:gd name="T70" fmla="*/ 86 w 324"/>
                <a:gd name="T71" fmla="*/ 42 h 324"/>
                <a:gd name="T72" fmla="*/ 118 w 324"/>
                <a:gd name="T73" fmla="*/ 42 h 324"/>
                <a:gd name="T74" fmla="*/ 118 w 324"/>
                <a:gd name="T75" fmla="*/ 39 h 324"/>
                <a:gd name="T76" fmla="*/ 137 w 324"/>
                <a:gd name="T77" fmla="*/ 19 h 324"/>
                <a:gd name="T78" fmla="*/ 182 w 324"/>
                <a:gd name="T79" fmla="*/ 19 h 324"/>
                <a:gd name="T80" fmla="*/ 201 w 324"/>
                <a:gd name="T81" fmla="*/ 39 h 324"/>
                <a:gd name="T82" fmla="*/ 201 w 324"/>
                <a:gd name="T83" fmla="*/ 42 h 324"/>
                <a:gd name="T84" fmla="*/ 233 w 324"/>
                <a:gd name="T85" fmla="*/ 42 h 324"/>
                <a:gd name="T86" fmla="*/ 229 w 324"/>
                <a:gd name="T87" fmla="*/ 78 h 324"/>
                <a:gd name="T88" fmla="*/ 209 w 324"/>
                <a:gd name="T89" fmla="*/ 119 h 324"/>
                <a:gd name="T90" fmla="*/ 201 w 324"/>
                <a:gd name="T91" fmla="*/ 119 h 324"/>
                <a:gd name="T92" fmla="*/ 201 w 324"/>
                <a:gd name="T93" fmla="*/ 125 h 324"/>
                <a:gd name="T94" fmla="*/ 233 w 324"/>
                <a:gd name="T95" fmla="*/ 125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4" h="324">
                  <a:moveTo>
                    <a:pt x="298" y="0"/>
                  </a:moveTo>
                  <a:cubicBezTo>
                    <a:pt x="26" y="0"/>
                    <a:pt x="26" y="0"/>
                    <a:pt x="26" y="0"/>
                  </a:cubicBezTo>
                  <a:cubicBezTo>
                    <a:pt x="12" y="0"/>
                    <a:pt x="0" y="12"/>
                    <a:pt x="0" y="26"/>
                  </a:cubicBezTo>
                  <a:cubicBezTo>
                    <a:pt x="0" y="299"/>
                    <a:pt x="0" y="299"/>
                    <a:pt x="0" y="299"/>
                  </a:cubicBezTo>
                  <a:cubicBezTo>
                    <a:pt x="0" y="313"/>
                    <a:pt x="12" y="324"/>
                    <a:pt x="26" y="324"/>
                  </a:cubicBezTo>
                  <a:cubicBezTo>
                    <a:pt x="298" y="324"/>
                    <a:pt x="298" y="324"/>
                    <a:pt x="298" y="324"/>
                  </a:cubicBezTo>
                  <a:cubicBezTo>
                    <a:pt x="312" y="324"/>
                    <a:pt x="324" y="313"/>
                    <a:pt x="324" y="299"/>
                  </a:cubicBezTo>
                  <a:cubicBezTo>
                    <a:pt x="324" y="26"/>
                    <a:pt x="324" y="26"/>
                    <a:pt x="324" y="26"/>
                  </a:cubicBezTo>
                  <a:cubicBezTo>
                    <a:pt x="324" y="12"/>
                    <a:pt x="312" y="0"/>
                    <a:pt x="298" y="0"/>
                  </a:cubicBezTo>
                  <a:close/>
                  <a:moveTo>
                    <a:pt x="233" y="125"/>
                  </a:moveTo>
                  <a:cubicBezTo>
                    <a:pt x="239" y="125"/>
                    <a:pt x="237" y="131"/>
                    <a:pt x="229" y="161"/>
                  </a:cubicBezTo>
                  <a:cubicBezTo>
                    <a:pt x="221" y="190"/>
                    <a:pt x="209" y="201"/>
                    <a:pt x="209" y="201"/>
                  </a:cubicBezTo>
                  <a:cubicBezTo>
                    <a:pt x="201" y="201"/>
                    <a:pt x="201" y="201"/>
                    <a:pt x="201" y="201"/>
                  </a:cubicBezTo>
                  <a:cubicBezTo>
                    <a:pt x="201" y="208"/>
                    <a:pt x="201" y="208"/>
                    <a:pt x="201" y="208"/>
                  </a:cubicBezTo>
                  <a:cubicBezTo>
                    <a:pt x="233" y="208"/>
                    <a:pt x="233" y="208"/>
                    <a:pt x="233" y="208"/>
                  </a:cubicBezTo>
                  <a:cubicBezTo>
                    <a:pt x="239" y="208"/>
                    <a:pt x="237" y="214"/>
                    <a:pt x="229" y="244"/>
                  </a:cubicBezTo>
                  <a:cubicBezTo>
                    <a:pt x="221" y="273"/>
                    <a:pt x="209" y="284"/>
                    <a:pt x="209" y="284"/>
                  </a:cubicBezTo>
                  <a:cubicBezTo>
                    <a:pt x="201" y="284"/>
                    <a:pt x="201" y="284"/>
                    <a:pt x="201" y="284"/>
                  </a:cubicBezTo>
                  <a:cubicBezTo>
                    <a:pt x="201" y="287"/>
                    <a:pt x="201" y="287"/>
                    <a:pt x="201" y="287"/>
                  </a:cubicBezTo>
                  <a:cubicBezTo>
                    <a:pt x="182" y="296"/>
                    <a:pt x="182" y="296"/>
                    <a:pt x="182" y="296"/>
                  </a:cubicBezTo>
                  <a:cubicBezTo>
                    <a:pt x="137" y="296"/>
                    <a:pt x="137" y="296"/>
                    <a:pt x="137" y="296"/>
                  </a:cubicBezTo>
                  <a:cubicBezTo>
                    <a:pt x="118" y="287"/>
                    <a:pt x="118" y="287"/>
                    <a:pt x="118" y="287"/>
                  </a:cubicBezTo>
                  <a:cubicBezTo>
                    <a:pt x="118" y="284"/>
                    <a:pt x="118" y="284"/>
                    <a:pt x="118" y="284"/>
                  </a:cubicBezTo>
                  <a:cubicBezTo>
                    <a:pt x="110" y="284"/>
                    <a:pt x="110" y="284"/>
                    <a:pt x="110" y="284"/>
                  </a:cubicBezTo>
                  <a:cubicBezTo>
                    <a:pt x="110" y="284"/>
                    <a:pt x="99" y="273"/>
                    <a:pt x="91" y="244"/>
                  </a:cubicBezTo>
                  <a:cubicBezTo>
                    <a:pt x="83" y="214"/>
                    <a:pt x="80" y="208"/>
                    <a:pt x="86" y="208"/>
                  </a:cubicBezTo>
                  <a:cubicBezTo>
                    <a:pt x="118" y="208"/>
                    <a:pt x="118" y="208"/>
                    <a:pt x="118" y="208"/>
                  </a:cubicBezTo>
                  <a:cubicBezTo>
                    <a:pt x="118" y="201"/>
                    <a:pt x="118" y="201"/>
                    <a:pt x="118" y="201"/>
                  </a:cubicBezTo>
                  <a:cubicBezTo>
                    <a:pt x="110" y="201"/>
                    <a:pt x="110" y="201"/>
                    <a:pt x="110" y="201"/>
                  </a:cubicBezTo>
                  <a:cubicBezTo>
                    <a:pt x="110" y="201"/>
                    <a:pt x="99" y="190"/>
                    <a:pt x="91" y="161"/>
                  </a:cubicBezTo>
                  <a:cubicBezTo>
                    <a:pt x="83" y="131"/>
                    <a:pt x="80" y="125"/>
                    <a:pt x="86" y="125"/>
                  </a:cubicBezTo>
                  <a:cubicBezTo>
                    <a:pt x="118" y="125"/>
                    <a:pt x="118" y="125"/>
                    <a:pt x="118" y="125"/>
                  </a:cubicBezTo>
                  <a:cubicBezTo>
                    <a:pt x="118" y="119"/>
                    <a:pt x="118" y="119"/>
                    <a:pt x="118" y="119"/>
                  </a:cubicBezTo>
                  <a:cubicBezTo>
                    <a:pt x="110" y="119"/>
                    <a:pt x="110" y="119"/>
                    <a:pt x="110" y="119"/>
                  </a:cubicBezTo>
                  <a:cubicBezTo>
                    <a:pt x="110" y="119"/>
                    <a:pt x="99" y="108"/>
                    <a:pt x="91" y="78"/>
                  </a:cubicBezTo>
                  <a:cubicBezTo>
                    <a:pt x="83" y="49"/>
                    <a:pt x="80" y="42"/>
                    <a:pt x="86" y="42"/>
                  </a:cubicBezTo>
                  <a:cubicBezTo>
                    <a:pt x="118" y="42"/>
                    <a:pt x="118" y="42"/>
                    <a:pt x="118" y="42"/>
                  </a:cubicBezTo>
                  <a:cubicBezTo>
                    <a:pt x="118" y="39"/>
                    <a:pt x="118" y="39"/>
                    <a:pt x="118" y="39"/>
                  </a:cubicBezTo>
                  <a:cubicBezTo>
                    <a:pt x="137" y="19"/>
                    <a:pt x="137" y="19"/>
                    <a:pt x="137" y="19"/>
                  </a:cubicBezTo>
                  <a:cubicBezTo>
                    <a:pt x="182" y="19"/>
                    <a:pt x="182" y="19"/>
                    <a:pt x="182" y="19"/>
                  </a:cubicBezTo>
                  <a:cubicBezTo>
                    <a:pt x="201" y="39"/>
                    <a:pt x="201" y="39"/>
                    <a:pt x="201" y="39"/>
                  </a:cubicBezTo>
                  <a:cubicBezTo>
                    <a:pt x="201" y="42"/>
                    <a:pt x="201" y="42"/>
                    <a:pt x="201" y="42"/>
                  </a:cubicBezTo>
                  <a:cubicBezTo>
                    <a:pt x="233" y="42"/>
                    <a:pt x="233" y="42"/>
                    <a:pt x="233" y="42"/>
                  </a:cubicBezTo>
                  <a:cubicBezTo>
                    <a:pt x="239" y="42"/>
                    <a:pt x="237" y="49"/>
                    <a:pt x="229" y="78"/>
                  </a:cubicBezTo>
                  <a:cubicBezTo>
                    <a:pt x="221" y="108"/>
                    <a:pt x="209" y="119"/>
                    <a:pt x="209" y="119"/>
                  </a:cubicBezTo>
                  <a:cubicBezTo>
                    <a:pt x="201" y="119"/>
                    <a:pt x="201" y="119"/>
                    <a:pt x="201" y="119"/>
                  </a:cubicBezTo>
                  <a:cubicBezTo>
                    <a:pt x="201" y="125"/>
                    <a:pt x="201" y="125"/>
                    <a:pt x="201" y="125"/>
                  </a:cubicBezTo>
                  <a:lnTo>
                    <a:pt x="233" y="125"/>
                  </a:lnTo>
                  <a:close/>
                </a:path>
              </a:pathLst>
            </a:custGeom>
            <a:grpFill/>
            <a:ln>
              <a:noFill/>
            </a:ln>
          </p:spPr>
          <p:txBody>
            <a:bodyPr vert="horz" wrap="square" lIns="91440" tIns="45720" rIns="91440" bIns="45720" numCol="1" anchor="t" anchorCtr="0" compatLnSpc="1">
              <a:prstTxWarp prst="textNoShape">
                <a:avLst/>
              </a:prstTxWarp>
            </a:bodyPr>
            <a:lstStyle/>
            <a:p>
              <a:pPr defTabSz="914126"/>
              <a:endParaRPr lang="en-US" sz="1600">
                <a:solidFill>
                  <a:srgbClr val="000000"/>
                </a:solidFill>
              </a:endParaRPr>
            </a:p>
          </p:txBody>
        </p:sp>
        <p:sp>
          <p:nvSpPr>
            <p:cNvPr id="15" name="Oval 36"/>
            <p:cNvSpPr>
              <a:spLocks noChangeArrowheads="1"/>
            </p:cNvSpPr>
            <p:nvPr/>
          </p:nvSpPr>
          <p:spPr bwMode="black">
            <a:xfrm>
              <a:off x="1027113" y="4251854"/>
              <a:ext cx="119063" cy="117475"/>
            </a:xfrm>
            <a:prstGeom prst="ellipse">
              <a:avLst/>
            </a:prstGeom>
            <a:grpFill/>
            <a:ln>
              <a:noFill/>
            </a:ln>
          </p:spPr>
          <p:txBody>
            <a:bodyPr vert="horz" wrap="square" lIns="91440" tIns="45720" rIns="91440" bIns="45720" numCol="1" anchor="t" anchorCtr="0" compatLnSpc="1">
              <a:prstTxWarp prst="textNoShape">
                <a:avLst/>
              </a:prstTxWarp>
            </a:bodyPr>
            <a:lstStyle/>
            <a:p>
              <a:pPr defTabSz="914126"/>
              <a:endParaRPr lang="en-US" sz="1600">
                <a:solidFill>
                  <a:srgbClr val="000000"/>
                </a:solidFill>
              </a:endParaRPr>
            </a:p>
          </p:txBody>
        </p:sp>
        <p:sp>
          <p:nvSpPr>
            <p:cNvPr id="16" name="Oval 37"/>
            <p:cNvSpPr>
              <a:spLocks noChangeArrowheads="1"/>
            </p:cNvSpPr>
            <p:nvPr/>
          </p:nvSpPr>
          <p:spPr bwMode="black">
            <a:xfrm>
              <a:off x="1027113" y="4399491"/>
              <a:ext cx="119063" cy="119063"/>
            </a:xfrm>
            <a:prstGeom prst="ellipse">
              <a:avLst/>
            </a:prstGeom>
            <a:grpFill/>
            <a:ln>
              <a:noFill/>
            </a:ln>
          </p:spPr>
          <p:txBody>
            <a:bodyPr vert="horz" wrap="square" lIns="91440" tIns="45720" rIns="91440" bIns="45720" numCol="1" anchor="t" anchorCtr="0" compatLnSpc="1">
              <a:prstTxWarp prst="textNoShape">
                <a:avLst/>
              </a:prstTxWarp>
            </a:bodyPr>
            <a:lstStyle/>
            <a:p>
              <a:pPr defTabSz="914126"/>
              <a:endParaRPr lang="en-US" sz="1600">
                <a:solidFill>
                  <a:srgbClr val="000000"/>
                </a:solidFill>
              </a:endParaRPr>
            </a:p>
          </p:txBody>
        </p:sp>
        <p:sp>
          <p:nvSpPr>
            <p:cNvPr id="17" name="Oval 38"/>
            <p:cNvSpPr>
              <a:spLocks noChangeArrowheads="1"/>
            </p:cNvSpPr>
            <p:nvPr/>
          </p:nvSpPr>
          <p:spPr bwMode="black">
            <a:xfrm>
              <a:off x="1027113" y="4545541"/>
              <a:ext cx="119063" cy="119063"/>
            </a:xfrm>
            <a:prstGeom prst="ellipse">
              <a:avLst/>
            </a:prstGeom>
            <a:grpFill/>
            <a:ln>
              <a:noFill/>
            </a:ln>
          </p:spPr>
          <p:txBody>
            <a:bodyPr vert="horz" wrap="square" lIns="91440" tIns="45720" rIns="91440" bIns="45720" numCol="1" anchor="t" anchorCtr="0" compatLnSpc="1">
              <a:prstTxWarp prst="textNoShape">
                <a:avLst/>
              </a:prstTxWarp>
            </a:bodyPr>
            <a:lstStyle/>
            <a:p>
              <a:pPr defTabSz="914126"/>
              <a:endParaRPr lang="en-US" sz="1600">
                <a:solidFill>
                  <a:srgbClr val="000000"/>
                </a:solidFill>
              </a:endParaRPr>
            </a:p>
          </p:txBody>
        </p:sp>
      </p:grpSp>
      <p:sp>
        <p:nvSpPr>
          <p:cNvPr id="19" name="Rectangle 18"/>
          <p:cNvSpPr/>
          <p:nvPr/>
        </p:nvSpPr>
        <p:spPr bwMode="auto">
          <a:xfrm>
            <a:off x="6386740" y="4656817"/>
            <a:ext cx="2745226" cy="436128"/>
          </a:xfrm>
          <a:prstGeom prst="rect">
            <a:avLst/>
          </a:prstGeom>
          <a:solidFill>
            <a:srgbClr val="FF7A4B"/>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502789" tIns="0" rIns="0" bIns="0" numCol="1" rtlCol="0" anchor="ctr" anchorCtr="0" compatLnSpc="1">
            <a:prstTxWarp prst="textNoShape">
              <a:avLst/>
            </a:prstTxWarp>
          </a:bodyPr>
          <a:lstStyle/>
          <a:p>
            <a:pPr defTabSz="913825" fontAlgn="base">
              <a:lnSpc>
                <a:spcPct val="90000"/>
              </a:lnSpc>
              <a:spcBef>
                <a:spcPct val="0"/>
              </a:spcBef>
              <a:spcAft>
                <a:spcPct val="0"/>
              </a:spcAft>
            </a:pPr>
            <a:r>
              <a:rPr lang="en-US" sz="1999" dirty="0">
                <a:gradFill>
                  <a:gsLst>
                    <a:gs pos="0">
                      <a:srgbClr val="FFFFFF"/>
                    </a:gs>
                    <a:gs pos="100000">
                      <a:srgbClr val="FFFFFF"/>
                    </a:gs>
                  </a:gsLst>
                  <a:lin ang="5400000" scaled="0"/>
                </a:gradFill>
                <a:latin typeface="Segoe UI Light"/>
                <a:ea typeface="Segoe UI" pitchFamily="34" charset="0"/>
                <a:cs typeface="Segoe UI" pitchFamily="34" charset="0"/>
              </a:rPr>
              <a:t>Stop</a:t>
            </a:r>
          </a:p>
        </p:txBody>
      </p:sp>
      <p:sp>
        <p:nvSpPr>
          <p:cNvPr id="27" name="Rectangle 26"/>
          <p:cNvSpPr/>
          <p:nvPr/>
        </p:nvSpPr>
        <p:spPr bwMode="auto">
          <a:xfrm>
            <a:off x="9216562" y="4656817"/>
            <a:ext cx="2745226" cy="436128"/>
          </a:xfrm>
          <a:prstGeom prst="rect">
            <a:avLst/>
          </a:prstGeom>
          <a:solidFill>
            <a:srgbClr val="8CB1D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502789" tIns="0" rIns="0" bIns="0" numCol="1" rtlCol="0" anchor="ctr" anchorCtr="0" compatLnSpc="1">
            <a:prstTxWarp prst="textNoShape">
              <a:avLst/>
            </a:prstTxWarp>
          </a:bodyPr>
          <a:lstStyle/>
          <a:p>
            <a:pPr defTabSz="913825" fontAlgn="base">
              <a:lnSpc>
                <a:spcPct val="90000"/>
              </a:lnSpc>
              <a:spcBef>
                <a:spcPct val="0"/>
              </a:spcBef>
              <a:spcAft>
                <a:spcPct val="0"/>
              </a:spcAft>
            </a:pPr>
            <a:r>
              <a:rPr lang="en-US" sz="1999" dirty="0">
                <a:gradFill>
                  <a:gsLst>
                    <a:gs pos="0">
                      <a:srgbClr val="FFFFFF"/>
                    </a:gs>
                    <a:gs pos="100000">
                      <a:srgbClr val="FFFFFF"/>
                    </a:gs>
                  </a:gsLst>
                  <a:lin ang="5400000" scaled="0"/>
                </a:gradFill>
                <a:latin typeface="Segoe UI Light"/>
                <a:ea typeface="Segoe UI" pitchFamily="34" charset="0"/>
                <a:cs typeface="Segoe UI" pitchFamily="34" charset="0"/>
              </a:rPr>
              <a:t>Continue</a:t>
            </a:r>
          </a:p>
        </p:txBody>
      </p:sp>
      <p:sp>
        <p:nvSpPr>
          <p:cNvPr id="48" name="Content Placeholder 47"/>
          <p:cNvSpPr>
            <a:spLocks noGrp="1"/>
          </p:cNvSpPr>
          <p:nvPr userDrawn="1">
            <p:ph sz="quarter" idx="20" hasCustomPrompt="1"/>
          </p:nvPr>
        </p:nvSpPr>
        <p:spPr>
          <a:xfrm>
            <a:off x="326120" y="4656817"/>
            <a:ext cx="3016734" cy="428390"/>
          </a:xfrm>
        </p:spPr>
        <p:txBody>
          <a:bodyPr anchor="ctr"/>
          <a:lstStyle>
            <a:lvl1pPr marL="0" indent="0">
              <a:buFontTx/>
              <a:buNone/>
              <a:defRPr lang="en-US" sz="2399" kern="1200" spc="-71" baseline="0" dirty="0" smtClean="0">
                <a:gradFill>
                  <a:gsLst>
                    <a:gs pos="100000">
                      <a:schemeClr val="tx2"/>
                    </a:gs>
                    <a:gs pos="0">
                      <a:schemeClr val="tx2"/>
                    </a:gs>
                  </a:gsLst>
                  <a:lin ang="5400000" scaled="0"/>
                </a:gradFill>
                <a:latin typeface="+mj-lt"/>
                <a:ea typeface="+mn-ea"/>
                <a:cs typeface="+mn-cs"/>
              </a:defRPr>
            </a:lvl1pPr>
            <a:lvl2pPr marL="0" indent="0">
              <a:lnSpc>
                <a:spcPct val="100000"/>
              </a:lnSpc>
              <a:spcBef>
                <a:spcPts val="600"/>
              </a:spcBef>
              <a:buFontTx/>
              <a:buNone/>
              <a:defRPr lang="en-US" sz="1400" kern="1200" spc="-71" baseline="0" dirty="0" smtClean="0">
                <a:solidFill>
                  <a:schemeClr val="accent6">
                    <a:lumMod val="50000"/>
                  </a:schemeClr>
                </a:solidFill>
                <a:latin typeface="+mj-lt"/>
                <a:ea typeface="+mn-ea"/>
                <a:cs typeface="+mn-cs"/>
              </a:defRPr>
            </a:lvl2pPr>
            <a:lvl3pPr marL="114266" indent="0">
              <a:buFontTx/>
              <a:buNone/>
              <a:defRPr sz="1400"/>
            </a:lvl3pPr>
            <a:lvl4pPr marL="177747" indent="0">
              <a:buFontTx/>
              <a:buNone/>
              <a:defRPr sz="1200"/>
            </a:lvl4pPr>
            <a:lvl5pPr marL="177747" indent="0">
              <a:buFontTx/>
              <a:buNone/>
              <a:defRPr sz="1200"/>
            </a:lvl5pPr>
          </a:lstStyle>
          <a:p>
            <a:pPr lvl="0"/>
            <a:r>
              <a:rPr lang="en-US" dirty="0"/>
              <a:t>Behavioral Changes</a:t>
            </a:r>
          </a:p>
        </p:txBody>
      </p:sp>
      <p:sp>
        <p:nvSpPr>
          <p:cNvPr id="49" name="Content Placeholder 47"/>
          <p:cNvSpPr>
            <a:spLocks noGrp="1"/>
          </p:cNvSpPr>
          <p:nvPr userDrawn="1">
            <p:ph sz="quarter" idx="21" hasCustomPrompt="1"/>
          </p:nvPr>
        </p:nvSpPr>
        <p:spPr>
          <a:xfrm>
            <a:off x="3559659" y="5107414"/>
            <a:ext cx="2742486" cy="1742448"/>
          </a:xfrm>
        </p:spPr>
        <p:txBody>
          <a:bodyPr tIns="45720" rIns="45720"/>
          <a:lstStyle>
            <a:lvl1pPr marL="171399" indent="-171399">
              <a:lnSpc>
                <a:spcPct val="100000"/>
              </a:lnSpc>
              <a:spcBef>
                <a:spcPts val="0"/>
              </a:spcBef>
              <a:buClr>
                <a:srgbClr val="00B050"/>
              </a:buClr>
              <a:buFont typeface="Wingdings" panose="05000000000000000000" pitchFamily="2" charset="2"/>
              <a:buChar char="ü"/>
              <a:defRPr lang="en-US" sz="1100" kern="1200" spc="-71" baseline="0" dirty="0" smtClean="0">
                <a:solidFill>
                  <a:schemeClr val="bg2">
                    <a:lumMod val="75000"/>
                  </a:schemeClr>
                </a:solidFill>
                <a:latin typeface="+mj-lt"/>
                <a:ea typeface="+mn-ea"/>
                <a:cs typeface="+mn-cs"/>
              </a:defRPr>
            </a:lvl1pPr>
            <a:lvl2pPr marL="0" indent="0">
              <a:buFontTx/>
              <a:buNone/>
              <a:defRPr lang="en-US" sz="1100" kern="1200" spc="-71" baseline="0" dirty="0" smtClean="0">
                <a:solidFill>
                  <a:schemeClr val="accent6">
                    <a:lumMod val="50000"/>
                  </a:schemeClr>
                </a:solidFill>
                <a:latin typeface="+mj-lt"/>
                <a:ea typeface="+mn-ea"/>
                <a:cs typeface="+mn-cs"/>
              </a:defRPr>
            </a:lvl2pPr>
            <a:lvl3pPr marL="114266" indent="0">
              <a:buFontTx/>
              <a:buNone/>
              <a:defRPr sz="1100"/>
            </a:lvl3pPr>
            <a:lvl4pPr marL="177747" indent="0">
              <a:buFontTx/>
              <a:buNone/>
              <a:defRPr sz="1100"/>
            </a:lvl4pPr>
            <a:lvl5pPr marL="177747" indent="0">
              <a:buFontTx/>
              <a:buNone/>
              <a:defRPr sz="1100"/>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4" name="Content Placeholder 47"/>
          <p:cNvSpPr>
            <a:spLocks noGrp="1"/>
          </p:cNvSpPr>
          <p:nvPr userDrawn="1">
            <p:ph sz="quarter" idx="22" hasCustomPrompt="1"/>
          </p:nvPr>
        </p:nvSpPr>
        <p:spPr>
          <a:xfrm>
            <a:off x="6389479" y="5107414"/>
            <a:ext cx="2742486" cy="1742448"/>
          </a:xfrm>
        </p:spPr>
        <p:txBody>
          <a:bodyPr tIns="45720" rIns="45720"/>
          <a:lstStyle>
            <a:lvl1pPr marL="171399" indent="-171399">
              <a:lnSpc>
                <a:spcPct val="100000"/>
              </a:lnSpc>
              <a:spcBef>
                <a:spcPts val="0"/>
              </a:spcBef>
              <a:buClr>
                <a:srgbClr val="FF0000"/>
              </a:buClr>
              <a:buSzPct val="70000"/>
              <a:buFont typeface="Wingdings" panose="05000000000000000000" pitchFamily="2" charset="2"/>
              <a:buChar char="q"/>
              <a:defRPr lang="en-US" sz="1100" kern="1200" spc="-71" baseline="0" dirty="0" smtClean="0">
                <a:solidFill>
                  <a:schemeClr val="bg2">
                    <a:lumMod val="75000"/>
                  </a:schemeClr>
                </a:solidFill>
                <a:latin typeface="+mj-lt"/>
                <a:ea typeface="+mn-ea"/>
                <a:cs typeface="+mn-cs"/>
              </a:defRPr>
            </a:lvl1pPr>
            <a:lvl2pPr marL="0" indent="0">
              <a:buFontTx/>
              <a:buNone/>
              <a:defRPr lang="en-US" sz="1100" kern="1200" spc="-71" baseline="0" dirty="0" smtClean="0">
                <a:solidFill>
                  <a:schemeClr val="accent6">
                    <a:lumMod val="50000"/>
                  </a:schemeClr>
                </a:solidFill>
                <a:latin typeface="+mj-lt"/>
                <a:ea typeface="+mn-ea"/>
                <a:cs typeface="+mn-cs"/>
              </a:defRPr>
            </a:lvl2pPr>
            <a:lvl3pPr marL="114266" indent="0">
              <a:buFontTx/>
              <a:buNone/>
              <a:defRPr sz="1100"/>
            </a:lvl3pPr>
            <a:lvl4pPr marL="177747" indent="0">
              <a:buFontTx/>
              <a:buNone/>
              <a:defRPr sz="1100"/>
            </a:lvl4pPr>
            <a:lvl5pPr marL="177747" indent="0">
              <a:buFontTx/>
              <a:buNone/>
              <a:defRPr sz="1100"/>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 name="Content Placeholder 47"/>
          <p:cNvSpPr>
            <a:spLocks noGrp="1"/>
          </p:cNvSpPr>
          <p:nvPr userDrawn="1">
            <p:ph sz="quarter" idx="23" hasCustomPrompt="1"/>
          </p:nvPr>
        </p:nvSpPr>
        <p:spPr>
          <a:xfrm>
            <a:off x="9219301" y="5107414"/>
            <a:ext cx="2742486" cy="1742448"/>
          </a:xfrm>
        </p:spPr>
        <p:txBody>
          <a:bodyPr tIns="45720" rIns="45720"/>
          <a:lstStyle>
            <a:lvl1pPr marL="171399" marR="0" indent="-171399" algn="l" defTabSz="912748" rtl="0" eaLnBrk="1" fontAlgn="auto" latinLnBrk="0" hangingPunct="1">
              <a:lnSpc>
                <a:spcPct val="100000"/>
              </a:lnSpc>
              <a:spcBef>
                <a:spcPts val="0"/>
              </a:spcBef>
              <a:spcAft>
                <a:spcPts val="0"/>
              </a:spcAft>
              <a:buClr>
                <a:srgbClr val="00B050"/>
              </a:buClr>
              <a:buFont typeface="Wingdings" panose="05000000000000000000" pitchFamily="2" charset="2"/>
              <a:buChar char="ü"/>
              <a:defRPr lang="en-US" sz="1100" kern="1200" spc="-71" baseline="0" dirty="0" smtClean="0">
                <a:solidFill>
                  <a:schemeClr val="bg2">
                    <a:lumMod val="75000"/>
                  </a:schemeClr>
                </a:solidFill>
                <a:latin typeface="+mj-lt"/>
                <a:ea typeface="+mn-ea"/>
                <a:cs typeface="+mn-cs"/>
              </a:defRPr>
            </a:lvl1pPr>
            <a:lvl2pPr marL="0" marR="0" indent="0" algn="l" defTabSz="912748" rtl="0" eaLnBrk="1" fontAlgn="auto" latinLnBrk="0" hangingPunct="1">
              <a:spcAft>
                <a:spcPts val="0"/>
              </a:spcAft>
              <a:buFontTx/>
              <a:buNone/>
              <a:defRPr lang="en-US" sz="1100" kern="1200" spc="-71" baseline="0" dirty="0" smtClean="0">
                <a:solidFill>
                  <a:schemeClr val="bg2">
                    <a:lumMod val="75000"/>
                  </a:schemeClr>
                </a:solidFill>
                <a:latin typeface="+mj-lt"/>
                <a:ea typeface="+mn-ea"/>
                <a:cs typeface="+mn-cs"/>
              </a:defRPr>
            </a:lvl2pPr>
            <a:lvl3pPr marL="114266" marR="0" indent="0" algn="l" defTabSz="912748" rtl="0" eaLnBrk="1" fontAlgn="auto" latinLnBrk="0" hangingPunct="1">
              <a:spcAft>
                <a:spcPts val="0"/>
              </a:spcAft>
              <a:buFontTx/>
              <a:buNone/>
              <a:defRPr lang="en-US" sz="1100" kern="1200" spc="-71" baseline="0" dirty="0" smtClean="0">
                <a:solidFill>
                  <a:schemeClr val="bg2">
                    <a:lumMod val="75000"/>
                  </a:schemeClr>
                </a:solidFill>
                <a:latin typeface="+mj-lt"/>
                <a:ea typeface="+mn-ea"/>
                <a:cs typeface="+mn-cs"/>
              </a:defRPr>
            </a:lvl3pPr>
            <a:lvl4pPr marL="177747" marR="0" indent="0" algn="l" defTabSz="912748" rtl="0" eaLnBrk="1" fontAlgn="auto" latinLnBrk="0" hangingPunct="1">
              <a:spcAft>
                <a:spcPts val="0"/>
              </a:spcAft>
              <a:buFontTx/>
              <a:buNone/>
              <a:defRPr lang="en-US" sz="1100" kern="1200" spc="-71" baseline="0" dirty="0" smtClean="0">
                <a:solidFill>
                  <a:schemeClr val="bg2">
                    <a:lumMod val="75000"/>
                  </a:schemeClr>
                </a:solidFill>
                <a:latin typeface="+mj-lt"/>
                <a:ea typeface="+mn-ea"/>
                <a:cs typeface="+mn-cs"/>
              </a:defRPr>
            </a:lvl4pPr>
            <a:lvl5pPr marL="177747" marR="0" indent="0" algn="l" defTabSz="912748" rtl="0" eaLnBrk="1" fontAlgn="auto" latinLnBrk="0" hangingPunct="1">
              <a:spcAft>
                <a:spcPts val="0"/>
              </a:spcAft>
              <a:buFontTx/>
              <a:buNone/>
              <a:defRPr lang="en-US" sz="1100" kern="1200" spc="-71" baseline="0" dirty="0">
                <a:solidFill>
                  <a:schemeClr val="bg2">
                    <a:lumMod val="75000"/>
                  </a:schemeClr>
                </a:solidFill>
                <a:latin typeface="+mj-lt"/>
                <a:ea typeface="+mn-ea"/>
                <a:cs typeface="+mn-cs"/>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Content Placeholder 47"/>
          <p:cNvSpPr>
            <a:spLocks noGrp="1"/>
          </p:cNvSpPr>
          <p:nvPr userDrawn="1">
            <p:ph sz="quarter" idx="24" hasCustomPrompt="1"/>
          </p:nvPr>
        </p:nvSpPr>
        <p:spPr>
          <a:xfrm>
            <a:off x="326120" y="5085207"/>
            <a:ext cx="3016734" cy="1742448"/>
          </a:xfrm>
        </p:spPr>
        <p:txBody>
          <a:bodyPr tIns="45720" rIns="45720"/>
          <a:lstStyle>
            <a:lvl1pPr marL="0" indent="0">
              <a:lnSpc>
                <a:spcPct val="100000"/>
              </a:lnSpc>
              <a:spcBef>
                <a:spcPts val="0"/>
              </a:spcBef>
              <a:buFontTx/>
              <a:buNone/>
              <a:defRPr lang="en-US" sz="1400" kern="1200" spc="-71" baseline="0" dirty="0" smtClean="0">
                <a:solidFill>
                  <a:schemeClr val="bg2">
                    <a:lumMod val="75000"/>
                  </a:schemeClr>
                </a:solidFill>
                <a:latin typeface="+mj-lt"/>
                <a:ea typeface="+mn-ea"/>
                <a:cs typeface="+mn-cs"/>
              </a:defRPr>
            </a:lvl1pPr>
            <a:lvl2pPr marL="0" indent="0">
              <a:buFontTx/>
              <a:buNone/>
              <a:defRPr lang="en-US" sz="1400" kern="1200" spc="-71" baseline="0" dirty="0" smtClean="0">
                <a:solidFill>
                  <a:schemeClr val="accent6">
                    <a:lumMod val="50000"/>
                  </a:schemeClr>
                </a:solidFill>
                <a:latin typeface="+mj-lt"/>
                <a:ea typeface="+mn-ea"/>
                <a:cs typeface="+mn-cs"/>
              </a:defRPr>
            </a:lvl2pPr>
            <a:lvl3pPr marL="114266" indent="0">
              <a:buFontTx/>
              <a:buNone/>
              <a:defRPr sz="1400"/>
            </a:lvl3pPr>
            <a:lvl4pPr marL="177747" indent="0">
              <a:buFontTx/>
              <a:buNone/>
              <a:defRPr sz="1400"/>
            </a:lvl4pPr>
            <a:lvl5pPr marL="177747" indent="0">
              <a:buFontTx/>
              <a:buNone/>
              <a:defRPr sz="1400"/>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7" name="Group 56"/>
          <p:cNvGrpSpPr>
            <a:grpSpLocks noChangeAspect="1"/>
          </p:cNvGrpSpPr>
          <p:nvPr userDrawn="1"/>
        </p:nvGrpSpPr>
        <p:grpSpPr bwMode="black">
          <a:xfrm>
            <a:off x="6488004" y="4749216"/>
            <a:ext cx="274249" cy="276252"/>
            <a:chOff x="741363" y="4105804"/>
            <a:chExt cx="700088" cy="698500"/>
          </a:xfrm>
          <a:solidFill>
            <a:srgbClr val="FFFFFF"/>
          </a:solidFill>
        </p:grpSpPr>
        <p:sp>
          <p:nvSpPr>
            <p:cNvPr id="58" name="Freeform 34"/>
            <p:cNvSpPr>
              <a:spLocks noEditPoints="1"/>
            </p:cNvSpPr>
            <p:nvPr/>
          </p:nvSpPr>
          <p:spPr bwMode="black">
            <a:xfrm>
              <a:off x="741363" y="4105804"/>
              <a:ext cx="700088" cy="698500"/>
            </a:xfrm>
            <a:custGeom>
              <a:avLst/>
              <a:gdLst>
                <a:gd name="T0" fmla="*/ 333 w 394"/>
                <a:gd name="T1" fmla="*/ 0 h 393"/>
                <a:gd name="T2" fmla="*/ 61 w 394"/>
                <a:gd name="T3" fmla="*/ 0 h 393"/>
                <a:gd name="T4" fmla="*/ 0 w 394"/>
                <a:gd name="T5" fmla="*/ 60 h 393"/>
                <a:gd name="T6" fmla="*/ 0 w 394"/>
                <a:gd name="T7" fmla="*/ 333 h 393"/>
                <a:gd name="T8" fmla="*/ 61 w 394"/>
                <a:gd name="T9" fmla="*/ 393 h 393"/>
                <a:gd name="T10" fmla="*/ 333 w 394"/>
                <a:gd name="T11" fmla="*/ 393 h 393"/>
                <a:gd name="T12" fmla="*/ 394 w 394"/>
                <a:gd name="T13" fmla="*/ 333 h 393"/>
                <a:gd name="T14" fmla="*/ 394 w 394"/>
                <a:gd name="T15" fmla="*/ 60 h 393"/>
                <a:gd name="T16" fmla="*/ 333 w 394"/>
                <a:gd name="T17" fmla="*/ 0 h 393"/>
                <a:gd name="T18" fmla="*/ 376 w 394"/>
                <a:gd name="T19" fmla="*/ 333 h 393"/>
                <a:gd name="T20" fmla="*/ 333 w 394"/>
                <a:gd name="T21" fmla="*/ 376 h 393"/>
                <a:gd name="T22" fmla="*/ 61 w 394"/>
                <a:gd name="T23" fmla="*/ 376 h 393"/>
                <a:gd name="T24" fmla="*/ 18 w 394"/>
                <a:gd name="T25" fmla="*/ 333 h 393"/>
                <a:gd name="T26" fmla="*/ 18 w 394"/>
                <a:gd name="T27" fmla="*/ 60 h 393"/>
                <a:gd name="T28" fmla="*/ 61 w 394"/>
                <a:gd name="T29" fmla="*/ 17 h 393"/>
                <a:gd name="T30" fmla="*/ 333 w 394"/>
                <a:gd name="T31" fmla="*/ 17 h 393"/>
                <a:gd name="T32" fmla="*/ 376 w 394"/>
                <a:gd name="T33" fmla="*/ 60 h 393"/>
                <a:gd name="T34" fmla="*/ 376 w 394"/>
                <a:gd name="T35" fmla="*/ 333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4" h="393">
                  <a:moveTo>
                    <a:pt x="333" y="0"/>
                  </a:moveTo>
                  <a:cubicBezTo>
                    <a:pt x="61" y="0"/>
                    <a:pt x="61" y="0"/>
                    <a:pt x="61" y="0"/>
                  </a:cubicBezTo>
                  <a:cubicBezTo>
                    <a:pt x="28" y="0"/>
                    <a:pt x="0" y="27"/>
                    <a:pt x="0" y="60"/>
                  </a:cubicBezTo>
                  <a:cubicBezTo>
                    <a:pt x="0" y="333"/>
                    <a:pt x="0" y="333"/>
                    <a:pt x="0" y="333"/>
                  </a:cubicBezTo>
                  <a:cubicBezTo>
                    <a:pt x="0" y="366"/>
                    <a:pt x="28" y="393"/>
                    <a:pt x="61" y="393"/>
                  </a:cubicBezTo>
                  <a:cubicBezTo>
                    <a:pt x="333" y="393"/>
                    <a:pt x="333" y="393"/>
                    <a:pt x="333" y="393"/>
                  </a:cubicBezTo>
                  <a:cubicBezTo>
                    <a:pt x="366" y="393"/>
                    <a:pt x="394" y="366"/>
                    <a:pt x="394" y="333"/>
                  </a:cubicBezTo>
                  <a:cubicBezTo>
                    <a:pt x="394" y="60"/>
                    <a:pt x="394" y="60"/>
                    <a:pt x="394" y="60"/>
                  </a:cubicBezTo>
                  <a:cubicBezTo>
                    <a:pt x="394" y="27"/>
                    <a:pt x="366" y="0"/>
                    <a:pt x="333" y="0"/>
                  </a:cubicBezTo>
                  <a:close/>
                  <a:moveTo>
                    <a:pt x="376" y="333"/>
                  </a:moveTo>
                  <a:cubicBezTo>
                    <a:pt x="376" y="356"/>
                    <a:pt x="357" y="376"/>
                    <a:pt x="333" y="376"/>
                  </a:cubicBezTo>
                  <a:cubicBezTo>
                    <a:pt x="61" y="376"/>
                    <a:pt x="61" y="376"/>
                    <a:pt x="61" y="376"/>
                  </a:cubicBezTo>
                  <a:cubicBezTo>
                    <a:pt x="37" y="376"/>
                    <a:pt x="18" y="356"/>
                    <a:pt x="18" y="333"/>
                  </a:cubicBezTo>
                  <a:cubicBezTo>
                    <a:pt x="18" y="60"/>
                    <a:pt x="18" y="60"/>
                    <a:pt x="18" y="60"/>
                  </a:cubicBezTo>
                  <a:cubicBezTo>
                    <a:pt x="18" y="37"/>
                    <a:pt x="37" y="17"/>
                    <a:pt x="61" y="17"/>
                  </a:cubicBezTo>
                  <a:cubicBezTo>
                    <a:pt x="333" y="17"/>
                    <a:pt x="333" y="17"/>
                    <a:pt x="333" y="17"/>
                  </a:cubicBezTo>
                  <a:cubicBezTo>
                    <a:pt x="357" y="17"/>
                    <a:pt x="376" y="37"/>
                    <a:pt x="376" y="60"/>
                  </a:cubicBezTo>
                  <a:lnTo>
                    <a:pt x="376" y="333"/>
                  </a:lnTo>
                  <a:close/>
                </a:path>
              </a:pathLst>
            </a:custGeom>
            <a:grpFill/>
            <a:ln>
              <a:noFill/>
            </a:ln>
          </p:spPr>
          <p:txBody>
            <a:bodyPr vert="horz" wrap="square" lIns="91440" tIns="45720" rIns="91440" bIns="45720" numCol="1" anchor="t" anchorCtr="0" compatLnSpc="1">
              <a:prstTxWarp prst="textNoShape">
                <a:avLst/>
              </a:prstTxWarp>
            </a:bodyPr>
            <a:lstStyle/>
            <a:p>
              <a:pPr defTabSz="914126"/>
              <a:endParaRPr lang="en-US" sz="1600">
                <a:solidFill>
                  <a:srgbClr val="000000"/>
                </a:solidFill>
              </a:endParaRPr>
            </a:p>
          </p:txBody>
        </p:sp>
        <p:sp>
          <p:nvSpPr>
            <p:cNvPr id="59" name="Freeform 35"/>
            <p:cNvSpPr>
              <a:spLocks noChangeAspect="1" noEditPoints="1"/>
            </p:cNvSpPr>
            <p:nvPr/>
          </p:nvSpPr>
          <p:spPr bwMode="black">
            <a:xfrm>
              <a:off x="803276" y="4166128"/>
              <a:ext cx="576262" cy="576264"/>
            </a:xfrm>
            <a:custGeom>
              <a:avLst/>
              <a:gdLst>
                <a:gd name="T0" fmla="*/ 298 w 324"/>
                <a:gd name="T1" fmla="*/ 0 h 324"/>
                <a:gd name="T2" fmla="*/ 26 w 324"/>
                <a:gd name="T3" fmla="*/ 0 h 324"/>
                <a:gd name="T4" fmla="*/ 0 w 324"/>
                <a:gd name="T5" fmla="*/ 26 h 324"/>
                <a:gd name="T6" fmla="*/ 0 w 324"/>
                <a:gd name="T7" fmla="*/ 299 h 324"/>
                <a:gd name="T8" fmla="*/ 26 w 324"/>
                <a:gd name="T9" fmla="*/ 324 h 324"/>
                <a:gd name="T10" fmla="*/ 298 w 324"/>
                <a:gd name="T11" fmla="*/ 324 h 324"/>
                <a:gd name="T12" fmla="*/ 324 w 324"/>
                <a:gd name="T13" fmla="*/ 299 h 324"/>
                <a:gd name="T14" fmla="*/ 324 w 324"/>
                <a:gd name="T15" fmla="*/ 26 h 324"/>
                <a:gd name="T16" fmla="*/ 298 w 324"/>
                <a:gd name="T17" fmla="*/ 0 h 324"/>
                <a:gd name="T18" fmla="*/ 233 w 324"/>
                <a:gd name="T19" fmla="*/ 125 h 324"/>
                <a:gd name="T20" fmla="*/ 229 w 324"/>
                <a:gd name="T21" fmla="*/ 161 h 324"/>
                <a:gd name="T22" fmla="*/ 209 w 324"/>
                <a:gd name="T23" fmla="*/ 201 h 324"/>
                <a:gd name="T24" fmla="*/ 201 w 324"/>
                <a:gd name="T25" fmla="*/ 201 h 324"/>
                <a:gd name="T26" fmla="*/ 201 w 324"/>
                <a:gd name="T27" fmla="*/ 208 h 324"/>
                <a:gd name="T28" fmla="*/ 233 w 324"/>
                <a:gd name="T29" fmla="*/ 208 h 324"/>
                <a:gd name="T30" fmla="*/ 229 w 324"/>
                <a:gd name="T31" fmla="*/ 244 h 324"/>
                <a:gd name="T32" fmla="*/ 209 w 324"/>
                <a:gd name="T33" fmla="*/ 284 h 324"/>
                <a:gd name="T34" fmla="*/ 201 w 324"/>
                <a:gd name="T35" fmla="*/ 284 h 324"/>
                <a:gd name="T36" fmla="*/ 201 w 324"/>
                <a:gd name="T37" fmla="*/ 287 h 324"/>
                <a:gd name="T38" fmla="*/ 182 w 324"/>
                <a:gd name="T39" fmla="*/ 296 h 324"/>
                <a:gd name="T40" fmla="*/ 137 w 324"/>
                <a:gd name="T41" fmla="*/ 296 h 324"/>
                <a:gd name="T42" fmla="*/ 118 w 324"/>
                <a:gd name="T43" fmla="*/ 287 h 324"/>
                <a:gd name="T44" fmla="*/ 118 w 324"/>
                <a:gd name="T45" fmla="*/ 284 h 324"/>
                <a:gd name="T46" fmla="*/ 110 w 324"/>
                <a:gd name="T47" fmla="*/ 284 h 324"/>
                <a:gd name="T48" fmla="*/ 91 w 324"/>
                <a:gd name="T49" fmla="*/ 244 h 324"/>
                <a:gd name="T50" fmla="*/ 86 w 324"/>
                <a:gd name="T51" fmla="*/ 208 h 324"/>
                <a:gd name="T52" fmla="*/ 118 w 324"/>
                <a:gd name="T53" fmla="*/ 208 h 324"/>
                <a:gd name="T54" fmla="*/ 118 w 324"/>
                <a:gd name="T55" fmla="*/ 201 h 324"/>
                <a:gd name="T56" fmla="*/ 110 w 324"/>
                <a:gd name="T57" fmla="*/ 201 h 324"/>
                <a:gd name="T58" fmla="*/ 91 w 324"/>
                <a:gd name="T59" fmla="*/ 161 h 324"/>
                <a:gd name="T60" fmla="*/ 86 w 324"/>
                <a:gd name="T61" fmla="*/ 125 h 324"/>
                <a:gd name="T62" fmla="*/ 118 w 324"/>
                <a:gd name="T63" fmla="*/ 125 h 324"/>
                <a:gd name="T64" fmla="*/ 118 w 324"/>
                <a:gd name="T65" fmla="*/ 119 h 324"/>
                <a:gd name="T66" fmla="*/ 110 w 324"/>
                <a:gd name="T67" fmla="*/ 119 h 324"/>
                <a:gd name="T68" fmla="*/ 91 w 324"/>
                <a:gd name="T69" fmla="*/ 78 h 324"/>
                <a:gd name="T70" fmla="*/ 86 w 324"/>
                <a:gd name="T71" fmla="*/ 42 h 324"/>
                <a:gd name="T72" fmla="*/ 118 w 324"/>
                <a:gd name="T73" fmla="*/ 42 h 324"/>
                <a:gd name="T74" fmla="*/ 118 w 324"/>
                <a:gd name="T75" fmla="*/ 39 h 324"/>
                <a:gd name="T76" fmla="*/ 137 w 324"/>
                <a:gd name="T77" fmla="*/ 19 h 324"/>
                <a:gd name="T78" fmla="*/ 182 w 324"/>
                <a:gd name="T79" fmla="*/ 19 h 324"/>
                <a:gd name="T80" fmla="*/ 201 w 324"/>
                <a:gd name="T81" fmla="*/ 39 h 324"/>
                <a:gd name="T82" fmla="*/ 201 w 324"/>
                <a:gd name="T83" fmla="*/ 42 h 324"/>
                <a:gd name="T84" fmla="*/ 233 w 324"/>
                <a:gd name="T85" fmla="*/ 42 h 324"/>
                <a:gd name="T86" fmla="*/ 229 w 324"/>
                <a:gd name="T87" fmla="*/ 78 h 324"/>
                <a:gd name="T88" fmla="*/ 209 w 324"/>
                <a:gd name="T89" fmla="*/ 119 h 324"/>
                <a:gd name="T90" fmla="*/ 201 w 324"/>
                <a:gd name="T91" fmla="*/ 119 h 324"/>
                <a:gd name="T92" fmla="*/ 201 w 324"/>
                <a:gd name="T93" fmla="*/ 125 h 324"/>
                <a:gd name="T94" fmla="*/ 233 w 324"/>
                <a:gd name="T95" fmla="*/ 125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4" h="324">
                  <a:moveTo>
                    <a:pt x="298" y="0"/>
                  </a:moveTo>
                  <a:cubicBezTo>
                    <a:pt x="26" y="0"/>
                    <a:pt x="26" y="0"/>
                    <a:pt x="26" y="0"/>
                  </a:cubicBezTo>
                  <a:cubicBezTo>
                    <a:pt x="12" y="0"/>
                    <a:pt x="0" y="12"/>
                    <a:pt x="0" y="26"/>
                  </a:cubicBezTo>
                  <a:cubicBezTo>
                    <a:pt x="0" y="299"/>
                    <a:pt x="0" y="299"/>
                    <a:pt x="0" y="299"/>
                  </a:cubicBezTo>
                  <a:cubicBezTo>
                    <a:pt x="0" y="313"/>
                    <a:pt x="12" y="324"/>
                    <a:pt x="26" y="324"/>
                  </a:cubicBezTo>
                  <a:cubicBezTo>
                    <a:pt x="298" y="324"/>
                    <a:pt x="298" y="324"/>
                    <a:pt x="298" y="324"/>
                  </a:cubicBezTo>
                  <a:cubicBezTo>
                    <a:pt x="312" y="324"/>
                    <a:pt x="324" y="313"/>
                    <a:pt x="324" y="299"/>
                  </a:cubicBezTo>
                  <a:cubicBezTo>
                    <a:pt x="324" y="26"/>
                    <a:pt x="324" y="26"/>
                    <a:pt x="324" y="26"/>
                  </a:cubicBezTo>
                  <a:cubicBezTo>
                    <a:pt x="324" y="12"/>
                    <a:pt x="312" y="0"/>
                    <a:pt x="298" y="0"/>
                  </a:cubicBezTo>
                  <a:close/>
                  <a:moveTo>
                    <a:pt x="233" y="125"/>
                  </a:moveTo>
                  <a:cubicBezTo>
                    <a:pt x="239" y="125"/>
                    <a:pt x="237" y="131"/>
                    <a:pt x="229" y="161"/>
                  </a:cubicBezTo>
                  <a:cubicBezTo>
                    <a:pt x="221" y="190"/>
                    <a:pt x="209" y="201"/>
                    <a:pt x="209" y="201"/>
                  </a:cubicBezTo>
                  <a:cubicBezTo>
                    <a:pt x="201" y="201"/>
                    <a:pt x="201" y="201"/>
                    <a:pt x="201" y="201"/>
                  </a:cubicBezTo>
                  <a:cubicBezTo>
                    <a:pt x="201" y="208"/>
                    <a:pt x="201" y="208"/>
                    <a:pt x="201" y="208"/>
                  </a:cubicBezTo>
                  <a:cubicBezTo>
                    <a:pt x="233" y="208"/>
                    <a:pt x="233" y="208"/>
                    <a:pt x="233" y="208"/>
                  </a:cubicBezTo>
                  <a:cubicBezTo>
                    <a:pt x="239" y="208"/>
                    <a:pt x="237" y="214"/>
                    <a:pt x="229" y="244"/>
                  </a:cubicBezTo>
                  <a:cubicBezTo>
                    <a:pt x="221" y="273"/>
                    <a:pt x="209" y="284"/>
                    <a:pt x="209" y="284"/>
                  </a:cubicBezTo>
                  <a:cubicBezTo>
                    <a:pt x="201" y="284"/>
                    <a:pt x="201" y="284"/>
                    <a:pt x="201" y="284"/>
                  </a:cubicBezTo>
                  <a:cubicBezTo>
                    <a:pt x="201" y="287"/>
                    <a:pt x="201" y="287"/>
                    <a:pt x="201" y="287"/>
                  </a:cubicBezTo>
                  <a:cubicBezTo>
                    <a:pt x="182" y="296"/>
                    <a:pt x="182" y="296"/>
                    <a:pt x="182" y="296"/>
                  </a:cubicBezTo>
                  <a:cubicBezTo>
                    <a:pt x="137" y="296"/>
                    <a:pt x="137" y="296"/>
                    <a:pt x="137" y="296"/>
                  </a:cubicBezTo>
                  <a:cubicBezTo>
                    <a:pt x="118" y="287"/>
                    <a:pt x="118" y="287"/>
                    <a:pt x="118" y="287"/>
                  </a:cubicBezTo>
                  <a:cubicBezTo>
                    <a:pt x="118" y="284"/>
                    <a:pt x="118" y="284"/>
                    <a:pt x="118" y="284"/>
                  </a:cubicBezTo>
                  <a:cubicBezTo>
                    <a:pt x="110" y="284"/>
                    <a:pt x="110" y="284"/>
                    <a:pt x="110" y="284"/>
                  </a:cubicBezTo>
                  <a:cubicBezTo>
                    <a:pt x="110" y="284"/>
                    <a:pt x="99" y="273"/>
                    <a:pt x="91" y="244"/>
                  </a:cubicBezTo>
                  <a:cubicBezTo>
                    <a:pt x="83" y="214"/>
                    <a:pt x="80" y="208"/>
                    <a:pt x="86" y="208"/>
                  </a:cubicBezTo>
                  <a:cubicBezTo>
                    <a:pt x="118" y="208"/>
                    <a:pt x="118" y="208"/>
                    <a:pt x="118" y="208"/>
                  </a:cubicBezTo>
                  <a:cubicBezTo>
                    <a:pt x="118" y="201"/>
                    <a:pt x="118" y="201"/>
                    <a:pt x="118" y="201"/>
                  </a:cubicBezTo>
                  <a:cubicBezTo>
                    <a:pt x="110" y="201"/>
                    <a:pt x="110" y="201"/>
                    <a:pt x="110" y="201"/>
                  </a:cubicBezTo>
                  <a:cubicBezTo>
                    <a:pt x="110" y="201"/>
                    <a:pt x="99" y="190"/>
                    <a:pt x="91" y="161"/>
                  </a:cubicBezTo>
                  <a:cubicBezTo>
                    <a:pt x="83" y="131"/>
                    <a:pt x="80" y="125"/>
                    <a:pt x="86" y="125"/>
                  </a:cubicBezTo>
                  <a:cubicBezTo>
                    <a:pt x="118" y="125"/>
                    <a:pt x="118" y="125"/>
                    <a:pt x="118" y="125"/>
                  </a:cubicBezTo>
                  <a:cubicBezTo>
                    <a:pt x="118" y="119"/>
                    <a:pt x="118" y="119"/>
                    <a:pt x="118" y="119"/>
                  </a:cubicBezTo>
                  <a:cubicBezTo>
                    <a:pt x="110" y="119"/>
                    <a:pt x="110" y="119"/>
                    <a:pt x="110" y="119"/>
                  </a:cubicBezTo>
                  <a:cubicBezTo>
                    <a:pt x="110" y="119"/>
                    <a:pt x="99" y="108"/>
                    <a:pt x="91" y="78"/>
                  </a:cubicBezTo>
                  <a:cubicBezTo>
                    <a:pt x="83" y="49"/>
                    <a:pt x="80" y="42"/>
                    <a:pt x="86" y="42"/>
                  </a:cubicBezTo>
                  <a:cubicBezTo>
                    <a:pt x="118" y="42"/>
                    <a:pt x="118" y="42"/>
                    <a:pt x="118" y="42"/>
                  </a:cubicBezTo>
                  <a:cubicBezTo>
                    <a:pt x="118" y="39"/>
                    <a:pt x="118" y="39"/>
                    <a:pt x="118" y="39"/>
                  </a:cubicBezTo>
                  <a:cubicBezTo>
                    <a:pt x="137" y="19"/>
                    <a:pt x="137" y="19"/>
                    <a:pt x="137" y="19"/>
                  </a:cubicBezTo>
                  <a:cubicBezTo>
                    <a:pt x="182" y="19"/>
                    <a:pt x="182" y="19"/>
                    <a:pt x="182" y="19"/>
                  </a:cubicBezTo>
                  <a:cubicBezTo>
                    <a:pt x="201" y="39"/>
                    <a:pt x="201" y="39"/>
                    <a:pt x="201" y="39"/>
                  </a:cubicBezTo>
                  <a:cubicBezTo>
                    <a:pt x="201" y="42"/>
                    <a:pt x="201" y="42"/>
                    <a:pt x="201" y="42"/>
                  </a:cubicBezTo>
                  <a:cubicBezTo>
                    <a:pt x="233" y="42"/>
                    <a:pt x="233" y="42"/>
                    <a:pt x="233" y="42"/>
                  </a:cubicBezTo>
                  <a:cubicBezTo>
                    <a:pt x="239" y="42"/>
                    <a:pt x="237" y="49"/>
                    <a:pt x="229" y="78"/>
                  </a:cubicBezTo>
                  <a:cubicBezTo>
                    <a:pt x="221" y="108"/>
                    <a:pt x="209" y="119"/>
                    <a:pt x="209" y="119"/>
                  </a:cubicBezTo>
                  <a:cubicBezTo>
                    <a:pt x="201" y="119"/>
                    <a:pt x="201" y="119"/>
                    <a:pt x="201" y="119"/>
                  </a:cubicBezTo>
                  <a:cubicBezTo>
                    <a:pt x="201" y="125"/>
                    <a:pt x="201" y="125"/>
                    <a:pt x="201" y="125"/>
                  </a:cubicBezTo>
                  <a:lnTo>
                    <a:pt x="233" y="125"/>
                  </a:lnTo>
                  <a:close/>
                </a:path>
              </a:pathLst>
            </a:custGeom>
            <a:grpFill/>
            <a:ln>
              <a:noFill/>
            </a:ln>
          </p:spPr>
          <p:txBody>
            <a:bodyPr vert="horz" wrap="square" lIns="91440" tIns="45720" rIns="91440" bIns="45720" numCol="1" anchor="t" anchorCtr="0" compatLnSpc="1">
              <a:prstTxWarp prst="textNoShape">
                <a:avLst/>
              </a:prstTxWarp>
            </a:bodyPr>
            <a:lstStyle/>
            <a:p>
              <a:pPr defTabSz="914126"/>
              <a:endParaRPr lang="en-US" sz="1600">
                <a:solidFill>
                  <a:srgbClr val="000000"/>
                </a:solidFill>
              </a:endParaRPr>
            </a:p>
          </p:txBody>
        </p:sp>
        <p:sp>
          <p:nvSpPr>
            <p:cNvPr id="60" name="Oval 36"/>
            <p:cNvSpPr>
              <a:spLocks noChangeArrowheads="1"/>
            </p:cNvSpPr>
            <p:nvPr/>
          </p:nvSpPr>
          <p:spPr bwMode="black">
            <a:xfrm>
              <a:off x="1027113" y="4251854"/>
              <a:ext cx="119063" cy="117475"/>
            </a:xfrm>
            <a:prstGeom prst="ellipse">
              <a:avLst/>
            </a:prstGeom>
            <a:grpFill/>
            <a:ln>
              <a:noFill/>
            </a:ln>
          </p:spPr>
          <p:txBody>
            <a:bodyPr vert="horz" wrap="square" lIns="91440" tIns="45720" rIns="91440" bIns="45720" numCol="1" anchor="t" anchorCtr="0" compatLnSpc="1">
              <a:prstTxWarp prst="textNoShape">
                <a:avLst/>
              </a:prstTxWarp>
            </a:bodyPr>
            <a:lstStyle/>
            <a:p>
              <a:pPr defTabSz="914126"/>
              <a:endParaRPr lang="en-US" sz="1600">
                <a:solidFill>
                  <a:srgbClr val="000000"/>
                </a:solidFill>
              </a:endParaRPr>
            </a:p>
          </p:txBody>
        </p:sp>
        <p:sp>
          <p:nvSpPr>
            <p:cNvPr id="61" name="Oval 37"/>
            <p:cNvSpPr>
              <a:spLocks noChangeArrowheads="1"/>
            </p:cNvSpPr>
            <p:nvPr/>
          </p:nvSpPr>
          <p:spPr bwMode="black">
            <a:xfrm>
              <a:off x="1027113" y="4399491"/>
              <a:ext cx="119063" cy="119063"/>
            </a:xfrm>
            <a:prstGeom prst="ellipse">
              <a:avLst/>
            </a:prstGeom>
            <a:grpFill/>
            <a:ln>
              <a:noFill/>
            </a:ln>
          </p:spPr>
          <p:txBody>
            <a:bodyPr vert="horz" wrap="square" lIns="91440" tIns="45720" rIns="91440" bIns="45720" numCol="1" anchor="t" anchorCtr="0" compatLnSpc="1">
              <a:prstTxWarp prst="textNoShape">
                <a:avLst/>
              </a:prstTxWarp>
            </a:bodyPr>
            <a:lstStyle/>
            <a:p>
              <a:pPr defTabSz="914126"/>
              <a:endParaRPr lang="en-US" sz="1600">
                <a:solidFill>
                  <a:srgbClr val="000000"/>
                </a:solidFill>
              </a:endParaRPr>
            </a:p>
          </p:txBody>
        </p:sp>
        <p:sp>
          <p:nvSpPr>
            <p:cNvPr id="62" name="Oval 38"/>
            <p:cNvSpPr>
              <a:spLocks noChangeArrowheads="1"/>
            </p:cNvSpPr>
            <p:nvPr/>
          </p:nvSpPr>
          <p:spPr bwMode="black">
            <a:xfrm>
              <a:off x="1027113" y="4545541"/>
              <a:ext cx="119063" cy="119063"/>
            </a:xfrm>
            <a:prstGeom prst="ellipse">
              <a:avLst/>
            </a:prstGeom>
            <a:grpFill/>
            <a:ln>
              <a:noFill/>
            </a:ln>
          </p:spPr>
          <p:txBody>
            <a:bodyPr vert="horz" wrap="square" lIns="91440" tIns="45720" rIns="91440" bIns="45720" numCol="1" anchor="t" anchorCtr="0" compatLnSpc="1">
              <a:prstTxWarp prst="textNoShape">
                <a:avLst/>
              </a:prstTxWarp>
            </a:bodyPr>
            <a:lstStyle/>
            <a:p>
              <a:pPr defTabSz="914126"/>
              <a:endParaRPr lang="en-US" sz="1600">
                <a:solidFill>
                  <a:srgbClr val="000000"/>
                </a:solidFill>
              </a:endParaRPr>
            </a:p>
          </p:txBody>
        </p:sp>
      </p:grpSp>
      <p:grpSp>
        <p:nvGrpSpPr>
          <p:cNvPr id="63" name="Group 62"/>
          <p:cNvGrpSpPr>
            <a:grpSpLocks noChangeAspect="1"/>
          </p:cNvGrpSpPr>
          <p:nvPr userDrawn="1"/>
        </p:nvGrpSpPr>
        <p:grpSpPr bwMode="black">
          <a:xfrm>
            <a:off x="9313018" y="4749216"/>
            <a:ext cx="274249" cy="276252"/>
            <a:chOff x="741363" y="4105804"/>
            <a:chExt cx="700088" cy="698500"/>
          </a:xfrm>
          <a:solidFill>
            <a:srgbClr val="FFFFFF"/>
          </a:solidFill>
        </p:grpSpPr>
        <p:sp>
          <p:nvSpPr>
            <p:cNvPr id="64" name="Freeform 34"/>
            <p:cNvSpPr>
              <a:spLocks noEditPoints="1"/>
            </p:cNvSpPr>
            <p:nvPr/>
          </p:nvSpPr>
          <p:spPr bwMode="black">
            <a:xfrm>
              <a:off x="741363" y="4105804"/>
              <a:ext cx="700088" cy="698500"/>
            </a:xfrm>
            <a:custGeom>
              <a:avLst/>
              <a:gdLst>
                <a:gd name="T0" fmla="*/ 333 w 394"/>
                <a:gd name="T1" fmla="*/ 0 h 393"/>
                <a:gd name="T2" fmla="*/ 61 w 394"/>
                <a:gd name="T3" fmla="*/ 0 h 393"/>
                <a:gd name="T4" fmla="*/ 0 w 394"/>
                <a:gd name="T5" fmla="*/ 60 h 393"/>
                <a:gd name="T6" fmla="*/ 0 w 394"/>
                <a:gd name="T7" fmla="*/ 333 h 393"/>
                <a:gd name="T8" fmla="*/ 61 w 394"/>
                <a:gd name="T9" fmla="*/ 393 h 393"/>
                <a:gd name="T10" fmla="*/ 333 w 394"/>
                <a:gd name="T11" fmla="*/ 393 h 393"/>
                <a:gd name="T12" fmla="*/ 394 w 394"/>
                <a:gd name="T13" fmla="*/ 333 h 393"/>
                <a:gd name="T14" fmla="*/ 394 w 394"/>
                <a:gd name="T15" fmla="*/ 60 h 393"/>
                <a:gd name="T16" fmla="*/ 333 w 394"/>
                <a:gd name="T17" fmla="*/ 0 h 393"/>
                <a:gd name="T18" fmla="*/ 376 w 394"/>
                <a:gd name="T19" fmla="*/ 333 h 393"/>
                <a:gd name="T20" fmla="*/ 333 w 394"/>
                <a:gd name="T21" fmla="*/ 376 h 393"/>
                <a:gd name="T22" fmla="*/ 61 w 394"/>
                <a:gd name="T23" fmla="*/ 376 h 393"/>
                <a:gd name="T24" fmla="*/ 18 w 394"/>
                <a:gd name="T25" fmla="*/ 333 h 393"/>
                <a:gd name="T26" fmla="*/ 18 w 394"/>
                <a:gd name="T27" fmla="*/ 60 h 393"/>
                <a:gd name="T28" fmla="*/ 61 w 394"/>
                <a:gd name="T29" fmla="*/ 17 h 393"/>
                <a:gd name="T30" fmla="*/ 333 w 394"/>
                <a:gd name="T31" fmla="*/ 17 h 393"/>
                <a:gd name="T32" fmla="*/ 376 w 394"/>
                <a:gd name="T33" fmla="*/ 60 h 393"/>
                <a:gd name="T34" fmla="*/ 376 w 394"/>
                <a:gd name="T35" fmla="*/ 333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4" h="393">
                  <a:moveTo>
                    <a:pt x="333" y="0"/>
                  </a:moveTo>
                  <a:cubicBezTo>
                    <a:pt x="61" y="0"/>
                    <a:pt x="61" y="0"/>
                    <a:pt x="61" y="0"/>
                  </a:cubicBezTo>
                  <a:cubicBezTo>
                    <a:pt x="28" y="0"/>
                    <a:pt x="0" y="27"/>
                    <a:pt x="0" y="60"/>
                  </a:cubicBezTo>
                  <a:cubicBezTo>
                    <a:pt x="0" y="333"/>
                    <a:pt x="0" y="333"/>
                    <a:pt x="0" y="333"/>
                  </a:cubicBezTo>
                  <a:cubicBezTo>
                    <a:pt x="0" y="366"/>
                    <a:pt x="28" y="393"/>
                    <a:pt x="61" y="393"/>
                  </a:cubicBezTo>
                  <a:cubicBezTo>
                    <a:pt x="333" y="393"/>
                    <a:pt x="333" y="393"/>
                    <a:pt x="333" y="393"/>
                  </a:cubicBezTo>
                  <a:cubicBezTo>
                    <a:pt x="366" y="393"/>
                    <a:pt x="394" y="366"/>
                    <a:pt x="394" y="333"/>
                  </a:cubicBezTo>
                  <a:cubicBezTo>
                    <a:pt x="394" y="60"/>
                    <a:pt x="394" y="60"/>
                    <a:pt x="394" y="60"/>
                  </a:cubicBezTo>
                  <a:cubicBezTo>
                    <a:pt x="394" y="27"/>
                    <a:pt x="366" y="0"/>
                    <a:pt x="333" y="0"/>
                  </a:cubicBezTo>
                  <a:close/>
                  <a:moveTo>
                    <a:pt x="376" y="333"/>
                  </a:moveTo>
                  <a:cubicBezTo>
                    <a:pt x="376" y="356"/>
                    <a:pt x="357" y="376"/>
                    <a:pt x="333" y="376"/>
                  </a:cubicBezTo>
                  <a:cubicBezTo>
                    <a:pt x="61" y="376"/>
                    <a:pt x="61" y="376"/>
                    <a:pt x="61" y="376"/>
                  </a:cubicBezTo>
                  <a:cubicBezTo>
                    <a:pt x="37" y="376"/>
                    <a:pt x="18" y="356"/>
                    <a:pt x="18" y="333"/>
                  </a:cubicBezTo>
                  <a:cubicBezTo>
                    <a:pt x="18" y="60"/>
                    <a:pt x="18" y="60"/>
                    <a:pt x="18" y="60"/>
                  </a:cubicBezTo>
                  <a:cubicBezTo>
                    <a:pt x="18" y="37"/>
                    <a:pt x="37" y="17"/>
                    <a:pt x="61" y="17"/>
                  </a:cubicBezTo>
                  <a:cubicBezTo>
                    <a:pt x="333" y="17"/>
                    <a:pt x="333" y="17"/>
                    <a:pt x="333" y="17"/>
                  </a:cubicBezTo>
                  <a:cubicBezTo>
                    <a:pt x="357" y="17"/>
                    <a:pt x="376" y="37"/>
                    <a:pt x="376" y="60"/>
                  </a:cubicBezTo>
                  <a:lnTo>
                    <a:pt x="376" y="333"/>
                  </a:lnTo>
                  <a:close/>
                </a:path>
              </a:pathLst>
            </a:custGeom>
            <a:grpFill/>
            <a:ln>
              <a:noFill/>
            </a:ln>
          </p:spPr>
          <p:txBody>
            <a:bodyPr vert="horz" wrap="square" lIns="91440" tIns="45720" rIns="91440" bIns="45720" numCol="1" anchor="t" anchorCtr="0" compatLnSpc="1">
              <a:prstTxWarp prst="textNoShape">
                <a:avLst/>
              </a:prstTxWarp>
            </a:bodyPr>
            <a:lstStyle/>
            <a:p>
              <a:pPr defTabSz="914126"/>
              <a:endParaRPr lang="en-US" sz="1600">
                <a:solidFill>
                  <a:srgbClr val="000000"/>
                </a:solidFill>
              </a:endParaRPr>
            </a:p>
          </p:txBody>
        </p:sp>
        <p:sp>
          <p:nvSpPr>
            <p:cNvPr id="65" name="Freeform 35"/>
            <p:cNvSpPr>
              <a:spLocks noChangeAspect="1" noEditPoints="1"/>
            </p:cNvSpPr>
            <p:nvPr/>
          </p:nvSpPr>
          <p:spPr bwMode="black">
            <a:xfrm>
              <a:off x="803276" y="4166128"/>
              <a:ext cx="576262" cy="576264"/>
            </a:xfrm>
            <a:custGeom>
              <a:avLst/>
              <a:gdLst>
                <a:gd name="T0" fmla="*/ 298 w 324"/>
                <a:gd name="T1" fmla="*/ 0 h 324"/>
                <a:gd name="T2" fmla="*/ 26 w 324"/>
                <a:gd name="T3" fmla="*/ 0 h 324"/>
                <a:gd name="T4" fmla="*/ 0 w 324"/>
                <a:gd name="T5" fmla="*/ 26 h 324"/>
                <a:gd name="T6" fmla="*/ 0 w 324"/>
                <a:gd name="T7" fmla="*/ 299 h 324"/>
                <a:gd name="T8" fmla="*/ 26 w 324"/>
                <a:gd name="T9" fmla="*/ 324 h 324"/>
                <a:gd name="T10" fmla="*/ 298 w 324"/>
                <a:gd name="T11" fmla="*/ 324 h 324"/>
                <a:gd name="T12" fmla="*/ 324 w 324"/>
                <a:gd name="T13" fmla="*/ 299 h 324"/>
                <a:gd name="T14" fmla="*/ 324 w 324"/>
                <a:gd name="T15" fmla="*/ 26 h 324"/>
                <a:gd name="T16" fmla="*/ 298 w 324"/>
                <a:gd name="T17" fmla="*/ 0 h 324"/>
                <a:gd name="T18" fmla="*/ 233 w 324"/>
                <a:gd name="T19" fmla="*/ 125 h 324"/>
                <a:gd name="T20" fmla="*/ 229 w 324"/>
                <a:gd name="T21" fmla="*/ 161 h 324"/>
                <a:gd name="T22" fmla="*/ 209 w 324"/>
                <a:gd name="T23" fmla="*/ 201 h 324"/>
                <a:gd name="T24" fmla="*/ 201 w 324"/>
                <a:gd name="T25" fmla="*/ 201 h 324"/>
                <a:gd name="T26" fmla="*/ 201 w 324"/>
                <a:gd name="T27" fmla="*/ 208 h 324"/>
                <a:gd name="T28" fmla="*/ 233 w 324"/>
                <a:gd name="T29" fmla="*/ 208 h 324"/>
                <a:gd name="T30" fmla="*/ 229 w 324"/>
                <a:gd name="T31" fmla="*/ 244 h 324"/>
                <a:gd name="T32" fmla="*/ 209 w 324"/>
                <a:gd name="T33" fmla="*/ 284 h 324"/>
                <a:gd name="T34" fmla="*/ 201 w 324"/>
                <a:gd name="T35" fmla="*/ 284 h 324"/>
                <a:gd name="T36" fmla="*/ 201 w 324"/>
                <a:gd name="T37" fmla="*/ 287 h 324"/>
                <a:gd name="T38" fmla="*/ 182 w 324"/>
                <a:gd name="T39" fmla="*/ 296 h 324"/>
                <a:gd name="T40" fmla="*/ 137 w 324"/>
                <a:gd name="T41" fmla="*/ 296 h 324"/>
                <a:gd name="T42" fmla="*/ 118 w 324"/>
                <a:gd name="T43" fmla="*/ 287 h 324"/>
                <a:gd name="T44" fmla="*/ 118 w 324"/>
                <a:gd name="T45" fmla="*/ 284 h 324"/>
                <a:gd name="T46" fmla="*/ 110 w 324"/>
                <a:gd name="T47" fmla="*/ 284 h 324"/>
                <a:gd name="T48" fmla="*/ 91 w 324"/>
                <a:gd name="T49" fmla="*/ 244 h 324"/>
                <a:gd name="T50" fmla="*/ 86 w 324"/>
                <a:gd name="T51" fmla="*/ 208 h 324"/>
                <a:gd name="T52" fmla="*/ 118 w 324"/>
                <a:gd name="T53" fmla="*/ 208 h 324"/>
                <a:gd name="T54" fmla="*/ 118 w 324"/>
                <a:gd name="T55" fmla="*/ 201 h 324"/>
                <a:gd name="T56" fmla="*/ 110 w 324"/>
                <a:gd name="T57" fmla="*/ 201 h 324"/>
                <a:gd name="T58" fmla="*/ 91 w 324"/>
                <a:gd name="T59" fmla="*/ 161 h 324"/>
                <a:gd name="T60" fmla="*/ 86 w 324"/>
                <a:gd name="T61" fmla="*/ 125 h 324"/>
                <a:gd name="T62" fmla="*/ 118 w 324"/>
                <a:gd name="T63" fmla="*/ 125 h 324"/>
                <a:gd name="T64" fmla="*/ 118 w 324"/>
                <a:gd name="T65" fmla="*/ 119 h 324"/>
                <a:gd name="T66" fmla="*/ 110 w 324"/>
                <a:gd name="T67" fmla="*/ 119 h 324"/>
                <a:gd name="T68" fmla="*/ 91 w 324"/>
                <a:gd name="T69" fmla="*/ 78 h 324"/>
                <a:gd name="T70" fmla="*/ 86 w 324"/>
                <a:gd name="T71" fmla="*/ 42 h 324"/>
                <a:gd name="T72" fmla="*/ 118 w 324"/>
                <a:gd name="T73" fmla="*/ 42 h 324"/>
                <a:gd name="T74" fmla="*/ 118 w 324"/>
                <a:gd name="T75" fmla="*/ 39 h 324"/>
                <a:gd name="T76" fmla="*/ 137 w 324"/>
                <a:gd name="T77" fmla="*/ 19 h 324"/>
                <a:gd name="T78" fmla="*/ 182 w 324"/>
                <a:gd name="T79" fmla="*/ 19 h 324"/>
                <a:gd name="T80" fmla="*/ 201 w 324"/>
                <a:gd name="T81" fmla="*/ 39 h 324"/>
                <a:gd name="T82" fmla="*/ 201 w 324"/>
                <a:gd name="T83" fmla="*/ 42 h 324"/>
                <a:gd name="T84" fmla="*/ 233 w 324"/>
                <a:gd name="T85" fmla="*/ 42 h 324"/>
                <a:gd name="T86" fmla="*/ 229 w 324"/>
                <a:gd name="T87" fmla="*/ 78 h 324"/>
                <a:gd name="T88" fmla="*/ 209 w 324"/>
                <a:gd name="T89" fmla="*/ 119 h 324"/>
                <a:gd name="T90" fmla="*/ 201 w 324"/>
                <a:gd name="T91" fmla="*/ 119 h 324"/>
                <a:gd name="T92" fmla="*/ 201 w 324"/>
                <a:gd name="T93" fmla="*/ 125 h 324"/>
                <a:gd name="T94" fmla="*/ 233 w 324"/>
                <a:gd name="T95" fmla="*/ 125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4" h="324">
                  <a:moveTo>
                    <a:pt x="298" y="0"/>
                  </a:moveTo>
                  <a:cubicBezTo>
                    <a:pt x="26" y="0"/>
                    <a:pt x="26" y="0"/>
                    <a:pt x="26" y="0"/>
                  </a:cubicBezTo>
                  <a:cubicBezTo>
                    <a:pt x="12" y="0"/>
                    <a:pt x="0" y="12"/>
                    <a:pt x="0" y="26"/>
                  </a:cubicBezTo>
                  <a:cubicBezTo>
                    <a:pt x="0" y="299"/>
                    <a:pt x="0" y="299"/>
                    <a:pt x="0" y="299"/>
                  </a:cubicBezTo>
                  <a:cubicBezTo>
                    <a:pt x="0" y="313"/>
                    <a:pt x="12" y="324"/>
                    <a:pt x="26" y="324"/>
                  </a:cubicBezTo>
                  <a:cubicBezTo>
                    <a:pt x="298" y="324"/>
                    <a:pt x="298" y="324"/>
                    <a:pt x="298" y="324"/>
                  </a:cubicBezTo>
                  <a:cubicBezTo>
                    <a:pt x="312" y="324"/>
                    <a:pt x="324" y="313"/>
                    <a:pt x="324" y="299"/>
                  </a:cubicBezTo>
                  <a:cubicBezTo>
                    <a:pt x="324" y="26"/>
                    <a:pt x="324" y="26"/>
                    <a:pt x="324" y="26"/>
                  </a:cubicBezTo>
                  <a:cubicBezTo>
                    <a:pt x="324" y="12"/>
                    <a:pt x="312" y="0"/>
                    <a:pt x="298" y="0"/>
                  </a:cubicBezTo>
                  <a:close/>
                  <a:moveTo>
                    <a:pt x="233" y="125"/>
                  </a:moveTo>
                  <a:cubicBezTo>
                    <a:pt x="239" y="125"/>
                    <a:pt x="237" y="131"/>
                    <a:pt x="229" y="161"/>
                  </a:cubicBezTo>
                  <a:cubicBezTo>
                    <a:pt x="221" y="190"/>
                    <a:pt x="209" y="201"/>
                    <a:pt x="209" y="201"/>
                  </a:cubicBezTo>
                  <a:cubicBezTo>
                    <a:pt x="201" y="201"/>
                    <a:pt x="201" y="201"/>
                    <a:pt x="201" y="201"/>
                  </a:cubicBezTo>
                  <a:cubicBezTo>
                    <a:pt x="201" y="208"/>
                    <a:pt x="201" y="208"/>
                    <a:pt x="201" y="208"/>
                  </a:cubicBezTo>
                  <a:cubicBezTo>
                    <a:pt x="233" y="208"/>
                    <a:pt x="233" y="208"/>
                    <a:pt x="233" y="208"/>
                  </a:cubicBezTo>
                  <a:cubicBezTo>
                    <a:pt x="239" y="208"/>
                    <a:pt x="237" y="214"/>
                    <a:pt x="229" y="244"/>
                  </a:cubicBezTo>
                  <a:cubicBezTo>
                    <a:pt x="221" y="273"/>
                    <a:pt x="209" y="284"/>
                    <a:pt x="209" y="284"/>
                  </a:cubicBezTo>
                  <a:cubicBezTo>
                    <a:pt x="201" y="284"/>
                    <a:pt x="201" y="284"/>
                    <a:pt x="201" y="284"/>
                  </a:cubicBezTo>
                  <a:cubicBezTo>
                    <a:pt x="201" y="287"/>
                    <a:pt x="201" y="287"/>
                    <a:pt x="201" y="287"/>
                  </a:cubicBezTo>
                  <a:cubicBezTo>
                    <a:pt x="182" y="296"/>
                    <a:pt x="182" y="296"/>
                    <a:pt x="182" y="296"/>
                  </a:cubicBezTo>
                  <a:cubicBezTo>
                    <a:pt x="137" y="296"/>
                    <a:pt x="137" y="296"/>
                    <a:pt x="137" y="296"/>
                  </a:cubicBezTo>
                  <a:cubicBezTo>
                    <a:pt x="118" y="287"/>
                    <a:pt x="118" y="287"/>
                    <a:pt x="118" y="287"/>
                  </a:cubicBezTo>
                  <a:cubicBezTo>
                    <a:pt x="118" y="284"/>
                    <a:pt x="118" y="284"/>
                    <a:pt x="118" y="284"/>
                  </a:cubicBezTo>
                  <a:cubicBezTo>
                    <a:pt x="110" y="284"/>
                    <a:pt x="110" y="284"/>
                    <a:pt x="110" y="284"/>
                  </a:cubicBezTo>
                  <a:cubicBezTo>
                    <a:pt x="110" y="284"/>
                    <a:pt x="99" y="273"/>
                    <a:pt x="91" y="244"/>
                  </a:cubicBezTo>
                  <a:cubicBezTo>
                    <a:pt x="83" y="214"/>
                    <a:pt x="80" y="208"/>
                    <a:pt x="86" y="208"/>
                  </a:cubicBezTo>
                  <a:cubicBezTo>
                    <a:pt x="118" y="208"/>
                    <a:pt x="118" y="208"/>
                    <a:pt x="118" y="208"/>
                  </a:cubicBezTo>
                  <a:cubicBezTo>
                    <a:pt x="118" y="201"/>
                    <a:pt x="118" y="201"/>
                    <a:pt x="118" y="201"/>
                  </a:cubicBezTo>
                  <a:cubicBezTo>
                    <a:pt x="110" y="201"/>
                    <a:pt x="110" y="201"/>
                    <a:pt x="110" y="201"/>
                  </a:cubicBezTo>
                  <a:cubicBezTo>
                    <a:pt x="110" y="201"/>
                    <a:pt x="99" y="190"/>
                    <a:pt x="91" y="161"/>
                  </a:cubicBezTo>
                  <a:cubicBezTo>
                    <a:pt x="83" y="131"/>
                    <a:pt x="80" y="125"/>
                    <a:pt x="86" y="125"/>
                  </a:cubicBezTo>
                  <a:cubicBezTo>
                    <a:pt x="118" y="125"/>
                    <a:pt x="118" y="125"/>
                    <a:pt x="118" y="125"/>
                  </a:cubicBezTo>
                  <a:cubicBezTo>
                    <a:pt x="118" y="119"/>
                    <a:pt x="118" y="119"/>
                    <a:pt x="118" y="119"/>
                  </a:cubicBezTo>
                  <a:cubicBezTo>
                    <a:pt x="110" y="119"/>
                    <a:pt x="110" y="119"/>
                    <a:pt x="110" y="119"/>
                  </a:cubicBezTo>
                  <a:cubicBezTo>
                    <a:pt x="110" y="119"/>
                    <a:pt x="99" y="108"/>
                    <a:pt x="91" y="78"/>
                  </a:cubicBezTo>
                  <a:cubicBezTo>
                    <a:pt x="83" y="49"/>
                    <a:pt x="80" y="42"/>
                    <a:pt x="86" y="42"/>
                  </a:cubicBezTo>
                  <a:cubicBezTo>
                    <a:pt x="118" y="42"/>
                    <a:pt x="118" y="42"/>
                    <a:pt x="118" y="42"/>
                  </a:cubicBezTo>
                  <a:cubicBezTo>
                    <a:pt x="118" y="39"/>
                    <a:pt x="118" y="39"/>
                    <a:pt x="118" y="39"/>
                  </a:cubicBezTo>
                  <a:cubicBezTo>
                    <a:pt x="137" y="19"/>
                    <a:pt x="137" y="19"/>
                    <a:pt x="137" y="19"/>
                  </a:cubicBezTo>
                  <a:cubicBezTo>
                    <a:pt x="182" y="19"/>
                    <a:pt x="182" y="19"/>
                    <a:pt x="182" y="19"/>
                  </a:cubicBezTo>
                  <a:cubicBezTo>
                    <a:pt x="201" y="39"/>
                    <a:pt x="201" y="39"/>
                    <a:pt x="201" y="39"/>
                  </a:cubicBezTo>
                  <a:cubicBezTo>
                    <a:pt x="201" y="42"/>
                    <a:pt x="201" y="42"/>
                    <a:pt x="201" y="42"/>
                  </a:cubicBezTo>
                  <a:cubicBezTo>
                    <a:pt x="233" y="42"/>
                    <a:pt x="233" y="42"/>
                    <a:pt x="233" y="42"/>
                  </a:cubicBezTo>
                  <a:cubicBezTo>
                    <a:pt x="239" y="42"/>
                    <a:pt x="237" y="49"/>
                    <a:pt x="229" y="78"/>
                  </a:cubicBezTo>
                  <a:cubicBezTo>
                    <a:pt x="221" y="108"/>
                    <a:pt x="209" y="119"/>
                    <a:pt x="209" y="119"/>
                  </a:cubicBezTo>
                  <a:cubicBezTo>
                    <a:pt x="201" y="119"/>
                    <a:pt x="201" y="119"/>
                    <a:pt x="201" y="119"/>
                  </a:cubicBezTo>
                  <a:cubicBezTo>
                    <a:pt x="201" y="125"/>
                    <a:pt x="201" y="125"/>
                    <a:pt x="201" y="125"/>
                  </a:cubicBezTo>
                  <a:lnTo>
                    <a:pt x="233" y="125"/>
                  </a:lnTo>
                  <a:close/>
                </a:path>
              </a:pathLst>
            </a:custGeom>
            <a:grpFill/>
            <a:ln>
              <a:noFill/>
            </a:ln>
          </p:spPr>
          <p:txBody>
            <a:bodyPr vert="horz" wrap="square" lIns="91440" tIns="45720" rIns="91440" bIns="45720" numCol="1" anchor="t" anchorCtr="0" compatLnSpc="1">
              <a:prstTxWarp prst="textNoShape">
                <a:avLst/>
              </a:prstTxWarp>
            </a:bodyPr>
            <a:lstStyle/>
            <a:p>
              <a:pPr defTabSz="914126"/>
              <a:endParaRPr lang="en-US" sz="1600">
                <a:solidFill>
                  <a:srgbClr val="000000"/>
                </a:solidFill>
              </a:endParaRPr>
            </a:p>
          </p:txBody>
        </p:sp>
        <p:sp>
          <p:nvSpPr>
            <p:cNvPr id="66" name="Oval 36"/>
            <p:cNvSpPr>
              <a:spLocks noChangeArrowheads="1"/>
            </p:cNvSpPr>
            <p:nvPr/>
          </p:nvSpPr>
          <p:spPr bwMode="black">
            <a:xfrm>
              <a:off x="1027113" y="4251854"/>
              <a:ext cx="119063" cy="117475"/>
            </a:xfrm>
            <a:prstGeom prst="ellipse">
              <a:avLst/>
            </a:prstGeom>
            <a:grpFill/>
            <a:ln>
              <a:noFill/>
            </a:ln>
          </p:spPr>
          <p:txBody>
            <a:bodyPr vert="horz" wrap="square" lIns="91440" tIns="45720" rIns="91440" bIns="45720" numCol="1" anchor="t" anchorCtr="0" compatLnSpc="1">
              <a:prstTxWarp prst="textNoShape">
                <a:avLst/>
              </a:prstTxWarp>
            </a:bodyPr>
            <a:lstStyle/>
            <a:p>
              <a:pPr defTabSz="914126"/>
              <a:endParaRPr lang="en-US" sz="1600">
                <a:solidFill>
                  <a:srgbClr val="000000"/>
                </a:solidFill>
              </a:endParaRPr>
            </a:p>
          </p:txBody>
        </p:sp>
        <p:sp>
          <p:nvSpPr>
            <p:cNvPr id="67" name="Oval 37"/>
            <p:cNvSpPr>
              <a:spLocks noChangeArrowheads="1"/>
            </p:cNvSpPr>
            <p:nvPr/>
          </p:nvSpPr>
          <p:spPr bwMode="black">
            <a:xfrm>
              <a:off x="1027113" y="4399491"/>
              <a:ext cx="119063" cy="119063"/>
            </a:xfrm>
            <a:prstGeom prst="ellipse">
              <a:avLst/>
            </a:prstGeom>
            <a:grpFill/>
            <a:ln>
              <a:noFill/>
            </a:ln>
          </p:spPr>
          <p:txBody>
            <a:bodyPr vert="horz" wrap="square" lIns="91440" tIns="45720" rIns="91440" bIns="45720" numCol="1" anchor="t" anchorCtr="0" compatLnSpc="1">
              <a:prstTxWarp prst="textNoShape">
                <a:avLst/>
              </a:prstTxWarp>
            </a:bodyPr>
            <a:lstStyle/>
            <a:p>
              <a:pPr defTabSz="914126"/>
              <a:endParaRPr lang="en-US" sz="1600">
                <a:solidFill>
                  <a:srgbClr val="000000"/>
                </a:solidFill>
              </a:endParaRPr>
            </a:p>
          </p:txBody>
        </p:sp>
        <p:sp>
          <p:nvSpPr>
            <p:cNvPr id="68" name="Oval 38"/>
            <p:cNvSpPr>
              <a:spLocks noChangeArrowheads="1"/>
            </p:cNvSpPr>
            <p:nvPr/>
          </p:nvSpPr>
          <p:spPr bwMode="black">
            <a:xfrm>
              <a:off x="1027113" y="4545541"/>
              <a:ext cx="119063" cy="119063"/>
            </a:xfrm>
            <a:prstGeom prst="ellipse">
              <a:avLst/>
            </a:prstGeom>
            <a:grpFill/>
            <a:ln>
              <a:noFill/>
            </a:ln>
          </p:spPr>
          <p:txBody>
            <a:bodyPr vert="horz" wrap="square" lIns="91440" tIns="45720" rIns="91440" bIns="45720" numCol="1" anchor="t" anchorCtr="0" compatLnSpc="1">
              <a:prstTxWarp prst="textNoShape">
                <a:avLst/>
              </a:prstTxWarp>
            </a:bodyPr>
            <a:lstStyle/>
            <a:p>
              <a:pPr defTabSz="914126"/>
              <a:endParaRPr lang="en-US" sz="1600">
                <a:solidFill>
                  <a:srgbClr val="000000"/>
                </a:solidFill>
              </a:endParaRPr>
            </a:p>
          </p:txBody>
        </p:sp>
      </p:grpSp>
    </p:spTree>
    <p:extLst>
      <p:ext uri="{BB962C8B-B14F-4D97-AF65-F5344CB8AC3E}">
        <p14:creationId xmlns:p14="http://schemas.microsoft.com/office/powerpoint/2010/main" val="4141739686"/>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cenario Details Page 2">
    <p:spTree>
      <p:nvGrpSpPr>
        <p:cNvPr id="1" name=""/>
        <p:cNvGrpSpPr/>
        <p:nvPr/>
      </p:nvGrpSpPr>
      <p:grpSpPr>
        <a:xfrm>
          <a:off x="0" y="0"/>
          <a:ext cx="0" cy="0"/>
          <a:chOff x="0" y="0"/>
          <a:chExt cx="0" cy="0"/>
        </a:xfrm>
      </p:grpSpPr>
      <p:sp>
        <p:nvSpPr>
          <p:cNvPr id="7" name="Rectangle 6"/>
          <p:cNvSpPr/>
          <p:nvPr/>
        </p:nvSpPr>
        <p:spPr bwMode="white">
          <a:xfrm>
            <a:off x="7906698" y="0"/>
            <a:ext cx="428212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42" tIns="45642" rIns="45642" bIns="45642" numCol="1" spcCol="0" rtlCol="0" fromWordArt="0" anchor="ctr" anchorCtr="0" forceAA="0" compatLnSpc="1">
            <a:prstTxWarp prst="textNoShape">
              <a:avLst/>
            </a:prstTxWarp>
            <a:noAutofit/>
          </a:bodyPr>
          <a:lstStyle/>
          <a:p>
            <a:pPr algn="ctr" defTabSz="912485" fontAlgn="base">
              <a:spcBef>
                <a:spcPct val="0"/>
              </a:spcBef>
              <a:spcAft>
                <a:spcPct val="0"/>
              </a:spcAft>
            </a:pPr>
            <a:endParaRPr lang="en-US" sz="2299" dirty="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3"/>
          <p:cNvPicPr>
            <a:picLocks noChangeAspect="1" noChangeArrowheads="1"/>
          </p:cNvPicPr>
          <p:nvPr/>
        </p:nvPicPr>
        <p:blipFill>
          <a:blip r:embed="rId2" cstate="email">
            <a:extLst>
              <a:ext uri="{28A0092B-C50C-407E-A947-70E740481C1C}">
                <a14:useLocalDpi xmlns:a14="http://schemas.microsoft.com/office/drawing/2010/main"/>
              </a:ext>
            </a:extLst>
          </a:blip>
          <a:stretch>
            <a:fillRect/>
          </a:stretch>
        </p:blipFill>
        <p:spPr bwMode="auto">
          <a:xfrm>
            <a:off x="10727137" y="6320188"/>
            <a:ext cx="1461688" cy="53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Picture Placeholder 4"/>
          <p:cNvSpPr>
            <a:spLocks noGrp="1"/>
          </p:cNvSpPr>
          <p:nvPr>
            <p:ph type="pic" sz="quarter" idx="15"/>
          </p:nvPr>
        </p:nvSpPr>
        <p:spPr>
          <a:xfrm>
            <a:off x="8075097" y="692597"/>
            <a:ext cx="955426" cy="955675"/>
          </a:xfrm>
        </p:spPr>
        <p:txBody>
          <a:bodyPr/>
          <a:lstStyle>
            <a:lvl1pPr marL="0" indent="0">
              <a:buFontTx/>
              <a:buNone/>
              <a:defRPr sz="1999">
                <a:solidFill>
                  <a:schemeClr val="bg1"/>
                </a:solidFill>
              </a:defRPr>
            </a:lvl1pPr>
          </a:lstStyle>
          <a:p>
            <a:endParaRPr lang="en-US" dirty="0"/>
          </a:p>
        </p:txBody>
      </p:sp>
      <p:sp>
        <p:nvSpPr>
          <p:cNvPr id="11" name="Rectangle 10"/>
          <p:cNvSpPr/>
          <p:nvPr userDrawn="1"/>
        </p:nvSpPr>
        <p:spPr bwMode="auto">
          <a:xfrm>
            <a:off x="7906698" y="177800"/>
            <a:ext cx="4282127" cy="436128"/>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39913" tIns="0" rIns="0" bIns="0" numCol="1" rtlCol="0" anchor="ctr" anchorCtr="0" compatLnSpc="1">
            <a:prstTxWarp prst="textNoShape">
              <a:avLst/>
            </a:prstTxWarp>
          </a:bodyPr>
          <a:lstStyle/>
          <a:p>
            <a:pPr defTabSz="913825" fontAlgn="base">
              <a:lnSpc>
                <a:spcPct val="90000"/>
              </a:lnSpc>
              <a:spcBef>
                <a:spcPct val="0"/>
              </a:spcBef>
              <a:spcAft>
                <a:spcPct val="0"/>
              </a:spcAft>
            </a:pPr>
            <a:r>
              <a:rPr lang="en-US" sz="1999" dirty="0">
                <a:gradFill>
                  <a:gsLst>
                    <a:gs pos="0">
                      <a:srgbClr val="FFFFFF"/>
                    </a:gs>
                    <a:gs pos="100000">
                      <a:srgbClr val="FFFFFF"/>
                    </a:gs>
                  </a:gsLst>
                  <a:lin ang="5400000" scaled="0"/>
                </a:gradFill>
                <a:latin typeface="Segoe UI Light"/>
                <a:ea typeface="Segoe UI" pitchFamily="34" charset="0"/>
                <a:cs typeface="Segoe UI" pitchFamily="34" charset="0"/>
              </a:rPr>
              <a:t>High Impact Persona Examples</a:t>
            </a:r>
          </a:p>
        </p:txBody>
      </p:sp>
      <p:sp>
        <p:nvSpPr>
          <p:cNvPr id="20" name="Picture Placeholder 4"/>
          <p:cNvSpPr>
            <a:spLocks noGrp="1"/>
          </p:cNvSpPr>
          <p:nvPr>
            <p:ph type="pic" sz="quarter" idx="17"/>
          </p:nvPr>
        </p:nvSpPr>
        <p:spPr>
          <a:xfrm>
            <a:off x="8075097" y="1768193"/>
            <a:ext cx="955426" cy="955675"/>
          </a:xfrm>
        </p:spPr>
        <p:txBody>
          <a:bodyPr/>
          <a:lstStyle>
            <a:lvl1pPr marL="0" indent="0">
              <a:buFontTx/>
              <a:buNone/>
              <a:defRPr sz="1999">
                <a:solidFill>
                  <a:schemeClr val="bg1"/>
                </a:solidFill>
              </a:defRPr>
            </a:lvl1pPr>
          </a:lstStyle>
          <a:p>
            <a:endParaRPr lang="en-US" dirty="0"/>
          </a:p>
        </p:txBody>
      </p:sp>
      <p:sp>
        <p:nvSpPr>
          <p:cNvPr id="22" name="Picture Placeholder 4"/>
          <p:cNvSpPr>
            <a:spLocks noGrp="1"/>
          </p:cNvSpPr>
          <p:nvPr>
            <p:ph type="pic" sz="quarter" idx="19"/>
          </p:nvPr>
        </p:nvSpPr>
        <p:spPr>
          <a:xfrm>
            <a:off x="8075097" y="2843789"/>
            <a:ext cx="955426" cy="955675"/>
          </a:xfrm>
        </p:spPr>
        <p:txBody>
          <a:bodyPr/>
          <a:lstStyle>
            <a:lvl1pPr marL="0" indent="0">
              <a:buFontTx/>
              <a:buNone/>
              <a:defRPr sz="1999">
                <a:solidFill>
                  <a:schemeClr val="bg1"/>
                </a:solidFill>
              </a:defRPr>
            </a:lvl1pPr>
          </a:lstStyle>
          <a:p>
            <a:endParaRPr lang="en-US" dirty="0"/>
          </a:p>
        </p:txBody>
      </p:sp>
      <p:sp>
        <p:nvSpPr>
          <p:cNvPr id="23" name="Rectangle 22"/>
          <p:cNvSpPr/>
          <p:nvPr userDrawn="1"/>
        </p:nvSpPr>
        <p:spPr bwMode="auto">
          <a:xfrm>
            <a:off x="4178977" y="0"/>
            <a:ext cx="3727721" cy="6858000"/>
          </a:xfrm>
          <a:prstGeom prst="rect">
            <a:avLst/>
          </a:prstGeom>
          <a:solidFill>
            <a:srgbClr val="8CB1D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45708" tIns="274249" rIns="45708" bIns="45708" numCol="1" rtlCol="0" anchor="t" anchorCtr="0" compatLnSpc="1">
            <a:prstTxWarp prst="textNoShape">
              <a:avLst/>
            </a:prstTxWarp>
          </a:bodyPr>
          <a:lstStyle/>
          <a:p>
            <a:pPr algn="ctr" defTabSz="913825" fontAlgn="base">
              <a:lnSpc>
                <a:spcPct val="90000"/>
              </a:lnSpc>
              <a:spcBef>
                <a:spcPct val="0"/>
              </a:spcBef>
              <a:spcAft>
                <a:spcPct val="0"/>
              </a:spcAft>
            </a:pPr>
            <a:r>
              <a:rPr lang="en-US" sz="1999" dirty="0">
                <a:gradFill>
                  <a:gsLst>
                    <a:gs pos="0">
                      <a:srgbClr val="FFFFFF"/>
                    </a:gs>
                    <a:gs pos="100000">
                      <a:srgbClr val="FFFFFF"/>
                    </a:gs>
                  </a:gsLst>
                  <a:lin ang="5400000" scaled="0"/>
                </a:gradFill>
                <a:latin typeface="Segoe UI Light"/>
                <a:ea typeface="Segoe UI" pitchFamily="34" charset="0"/>
                <a:cs typeface="Segoe UI" pitchFamily="34" charset="0"/>
              </a:rPr>
              <a:t>ENABLING TECHNOLOGIES</a:t>
            </a:r>
          </a:p>
        </p:txBody>
      </p:sp>
      <p:sp>
        <p:nvSpPr>
          <p:cNvPr id="27" name="Rectangle 26"/>
          <p:cNvSpPr/>
          <p:nvPr userDrawn="1"/>
        </p:nvSpPr>
        <p:spPr bwMode="auto">
          <a:xfrm>
            <a:off x="233024" y="197129"/>
            <a:ext cx="3766347" cy="436128"/>
          </a:xfrm>
          <a:prstGeom prst="rect">
            <a:avLst/>
          </a:prstGeom>
          <a:solidFill>
            <a:srgbClr val="8CB1D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502789" tIns="0" rIns="0" bIns="0" numCol="1" rtlCol="0" anchor="ctr" anchorCtr="0" compatLnSpc="1">
            <a:prstTxWarp prst="textNoShape">
              <a:avLst/>
            </a:prstTxWarp>
          </a:bodyPr>
          <a:lstStyle/>
          <a:p>
            <a:pPr defTabSz="913825" fontAlgn="base">
              <a:lnSpc>
                <a:spcPct val="90000"/>
              </a:lnSpc>
              <a:spcBef>
                <a:spcPct val="0"/>
              </a:spcBef>
              <a:spcAft>
                <a:spcPct val="0"/>
              </a:spcAft>
            </a:pPr>
            <a:r>
              <a:rPr lang="en-US" sz="1999" dirty="0">
                <a:gradFill>
                  <a:gsLst>
                    <a:gs pos="0">
                      <a:srgbClr val="FFFFFF"/>
                    </a:gs>
                    <a:gs pos="100000">
                      <a:srgbClr val="FFFFFF"/>
                    </a:gs>
                  </a:gsLst>
                  <a:lin ang="5400000" scaled="0"/>
                </a:gradFill>
                <a:latin typeface="Segoe UI Light"/>
                <a:ea typeface="Segoe UI" pitchFamily="34" charset="0"/>
                <a:cs typeface="Segoe UI" pitchFamily="34" charset="0"/>
              </a:rPr>
              <a:t>Business Benefits</a:t>
            </a:r>
          </a:p>
        </p:txBody>
      </p:sp>
      <p:sp>
        <p:nvSpPr>
          <p:cNvPr id="28" name="Content Placeholder 47"/>
          <p:cNvSpPr>
            <a:spLocks noGrp="1"/>
          </p:cNvSpPr>
          <p:nvPr>
            <p:ph sz="quarter" idx="23" hasCustomPrompt="1"/>
          </p:nvPr>
        </p:nvSpPr>
        <p:spPr>
          <a:xfrm>
            <a:off x="235764" y="647727"/>
            <a:ext cx="3768128" cy="1381953"/>
          </a:xfrm>
        </p:spPr>
        <p:txBody>
          <a:bodyPr lIns="45720" tIns="45720" rIns="45720"/>
          <a:lstStyle>
            <a:lvl1pPr marL="171399" indent="-171399">
              <a:lnSpc>
                <a:spcPct val="100000"/>
              </a:lnSpc>
              <a:spcBef>
                <a:spcPts val="200"/>
              </a:spcBef>
              <a:buFont typeface="Wingdings" panose="05000000000000000000" pitchFamily="2" charset="2"/>
              <a:buChar char="§"/>
              <a:defRPr lang="en-US" sz="1200" kern="1200" spc="0" baseline="0" dirty="0" smtClean="0">
                <a:solidFill>
                  <a:schemeClr val="bg2">
                    <a:lumMod val="75000"/>
                  </a:schemeClr>
                </a:solidFill>
                <a:latin typeface="+mj-lt"/>
                <a:ea typeface="+mn-ea"/>
                <a:cs typeface="+mn-cs"/>
              </a:defRPr>
            </a:lvl1pPr>
            <a:lvl2pPr marL="171399" indent="-171399">
              <a:buFont typeface="Wingdings" panose="05000000000000000000" pitchFamily="2" charset="2"/>
              <a:buChar char="§"/>
              <a:defRPr lang="en-US" sz="1100" kern="1200" spc="-71" baseline="0" dirty="0" smtClean="0">
                <a:solidFill>
                  <a:schemeClr val="accent6">
                    <a:lumMod val="50000"/>
                  </a:schemeClr>
                </a:solidFill>
                <a:latin typeface="+mj-lt"/>
                <a:ea typeface="+mn-ea"/>
                <a:cs typeface="+mn-cs"/>
              </a:defRPr>
            </a:lvl2pPr>
            <a:lvl3pPr marL="285664" indent="-171399">
              <a:buFont typeface="Wingdings" panose="05000000000000000000" pitchFamily="2" charset="2"/>
              <a:buChar char="§"/>
              <a:defRPr sz="1100"/>
            </a:lvl3pPr>
            <a:lvl4pPr marL="349145" indent="-171399">
              <a:buFont typeface="Wingdings" panose="05000000000000000000" pitchFamily="2" charset="2"/>
              <a:buChar char="§"/>
              <a:defRPr sz="1050"/>
            </a:lvl4pPr>
            <a:lvl5pPr marL="349145" indent="-171399">
              <a:buFont typeface="Wingdings" panose="05000000000000000000" pitchFamily="2" charset="2"/>
              <a:buChar char="§"/>
              <a:defRPr sz="1050"/>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5" name="Picture 3" descr="\\MAGNUM\Projects\Microsoft\Cloud Power FY12\Design\Icons\PNGs\Scalable_Elastic_4.png"/>
          <p:cNvPicPr>
            <a:picLocks noChangeAspect="1" noChangeArrowheads="1"/>
          </p:cNvPicPr>
          <p:nvPr userDrawn="1"/>
        </p:nvPicPr>
        <p:blipFill>
          <a:blip r:embed="rId3" cstate="print">
            <a:lum bright="100000"/>
          </a:blip>
          <a:srcRect/>
          <a:stretch>
            <a:fillRect/>
          </a:stretch>
        </p:blipFill>
        <p:spPr bwMode="auto">
          <a:xfrm>
            <a:off x="261981" y="182197"/>
            <a:ext cx="458176" cy="458295"/>
          </a:xfrm>
          <a:prstGeom prst="rect">
            <a:avLst/>
          </a:prstGeom>
          <a:noFill/>
        </p:spPr>
      </p:pic>
      <p:sp>
        <p:nvSpPr>
          <p:cNvPr id="78" name="Rectangle 77"/>
          <p:cNvSpPr/>
          <p:nvPr userDrawn="1"/>
        </p:nvSpPr>
        <p:spPr bwMode="auto">
          <a:xfrm>
            <a:off x="233024" y="2521929"/>
            <a:ext cx="3766347" cy="436128"/>
          </a:xfrm>
          <a:prstGeom prst="rect">
            <a:avLst/>
          </a:prstGeom>
          <a:solidFill>
            <a:srgbClr val="8CB1D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502789" tIns="0" rIns="0" bIns="0" numCol="1" rtlCol="0" anchor="ctr" anchorCtr="0" compatLnSpc="1">
            <a:prstTxWarp prst="textNoShape">
              <a:avLst/>
            </a:prstTxWarp>
          </a:bodyPr>
          <a:lstStyle/>
          <a:p>
            <a:pPr defTabSz="913825" fontAlgn="base">
              <a:lnSpc>
                <a:spcPct val="90000"/>
              </a:lnSpc>
              <a:spcBef>
                <a:spcPct val="0"/>
              </a:spcBef>
              <a:spcAft>
                <a:spcPct val="0"/>
              </a:spcAft>
            </a:pPr>
            <a:r>
              <a:rPr lang="en-US" sz="1999" dirty="0">
                <a:gradFill>
                  <a:gsLst>
                    <a:gs pos="0">
                      <a:srgbClr val="FFFFFF"/>
                    </a:gs>
                    <a:gs pos="100000">
                      <a:srgbClr val="FFFFFF"/>
                    </a:gs>
                  </a:gsLst>
                  <a:lin ang="5400000" scaled="0"/>
                </a:gradFill>
                <a:latin typeface="Segoe UI Light"/>
                <a:ea typeface="Segoe UI" pitchFamily="34" charset="0"/>
                <a:cs typeface="Segoe UI" pitchFamily="34" charset="0"/>
              </a:rPr>
              <a:t>Business Change </a:t>
            </a:r>
          </a:p>
        </p:txBody>
      </p:sp>
      <p:sp>
        <p:nvSpPr>
          <p:cNvPr id="81" name="Rectangle 80"/>
          <p:cNvSpPr/>
          <p:nvPr userDrawn="1"/>
        </p:nvSpPr>
        <p:spPr bwMode="auto">
          <a:xfrm>
            <a:off x="233024" y="4715986"/>
            <a:ext cx="3766347" cy="436128"/>
          </a:xfrm>
          <a:prstGeom prst="rect">
            <a:avLst/>
          </a:prstGeom>
          <a:solidFill>
            <a:srgbClr val="8CB1D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502789" tIns="0" rIns="0" bIns="0" numCol="1" rtlCol="0" anchor="ctr" anchorCtr="0" compatLnSpc="1">
            <a:prstTxWarp prst="textNoShape">
              <a:avLst/>
            </a:prstTxWarp>
          </a:bodyPr>
          <a:lstStyle/>
          <a:p>
            <a:pPr defTabSz="913825" fontAlgn="base">
              <a:lnSpc>
                <a:spcPct val="90000"/>
              </a:lnSpc>
              <a:spcBef>
                <a:spcPct val="0"/>
              </a:spcBef>
              <a:spcAft>
                <a:spcPct val="0"/>
              </a:spcAft>
            </a:pPr>
            <a:r>
              <a:rPr lang="en-US" sz="1999" dirty="0">
                <a:gradFill>
                  <a:gsLst>
                    <a:gs pos="0">
                      <a:srgbClr val="FFFFFF"/>
                    </a:gs>
                    <a:gs pos="100000">
                      <a:srgbClr val="FFFFFF"/>
                    </a:gs>
                  </a:gsLst>
                  <a:lin ang="5400000" scaled="0"/>
                </a:gradFill>
                <a:latin typeface="Segoe UI Light"/>
                <a:ea typeface="Segoe UI" pitchFamily="34" charset="0"/>
                <a:cs typeface="Segoe UI" pitchFamily="34" charset="0"/>
              </a:rPr>
              <a:t>Metrics &amp; Measures</a:t>
            </a:r>
          </a:p>
        </p:txBody>
      </p:sp>
      <p:grpSp>
        <p:nvGrpSpPr>
          <p:cNvPr id="6" name="Group 5"/>
          <p:cNvGrpSpPr/>
          <p:nvPr userDrawn="1"/>
        </p:nvGrpSpPr>
        <p:grpSpPr>
          <a:xfrm>
            <a:off x="7984393" y="203128"/>
            <a:ext cx="557813" cy="382827"/>
            <a:chOff x="7999173" y="25327"/>
            <a:chExt cx="557958" cy="382827"/>
          </a:xfrm>
        </p:grpSpPr>
        <p:pic>
          <p:nvPicPr>
            <p:cNvPr id="87" name="Picture 4" descr="\\MAGNUM\Projects\Microsoft\Cloud Power FY12\Design\Icons\PNGs\IT_guy.png"/>
            <p:cNvPicPr>
              <a:picLocks noChangeAspect="1" noChangeArrowheads="1"/>
            </p:cNvPicPr>
            <p:nvPr userDrawn="1"/>
          </p:nvPicPr>
          <p:blipFill>
            <a:blip r:embed="rId4" cstate="print">
              <a:biLevel thresh="50000"/>
            </a:blip>
            <a:srcRect/>
            <a:stretch>
              <a:fillRect/>
            </a:stretch>
          </p:blipFill>
          <p:spPr bwMode="auto">
            <a:xfrm>
              <a:off x="7999173" y="25327"/>
              <a:ext cx="357427" cy="357427"/>
            </a:xfrm>
            <a:prstGeom prst="rect">
              <a:avLst/>
            </a:prstGeom>
            <a:noFill/>
          </p:spPr>
        </p:pic>
        <p:pic>
          <p:nvPicPr>
            <p:cNvPr id="88" name="Picture 4" descr="\\MAGNUM\Projects\Microsoft\Cloud Power FY12\Design\Icons\PNGs\IT_guy.png"/>
            <p:cNvPicPr>
              <a:picLocks noChangeAspect="1" noChangeArrowheads="1"/>
            </p:cNvPicPr>
            <p:nvPr userDrawn="1"/>
          </p:nvPicPr>
          <p:blipFill>
            <a:blip r:embed="rId4" cstate="print">
              <a:biLevel thresh="50000"/>
            </a:blip>
            <a:srcRect/>
            <a:stretch>
              <a:fillRect/>
            </a:stretch>
          </p:blipFill>
          <p:spPr bwMode="auto">
            <a:xfrm>
              <a:off x="8096589" y="50727"/>
              <a:ext cx="357427" cy="357427"/>
            </a:xfrm>
            <a:prstGeom prst="rect">
              <a:avLst/>
            </a:prstGeom>
            <a:noFill/>
          </p:spPr>
        </p:pic>
        <p:pic>
          <p:nvPicPr>
            <p:cNvPr id="89" name="Picture 4" descr="\\MAGNUM\Projects\Microsoft\Cloud Power FY12\Design\Icons\PNGs\IT_guy.png"/>
            <p:cNvPicPr>
              <a:picLocks noChangeAspect="1" noChangeArrowheads="1"/>
            </p:cNvPicPr>
            <p:nvPr userDrawn="1"/>
          </p:nvPicPr>
          <p:blipFill>
            <a:blip r:embed="rId4" cstate="print">
              <a:biLevel thresh="50000"/>
            </a:blip>
            <a:srcRect/>
            <a:stretch>
              <a:fillRect/>
            </a:stretch>
          </p:blipFill>
          <p:spPr bwMode="auto">
            <a:xfrm>
              <a:off x="8199704" y="25327"/>
              <a:ext cx="357427" cy="357427"/>
            </a:xfrm>
            <a:prstGeom prst="rect">
              <a:avLst/>
            </a:prstGeom>
            <a:noFill/>
          </p:spPr>
        </p:pic>
      </p:grpSp>
      <p:sp>
        <p:nvSpPr>
          <p:cNvPr id="91" name="Freeform 90"/>
          <p:cNvSpPr/>
          <p:nvPr userDrawn="1"/>
        </p:nvSpPr>
        <p:spPr>
          <a:xfrm rot="12635514">
            <a:off x="328321" y="4820563"/>
            <a:ext cx="357423" cy="299945"/>
          </a:xfrm>
          <a:custGeom>
            <a:avLst/>
            <a:gdLst>
              <a:gd name="connsiteX0" fmla="*/ 664814 w 1528805"/>
              <a:gd name="connsiteY0" fmla="*/ 385562 h 1282626"/>
              <a:gd name="connsiteX1" fmla="*/ 664814 w 1528805"/>
              <a:gd name="connsiteY1" fmla="*/ 379615 h 1282626"/>
              <a:gd name="connsiteX2" fmla="*/ 674861 w 1528805"/>
              <a:gd name="connsiteY2" fmla="*/ 379615 h 1282626"/>
              <a:gd name="connsiteX3" fmla="*/ 669228 w 1528805"/>
              <a:gd name="connsiteY3" fmla="*/ 381531 h 1282626"/>
              <a:gd name="connsiteX4" fmla="*/ 780408 w 1528805"/>
              <a:gd name="connsiteY4" fmla="*/ 381805 h 1282626"/>
              <a:gd name="connsiteX5" fmla="*/ 780408 w 1528805"/>
              <a:gd name="connsiteY5" fmla="*/ 379615 h 1282626"/>
              <a:gd name="connsiteX6" fmla="*/ 775985 w 1528805"/>
              <a:gd name="connsiteY6" fmla="*/ 379615 h 1282626"/>
              <a:gd name="connsiteX7" fmla="*/ 1389946 w 1528805"/>
              <a:gd name="connsiteY7" fmla="*/ 93668 h 1282626"/>
              <a:gd name="connsiteX8" fmla="*/ 1322166 w 1528805"/>
              <a:gd name="connsiteY8" fmla="*/ 74994 h 1282626"/>
              <a:gd name="connsiteX9" fmla="*/ 1338474 w 1528805"/>
              <a:gd name="connsiteY9" fmla="*/ 6605 h 1282626"/>
              <a:gd name="connsiteX10" fmla="*/ 1406254 w 1528805"/>
              <a:gd name="connsiteY10" fmla="*/ 25280 h 1282626"/>
              <a:gd name="connsiteX11" fmla="*/ 1389946 w 1528805"/>
              <a:gd name="connsiteY11" fmla="*/ 93668 h 1282626"/>
              <a:gd name="connsiteX12" fmla="*/ 75038 w 1528805"/>
              <a:gd name="connsiteY12" fmla="*/ 871052 h 1282626"/>
              <a:gd name="connsiteX13" fmla="*/ 7258 w 1528805"/>
              <a:gd name="connsiteY13" fmla="*/ 852377 h 1282626"/>
              <a:gd name="connsiteX14" fmla="*/ 23566 w 1528805"/>
              <a:gd name="connsiteY14" fmla="*/ 783989 h 1282626"/>
              <a:gd name="connsiteX15" fmla="*/ 91345 w 1528805"/>
              <a:gd name="connsiteY15" fmla="*/ 802664 h 1282626"/>
              <a:gd name="connsiteX16" fmla="*/ 75038 w 1528805"/>
              <a:gd name="connsiteY16" fmla="*/ 871052 h 1282626"/>
              <a:gd name="connsiteX17" fmla="*/ 1505239 w 1528805"/>
              <a:gd name="connsiteY17" fmla="*/ 486273 h 1282626"/>
              <a:gd name="connsiteX18" fmla="*/ 1437459 w 1528805"/>
              <a:gd name="connsiteY18" fmla="*/ 467598 h 1282626"/>
              <a:gd name="connsiteX19" fmla="*/ 1453767 w 1528805"/>
              <a:gd name="connsiteY19" fmla="*/ 399210 h 1282626"/>
              <a:gd name="connsiteX20" fmla="*/ 1521547 w 1528805"/>
              <a:gd name="connsiteY20" fmla="*/ 417885 h 1282626"/>
              <a:gd name="connsiteX21" fmla="*/ 1505239 w 1528805"/>
              <a:gd name="connsiteY21" fmla="*/ 486273 h 1282626"/>
              <a:gd name="connsiteX22" fmla="*/ 363455 w 1528805"/>
              <a:gd name="connsiteY22" fmla="*/ 1161305 h 1282626"/>
              <a:gd name="connsiteX23" fmla="*/ 295675 w 1528805"/>
              <a:gd name="connsiteY23" fmla="*/ 1142630 h 1282626"/>
              <a:gd name="connsiteX24" fmla="*/ 311983 w 1528805"/>
              <a:gd name="connsiteY24" fmla="*/ 1074242 h 1282626"/>
              <a:gd name="connsiteX25" fmla="*/ 379763 w 1528805"/>
              <a:gd name="connsiteY25" fmla="*/ 1092917 h 1282626"/>
              <a:gd name="connsiteX26" fmla="*/ 363455 w 1528805"/>
              <a:gd name="connsiteY26" fmla="*/ 1161305 h 1282626"/>
              <a:gd name="connsiteX27" fmla="*/ 722611 w 1528805"/>
              <a:gd name="connsiteY27" fmla="*/ 1057502 h 1282626"/>
              <a:gd name="connsiteX28" fmla="*/ 715534 w 1528805"/>
              <a:gd name="connsiteY28" fmla="*/ 1050425 h 1282626"/>
              <a:gd name="connsiteX29" fmla="*/ 730005 w 1528805"/>
              <a:gd name="connsiteY29" fmla="*/ 1050108 h 1282626"/>
              <a:gd name="connsiteX30" fmla="*/ 1017254 w 1528805"/>
              <a:gd name="connsiteY30" fmla="*/ 970201 h 1282626"/>
              <a:gd name="connsiteX31" fmla="*/ 785931 w 1528805"/>
              <a:gd name="connsiteY31" fmla="*/ 1048882 h 1282626"/>
              <a:gd name="connsiteX32" fmla="*/ 730005 w 1528805"/>
              <a:gd name="connsiteY32" fmla="*/ 1050108 h 1282626"/>
              <a:gd name="connsiteX33" fmla="*/ 838205 w 1528805"/>
              <a:gd name="connsiteY33" fmla="*/ 941908 h 1282626"/>
              <a:gd name="connsiteX34" fmla="*/ 780408 w 1528805"/>
              <a:gd name="connsiteY34" fmla="*/ 941908 h 1282626"/>
              <a:gd name="connsiteX35" fmla="*/ 780408 w 1528805"/>
              <a:gd name="connsiteY35" fmla="*/ 589768 h 1282626"/>
              <a:gd name="connsiteX36" fmla="*/ 747076 w 1528805"/>
              <a:gd name="connsiteY36" fmla="*/ 601106 h 1282626"/>
              <a:gd name="connsiteX37" fmla="*/ 702653 w 1528805"/>
              <a:gd name="connsiteY37" fmla="*/ 597745 h 1282626"/>
              <a:gd name="connsiteX38" fmla="*/ 664814 w 1528805"/>
              <a:gd name="connsiteY38" fmla="*/ 579013 h 1282626"/>
              <a:gd name="connsiteX39" fmla="*/ 664814 w 1528805"/>
              <a:gd name="connsiteY39" fmla="*/ 941908 h 1282626"/>
              <a:gd name="connsiteX40" fmla="*/ 607017 w 1528805"/>
              <a:gd name="connsiteY40" fmla="*/ 941908 h 1282626"/>
              <a:gd name="connsiteX41" fmla="*/ 715534 w 1528805"/>
              <a:gd name="connsiteY41" fmla="*/ 1050425 h 1282626"/>
              <a:gd name="connsiteX42" fmla="*/ 666236 w 1528805"/>
              <a:gd name="connsiteY42" fmla="*/ 1051507 h 1282626"/>
              <a:gd name="connsiteX43" fmla="*/ 164567 w 1528805"/>
              <a:gd name="connsiteY43" fmla="*/ 735263 h 1282626"/>
              <a:gd name="connsiteX44" fmla="*/ 642077 w 1528805"/>
              <a:gd name="connsiteY44" fmla="*/ 452955 h 1282626"/>
              <a:gd name="connsiteX45" fmla="*/ 637768 w 1528805"/>
              <a:gd name="connsiteY45" fmla="*/ 462416 h 1282626"/>
              <a:gd name="connsiteX46" fmla="*/ 648525 w 1528805"/>
              <a:gd name="connsiteY46" fmla="*/ 532002 h 1282626"/>
              <a:gd name="connsiteX47" fmla="*/ 772443 w 1528805"/>
              <a:gd name="connsiteY47" fmla="*/ 566144 h 1282626"/>
              <a:gd name="connsiteX48" fmla="*/ 802258 w 1528805"/>
              <a:gd name="connsiteY48" fmla="*/ 441114 h 1282626"/>
              <a:gd name="connsiteX49" fmla="*/ 746473 w 1528805"/>
              <a:gd name="connsiteY49" fmla="*/ 398148 h 1282626"/>
              <a:gd name="connsiteX50" fmla="*/ 736107 w 1528805"/>
              <a:gd name="connsiteY50" fmla="*/ 397364 h 1282626"/>
              <a:gd name="connsiteX51" fmla="*/ 1222404 w 1528805"/>
              <a:gd name="connsiteY51" fmla="*/ 109861 h 1282626"/>
              <a:gd name="connsiteX52" fmla="*/ 1017254 w 1528805"/>
              <a:gd name="connsiteY52" fmla="*/ 970201 h 1282626"/>
              <a:gd name="connsiteX53" fmla="*/ 714973 w 1528805"/>
              <a:gd name="connsiteY53" fmla="*/ 1276021 h 1282626"/>
              <a:gd name="connsiteX54" fmla="*/ 647193 w 1528805"/>
              <a:gd name="connsiteY54" fmla="*/ 1257347 h 1282626"/>
              <a:gd name="connsiteX55" fmla="*/ 663501 w 1528805"/>
              <a:gd name="connsiteY55" fmla="*/ 1188959 h 1282626"/>
              <a:gd name="connsiteX56" fmla="*/ 731280 w 1528805"/>
              <a:gd name="connsiteY56" fmla="*/ 1207633 h 1282626"/>
              <a:gd name="connsiteX57" fmla="*/ 714973 w 1528805"/>
              <a:gd name="connsiteY57" fmla="*/ 1276021 h 1282626"/>
              <a:gd name="connsiteX58" fmla="*/ 1399220 w 1528805"/>
              <a:gd name="connsiteY58" fmla="*/ 871489 h 1282626"/>
              <a:gd name="connsiteX59" fmla="*/ 1331440 w 1528805"/>
              <a:gd name="connsiteY59" fmla="*/ 852814 h 1282626"/>
              <a:gd name="connsiteX60" fmla="*/ 1347748 w 1528805"/>
              <a:gd name="connsiteY60" fmla="*/ 784426 h 1282626"/>
              <a:gd name="connsiteX61" fmla="*/ 1415528 w 1528805"/>
              <a:gd name="connsiteY61" fmla="*/ 803101 h 1282626"/>
              <a:gd name="connsiteX62" fmla="*/ 1399220 w 1528805"/>
              <a:gd name="connsiteY62" fmla="*/ 871489 h 1282626"/>
              <a:gd name="connsiteX63" fmla="*/ 1125898 w 1528805"/>
              <a:gd name="connsiteY63" fmla="*/ 1171310 h 1282626"/>
              <a:gd name="connsiteX64" fmla="*/ 1058118 w 1528805"/>
              <a:gd name="connsiteY64" fmla="*/ 1152635 h 1282626"/>
              <a:gd name="connsiteX65" fmla="*/ 1074426 w 1528805"/>
              <a:gd name="connsiteY65" fmla="*/ 1084247 h 1282626"/>
              <a:gd name="connsiteX66" fmla="*/ 1142206 w 1528805"/>
              <a:gd name="connsiteY66" fmla="*/ 1102922 h 1282626"/>
              <a:gd name="connsiteX67" fmla="*/ 1125898 w 1528805"/>
              <a:gd name="connsiteY67" fmla="*/ 1171310 h 1282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528805" h="1282626">
                <a:moveTo>
                  <a:pt x="664814" y="385562"/>
                </a:moveTo>
                <a:lnTo>
                  <a:pt x="664814" y="379615"/>
                </a:lnTo>
                <a:lnTo>
                  <a:pt x="674861" y="379615"/>
                </a:lnTo>
                <a:lnTo>
                  <a:pt x="669228" y="381531"/>
                </a:lnTo>
                <a:close/>
                <a:moveTo>
                  <a:pt x="780408" y="381805"/>
                </a:moveTo>
                <a:lnTo>
                  <a:pt x="780408" y="379615"/>
                </a:lnTo>
                <a:lnTo>
                  <a:pt x="775985" y="379615"/>
                </a:lnTo>
                <a:close/>
                <a:moveTo>
                  <a:pt x="1389946" y="93668"/>
                </a:moveTo>
                <a:cubicBezTo>
                  <a:pt x="1366725" y="107396"/>
                  <a:pt x="1336379" y="99035"/>
                  <a:pt x="1322166" y="74994"/>
                </a:cubicBezTo>
                <a:cubicBezTo>
                  <a:pt x="1307952" y="50952"/>
                  <a:pt x="1315253" y="20334"/>
                  <a:pt x="1338474" y="6605"/>
                </a:cubicBezTo>
                <a:cubicBezTo>
                  <a:pt x="1361694" y="-7123"/>
                  <a:pt x="1392040" y="1239"/>
                  <a:pt x="1406254" y="25280"/>
                </a:cubicBezTo>
                <a:cubicBezTo>
                  <a:pt x="1420467" y="49322"/>
                  <a:pt x="1413166" y="79940"/>
                  <a:pt x="1389946" y="93668"/>
                </a:cubicBezTo>
                <a:close/>
                <a:moveTo>
                  <a:pt x="75038" y="871052"/>
                </a:moveTo>
                <a:cubicBezTo>
                  <a:pt x="51817" y="884780"/>
                  <a:pt x="21471" y="876419"/>
                  <a:pt x="7258" y="852377"/>
                </a:cubicBezTo>
                <a:cubicBezTo>
                  <a:pt x="-6956" y="828335"/>
                  <a:pt x="345" y="797717"/>
                  <a:pt x="23566" y="783989"/>
                </a:cubicBezTo>
                <a:cubicBezTo>
                  <a:pt x="46786" y="770261"/>
                  <a:pt x="77132" y="778622"/>
                  <a:pt x="91345" y="802664"/>
                </a:cubicBezTo>
                <a:cubicBezTo>
                  <a:pt x="105559" y="826705"/>
                  <a:pt x="98258" y="857324"/>
                  <a:pt x="75038" y="871052"/>
                </a:cubicBezTo>
                <a:close/>
                <a:moveTo>
                  <a:pt x="1505239" y="486273"/>
                </a:moveTo>
                <a:cubicBezTo>
                  <a:pt x="1482019" y="500001"/>
                  <a:pt x="1451673" y="491640"/>
                  <a:pt x="1437459" y="467598"/>
                </a:cubicBezTo>
                <a:cubicBezTo>
                  <a:pt x="1423246" y="443557"/>
                  <a:pt x="1430547" y="412939"/>
                  <a:pt x="1453767" y="399210"/>
                </a:cubicBezTo>
                <a:cubicBezTo>
                  <a:pt x="1476988" y="385482"/>
                  <a:pt x="1507334" y="393843"/>
                  <a:pt x="1521547" y="417885"/>
                </a:cubicBezTo>
                <a:cubicBezTo>
                  <a:pt x="1535761" y="441927"/>
                  <a:pt x="1528460" y="472545"/>
                  <a:pt x="1505239" y="486273"/>
                </a:cubicBezTo>
                <a:close/>
                <a:moveTo>
                  <a:pt x="363455" y="1161305"/>
                </a:moveTo>
                <a:cubicBezTo>
                  <a:pt x="340234" y="1175033"/>
                  <a:pt x="309888" y="1166672"/>
                  <a:pt x="295675" y="1142630"/>
                </a:cubicBezTo>
                <a:cubicBezTo>
                  <a:pt x="281461" y="1118588"/>
                  <a:pt x="288762" y="1087970"/>
                  <a:pt x="311983" y="1074242"/>
                </a:cubicBezTo>
                <a:cubicBezTo>
                  <a:pt x="335203" y="1060514"/>
                  <a:pt x="365549" y="1068875"/>
                  <a:pt x="379763" y="1092917"/>
                </a:cubicBezTo>
                <a:cubicBezTo>
                  <a:pt x="393976" y="1116958"/>
                  <a:pt x="386675" y="1147577"/>
                  <a:pt x="363455" y="1161305"/>
                </a:cubicBezTo>
                <a:close/>
                <a:moveTo>
                  <a:pt x="722611" y="1057502"/>
                </a:moveTo>
                <a:lnTo>
                  <a:pt x="715534" y="1050425"/>
                </a:lnTo>
                <a:lnTo>
                  <a:pt x="730005" y="1050108"/>
                </a:lnTo>
                <a:close/>
                <a:moveTo>
                  <a:pt x="1017254" y="970201"/>
                </a:moveTo>
                <a:cubicBezTo>
                  <a:pt x="944225" y="1013376"/>
                  <a:pt x="865594" y="1039182"/>
                  <a:pt x="785931" y="1048882"/>
                </a:cubicBezTo>
                <a:lnTo>
                  <a:pt x="730005" y="1050108"/>
                </a:lnTo>
                <a:lnTo>
                  <a:pt x="838205" y="941908"/>
                </a:lnTo>
                <a:lnTo>
                  <a:pt x="780408" y="941908"/>
                </a:lnTo>
                <a:lnTo>
                  <a:pt x="780408" y="589768"/>
                </a:lnTo>
                <a:lnTo>
                  <a:pt x="747076" y="601106"/>
                </a:lnTo>
                <a:cubicBezTo>
                  <a:pt x="732176" y="602920"/>
                  <a:pt x="717083" y="601721"/>
                  <a:pt x="702653" y="597745"/>
                </a:cubicBezTo>
                <a:lnTo>
                  <a:pt x="664814" y="579013"/>
                </a:lnTo>
                <a:lnTo>
                  <a:pt x="664814" y="941908"/>
                </a:lnTo>
                <a:lnTo>
                  <a:pt x="607017" y="941908"/>
                </a:lnTo>
                <a:lnTo>
                  <a:pt x="715534" y="1050425"/>
                </a:lnTo>
                <a:lnTo>
                  <a:pt x="666236" y="1051507"/>
                </a:lnTo>
                <a:cubicBezTo>
                  <a:pt x="467359" y="1036271"/>
                  <a:pt x="276325" y="924295"/>
                  <a:pt x="164567" y="735263"/>
                </a:cubicBezTo>
                <a:lnTo>
                  <a:pt x="642077" y="452955"/>
                </a:lnTo>
                <a:lnTo>
                  <a:pt x="637768" y="462416"/>
                </a:lnTo>
                <a:cubicBezTo>
                  <a:pt x="632373" y="485042"/>
                  <a:pt x="635532" y="510025"/>
                  <a:pt x="648525" y="532002"/>
                </a:cubicBezTo>
                <a:cubicBezTo>
                  <a:pt x="674511" y="575956"/>
                  <a:pt x="729992" y="591242"/>
                  <a:pt x="772443" y="566144"/>
                </a:cubicBezTo>
                <a:cubicBezTo>
                  <a:pt x="814895" y="541047"/>
                  <a:pt x="828244" y="485068"/>
                  <a:pt x="802258" y="441114"/>
                </a:cubicBezTo>
                <a:cubicBezTo>
                  <a:pt x="789265" y="419137"/>
                  <a:pt x="768898" y="404327"/>
                  <a:pt x="746473" y="398148"/>
                </a:cubicBezTo>
                <a:lnTo>
                  <a:pt x="736107" y="397364"/>
                </a:lnTo>
                <a:lnTo>
                  <a:pt x="1222404" y="109861"/>
                </a:lnTo>
                <a:cubicBezTo>
                  <a:pt x="1401216" y="412313"/>
                  <a:pt x="1309368" y="797501"/>
                  <a:pt x="1017254" y="970201"/>
                </a:cubicBezTo>
                <a:close/>
                <a:moveTo>
                  <a:pt x="714973" y="1276021"/>
                </a:moveTo>
                <a:cubicBezTo>
                  <a:pt x="691752" y="1289749"/>
                  <a:pt x="661406" y="1281388"/>
                  <a:pt x="647193" y="1257347"/>
                </a:cubicBezTo>
                <a:cubicBezTo>
                  <a:pt x="632979" y="1233305"/>
                  <a:pt x="640280" y="1202687"/>
                  <a:pt x="663501" y="1188959"/>
                </a:cubicBezTo>
                <a:cubicBezTo>
                  <a:pt x="686721" y="1175231"/>
                  <a:pt x="717067" y="1183592"/>
                  <a:pt x="731280" y="1207633"/>
                </a:cubicBezTo>
                <a:cubicBezTo>
                  <a:pt x="745494" y="1231675"/>
                  <a:pt x="738193" y="1262293"/>
                  <a:pt x="714973" y="1276021"/>
                </a:cubicBezTo>
                <a:close/>
                <a:moveTo>
                  <a:pt x="1399220" y="871489"/>
                </a:moveTo>
                <a:cubicBezTo>
                  <a:pt x="1376000" y="885217"/>
                  <a:pt x="1345654" y="876856"/>
                  <a:pt x="1331440" y="852814"/>
                </a:cubicBezTo>
                <a:cubicBezTo>
                  <a:pt x="1317226" y="828773"/>
                  <a:pt x="1324527" y="798155"/>
                  <a:pt x="1347748" y="784426"/>
                </a:cubicBezTo>
                <a:cubicBezTo>
                  <a:pt x="1370968" y="770698"/>
                  <a:pt x="1401314" y="779059"/>
                  <a:pt x="1415528" y="803101"/>
                </a:cubicBezTo>
                <a:cubicBezTo>
                  <a:pt x="1429741" y="827143"/>
                  <a:pt x="1422440" y="857761"/>
                  <a:pt x="1399220" y="871489"/>
                </a:cubicBezTo>
                <a:close/>
                <a:moveTo>
                  <a:pt x="1125898" y="1171310"/>
                </a:moveTo>
                <a:cubicBezTo>
                  <a:pt x="1102678" y="1185038"/>
                  <a:pt x="1072332" y="1176677"/>
                  <a:pt x="1058118" y="1152635"/>
                </a:cubicBezTo>
                <a:cubicBezTo>
                  <a:pt x="1043905" y="1128594"/>
                  <a:pt x="1051205" y="1097975"/>
                  <a:pt x="1074426" y="1084247"/>
                </a:cubicBezTo>
                <a:cubicBezTo>
                  <a:pt x="1097646" y="1070519"/>
                  <a:pt x="1127992" y="1078880"/>
                  <a:pt x="1142206" y="1102922"/>
                </a:cubicBezTo>
                <a:cubicBezTo>
                  <a:pt x="1156420" y="1126964"/>
                  <a:pt x="1149119" y="1157582"/>
                  <a:pt x="1125898" y="1171310"/>
                </a:cubicBezTo>
                <a:close/>
              </a:path>
            </a:pathLst>
          </a:custGeom>
          <a:solidFill>
            <a:srgbClr val="FFFFFF"/>
          </a:solidFill>
          <a:ln w="3175" cap="flat" cmpd="sng" algn="ctr">
            <a:noFill/>
            <a:prstDash val="solid"/>
          </a:ln>
          <a:effectLst/>
        </p:spPr>
        <p:txBody>
          <a:bodyPr wrap="square" rtlCol="0" anchor="ctr">
            <a:noAutofit/>
          </a:bodyPr>
          <a:lstStyle/>
          <a:p>
            <a:pPr algn="ctr">
              <a:defRPr/>
            </a:pPr>
            <a:endParaRPr lang="en-US" sz="1200" kern="0" dirty="0">
              <a:solidFill>
                <a:srgbClr val="FFFFFF"/>
              </a:solidFill>
            </a:endParaRPr>
          </a:p>
        </p:txBody>
      </p:sp>
      <p:grpSp>
        <p:nvGrpSpPr>
          <p:cNvPr id="92" name="Group 91"/>
          <p:cNvGrpSpPr/>
          <p:nvPr userDrawn="1"/>
        </p:nvGrpSpPr>
        <p:grpSpPr bwMode="black">
          <a:xfrm>
            <a:off x="340873" y="2579120"/>
            <a:ext cx="296387" cy="318648"/>
            <a:chOff x="1435100" y="3879850"/>
            <a:chExt cx="739775" cy="795338"/>
          </a:xfrm>
          <a:solidFill>
            <a:schemeClr val="tx1"/>
          </a:solidFill>
        </p:grpSpPr>
        <p:sp>
          <p:nvSpPr>
            <p:cNvPr id="93" name="Freeform 6"/>
            <p:cNvSpPr>
              <a:spLocks/>
            </p:cNvSpPr>
            <p:nvPr/>
          </p:nvSpPr>
          <p:spPr bwMode="black">
            <a:xfrm>
              <a:off x="1435100" y="4191000"/>
              <a:ext cx="106363" cy="106363"/>
            </a:xfrm>
            <a:custGeom>
              <a:avLst/>
              <a:gdLst>
                <a:gd name="T0" fmla="*/ 15 w 67"/>
                <a:gd name="T1" fmla="*/ 67 h 67"/>
                <a:gd name="T2" fmla="*/ 15 w 67"/>
                <a:gd name="T3" fmla="*/ 66 h 67"/>
                <a:gd name="T4" fmla="*/ 33 w 67"/>
                <a:gd name="T5" fmla="*/ 48 h 67"/>
                <a:gd name="T6" fmla="*/ 52 w 67"/>
                <a:gd name="T7" fmla="*/ 67 h 67"/>
                <a:gd name="T8" fmla="*/ 67 w 67"/>
                <a:gd name="T9" fmla="*/ 52 h 67"/>
                <a:gd name="T10" fmla="*/ 66 w 67"/>
                <a:gd name="T11" fmla="*/ 51 h 67"/>
                <a:gd name="T12" fmla="*/ 48 w 67"/>
                <a:gd name="T13" fmla="*/ 33 h 67"/>
                <a:gd name="T14" fmla="*/ 67 w 67"/>
                <a:gd name="T15" fmla="*/ 15 h 67"/>
                <a:gd name="T16" fmla="*/ 52 w 67"/>
                <a:gd name="T17" fmla="*/ 0 h 67"/>
                <a:gd name="T18" fmla="*/ 33 w 67"/>
                <a:gd name="T19" fmla="*/ 19 h 67"/>
                <a:gd name="T20" fmla="*/ 15 w 67"/>
                <a:gd name="T21" fmla="*/ 0 h 67"/>
                <a:gd name="T22" fmla="*/ 0 w 67"/>
                <a:gd name="T23" fmla="*/ 15 h 67"/>
                <a:gd name="T24" fmla="*/ 19 w 67"/>
                <a:gd name="T25" fmla="*/ 33 h 67"/>
                <a:gd name="T26" fmla="*/ 0 w 67"/>
                <a:gd name="T27" fmla="*/ 52 h 67"/>
                <a:gd name="T28" fmla="*/ 15 w 67"/>
                <a:gd name="T2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67">
                  <a:moveTo>
                    <a:pt x="15" y="67"/>
                  </a:moveTo>
                  <a:lnTo>
                    <a:pt x="15" y="66"/>
                  </a:lnTo>
                  <a:lnTo>
                    <a:pt x="33" y="48"/>
                  </a:lnTo>
                  <a:lnTo>
                    <a:pt x="52" y="67"/>
                  </a:lnTo>
                  <a:lnTo>
                    <a:pt x="67" y="52"/>
                  </a:lnTo>
                  <a:lnTo>
                    <a:pt x="66" y="51"/>
                  </a:lnTo>
                  <a:lnTo>
                    <a:pt x="48" y="33"/>
                  </a:lnTo>
                  <a:lnTo>
                    <a:pt x="67" y="15"/>
                  </a:lnTo>
                  <a:lnTo>
                    <a:pt x="52" y="0"/>
                  </a:lnTo>
                  <a:lnTo>
                    <a:pt x="33" y="19"/>
                  </a:lnTo>
                  <a:lnTo>
                    <a:pt x="15" y="0"/>
                  </a:lnTo>
                  <a:lnTo>
                    <a:pt x="0" y="15"/>
                  </a:lnTo>
                  <a:lnTo>
                    <a:pt x="19" y="33"/>
                  </a:lnTo>
                  <a:lnTo>
                    <a:pt x="0" y="52"/>
                  </a:lnTo>
                  <a:lnTo>
                    <a:pt x="15"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26"/>
              <a:endParaRPr lang="en-US" sz="1600">
                <a:solidFill>
                  <a:srgbClr val="000000"/>
                </a:solidFill>
              </a:endParaRPr>
            </a:p>
          </p:txBody>
        </p:sp>
        <p:sp>
          <p:nvSpPr>
            <p:cNvPr id="94" name="Freeform 7"/>
            <p:cNvSpPr>
              <a:spLocks/>
            </p:cNvSpPr>
            <p:nvPr/>
          </p:nvSpPr>
          <p:spPr bwMode="black">
            <a:xfrm>
              <a:off x="1620838" y="4208463"/>
              <a:ext cx="106363" cy="104775"/>
            </a:xfrm>
            <a:custGeom>
              <a:avLst/>
              <a:gdLst>
                <a:gd name="T0" fmla="*/ 66 w 67"/>
                <a:gd name="T1" fmla="*/ 51 h 66"/>
                <a:gd name="T2" fmla="*/ 48 w 67"/>
                <a:gd name="T3" fmla="*/ 33 h 66"/>
                <a:gd name="T4" fmla="*/ 67 w 67"/>
                <a:gd name="T5" fmla="*/ 14 h 66"/>
                <a:gd name="T6" fmla="*/ 52 w 67"/>
                <a:gd name="T7" fmla="*/ 0 h 66"/>
                <a:gd name="T8" fmla="*/ 33 w 67"/>
                <a:gd name="T9" fmla="*/ 18 h 66"/>
                <a:gd name="T10" fmla="*/ 15 w 67"/>
                <a:gd name="T11" fmla="*/ 0 h 66"/>
                <a:gd name="T12" fmla="*/ 0 w 67"/>
                <a:gd name="T13" fmla="*/ 14 h 66"/>
                <a:gd name="T14" fmla="*/ 19 w 67"/>
                <a:gd name="T15" fmla="*/ 33 h 66"/>
                <a:gd name="T16" fmla="*/ 0 w 67"/>
                <a:gd name="T17" fmla="*/ 51 h 66"/>
                <a:gd name="T18" fmla="*/ 15 w 67"/>
                <a:gd name="T19" fmla="*/ 66 h 66"/>
                <a:gd name="T20" fmla="*/ 15 w 67"/>
                <a:gd name="T21" fmla="*/ 66 h 66"/>
                <a:gd name="T22" fmla="*/ 33 w 67"/>
                <a:gd name="T23" fmla="*/ 48 h 66"/>
                <a:gd name="T24" fmla="*/ 52 w 67"/>
                <a:gd name="T25" fmla="*/ 66 h 66"/>
                <a:gd name="T26" fmla="*/ 67 w 67"/>
                <a:gd name="T27" fmla="*/ 51 h 66"/>
                <a:gd name="T28" fmla="*/ 66 w 67"/>
                <a:gd name="T29" fmla="*/ 5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66">
                  <a:moveTo>
                    <a:pt x="66" y="51"/>
                  </a:moveTo>
                  <a:lnTo>
                    <a:pt x="48" y="33"/>
                  </a:lnTo>
                  <a:lnTo>
                    <a:pt x="67" y="14"/>
                  </a:lnTo>
                  <a:lnTo>
                    <a:pt x="52" y="0"/>
                  </a:lnTo>
                  <a:lnTo>
                    <a:pt x="33" y="18"/>
                  </a:lnTo>
                  <a:lnTo>
                    <a:pt x="15" y="0"/>
                  </a:lnTo>
                  <a:lnTo>
                    <a:pt x="0" y="14"/>
                  </a:lnTo>
                  <a:lnTo>
                    <a:pt x="19" y="33"/>
                  </a:lnTo>
                  <a:lnTo>
                    <a:pt x="0" y="51"/>
                  </a:lnTo>
                  <a:lnTo>
                    <a:pt x="15" y="66"/>
                  </a:lnTo>
                  <a:lnTo>
                    <a:pt x="15" y="66"/>
                  </a:lnTo>
                  <a:lnTo>
                    <a:pt x="33" y="48"/>
                  </a:lnTo>
                  <a:lnTo>
                    <a:pt x="52" y="66"/>
                  </a:lnTo>
                  <a:lnTo>
                    <a:pt x="67" y="51"/>
                  </a:lnTo>
                  <a:lnTo>
                    <a:pt x="66" y="5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26"/>
              <a:endParaRPr lang="en-US" sz="1600">
                <a:solidFill>
                  <a:srgbClr val="000000"/>
                </a:solidFill>
              </a:endParaRPr>
            </a:p>
          </p:txBody>
        </p:sp>
        <p:sp>
          <p:nvSpPr>
            <p:cNvPr id="95" name="Freeform 8"/>
            <p:cNvSpPr>
              <a:spLocks/>
            </p:cNvSpPr>
            <p:nvPr/>
          </p:nvSpPr>
          <p:spPr bwMode="black">
            <a:xfrm>
              <a:off x="1876425" y="4184650"/>
              <a:ext cx="104775" cy="104775"/>
            </a:xfrm>
            <a:custGeom>
              <a:avLst/>
              <a:gdLst>
                <a:gd name="T0" fmla="*/ 14 w 66"/>
                <a:gd name="T1" fmla="*/ 66 h 66"/>
                <a:gd name="T2" fmla="*/ 15 w 66"/>
                <a:gd name="T3" fmla="*/ 66 h 66"/>
                <a:gd name="T4" fmla="*/ 33 w 66"/>
                <a:gd name="T5" fmla="*/ 48 h 66"/>
                <a:gd name="T6" fmla="*/ 52 w 66"/>
                <a:gd name="T7" fmla="*/ 66 h 66"/>
                <a:gd name="T8" fmla="*/ 66 w 66"/>
                <a:gd name="T9" fmla="*/ 51 h 66"/>
                <a:gd name="T10" fmla="*/ 66 w 66"/>
                <a:gd name="T11" fmla="*/ 51 h 66"/>
                <a:gd name="T12" fmla="*/ 48 w 66"/>
                <a:gd name="T13" fmla="*/ 33 h 66"/>
                <a:gd name="T14" fmla="*/ 66 w 66"/>
                <a:gd name="T15" fmla="*/ 14 h 66"/>
                <a:gd name="T16" fmla="*/ 52 w 66"/>
                <a:gd name="T17" fmla="*/ 0 h 66"/>
                <a:gd name="T18" fmla="*/ 33 w 66"/>
                <a:gd name="T19" fmla="*/ 18 h 66"/>
                <a:gd name="T20" fmla="*/ 14 w 66"/>
                <a:gd name="T21" fmla="*/ 0 h 66"/>
                <a:gd name="T22" fmla="*/ 0 w 66"/>
                <a:gd name="T23" fmla="*/ 14 h 66"/>
                <a:gd name="T24" fmla="*/ 18 w 66"/>
                <a:gd name="T25" fmla="*/ 33 h 66"/>
                <a:gd name="T26" fmla="*/ 0 w 66"/>
                <a:gd name="T27" fmla="*/ 51 h 66"/>
                <a:gd name="T28" fmla="*/ 14 w 66"/>
                <a:gd name="T29"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66">
                  <a:moveTo>
                    <a:pt x="14" y="66"/>
                  </a:moveTo>
                  <a:lnTo>
                    <a:pt x="15" y="66"/>
                  </a:lnTo>
                  <a:lnTo>
                    <a:pt x="33" y="48"/>
                  </a:lnTo>
                  <a:lnTo>
                    <a:pt x="52" y="66"/>
                  </a:lnTo>
                  <a:lnTo>
                    <a:pt x="66" y="51"/>
                  </a:lnTo>
                  <a:lnTo>
                    <a:pt x="66" y="51"/>
                  </a:lnTo>
                  <a:lnTo>
                    <a:pt x="48" y="33"/>
                  </a:lnTo>
                  <a:lnTo>
                    <a:pt x="66" y="14"/>
                  </a:lnTo>
                  <a:lnTo>
                    <a:pt x="52" y="0"/>
                  </a:lnTo>
                  <a:lnTo>
                    <a:pt x="33" y="18"/>
                  </a:lnTo>
                  <a:lnTo>
                    <a:pt x="14" y="0"/>
                  </a:lnTo>
                  <a:lnTo>
                    <a:pt x="0" y="14"/>
                  </a:lnTo>
                  <a:lnTo>
                    <a:pt x="18" y="33"/>
                  </a:lnTo>
                  <a:lnTo>
                    <a:pt x="0" y="51"/>
                  </a:lnTo>
                  <a:lnTo>
                    <a:pt x="14"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26"/>
              <a:endParaRPr lang="en-US" sz="1600">
                <a:solidFill>
                  <a:srgbClr val="000000"/>
                </a:solidFill>
              </a:endParaRPr>
            </a:p>
          </p:txBody>
        </p:sp>
        <p:sp>
          <p:nvSpPr>
            <p:cNvPr id="96" name="Freeform 9"/>
            <p:cNvSpPr>
              <a:spLocks/>
            </p:cNvSpPr>
            <p:nvPr/>
          </p:nvSpPr>
          <p:spPr bwMode="black">
            <a:xfrm>
              <a:off x="1498600" y="3879850"/>
              <a:ext cx="336550" cy="795338"/>
            </a:xfrm>
            <a:custGeom>
              <a:avLst/>
              <a:gdLst>
                <a:gd name="T0" fmla="*/ 938 w 1156"/>
                <a:gd name="T1" fmla="*/ 2724 h 2724"/>
                <a:gd name="T2" fmla="*/ 1139 w 1156"/>
                <a:gd name="T3" fmla="*/ 2523 h 2724"/>
                <a:gd name="T4" fmla="*/ 1036 w 1156"/>
                <a:gd name="T5" fmla="*/ 2347 h 2724"/>
                <a:gd name="T6" fmla="*/ 1156 w 1156"/>
                <a:gd name="T7" fmla="*/ 1686 h 2724"/>
                <a:gd name="T8" fmla="*/ 953 w 1156"/>
                <a:gd name="T9" fmla="*/ 884 h 2724"/>
                <a:gd name="T10" fmla="*/ 188 w 1156"/>
                <a:gd name="T11" fmla="*/ 128 h 2724"/>
                <a:gd name="T12" fmla="*/ 327 w 1156"/>
                <a:gd name="T13" fmla="*/ 90 h 2724"/>
                <a:gd name="T14" fmla="*/ 302 w 1156"/>
                <a:gd name="T15" fmla="*/ 0 h 2724"/>
                <a:gd name="T16" fmla="*/ 0 w 1156"/>
                <a:gd name="T17" fmla="*/ 82 h 2724"/>
                <a:gd name="T18" fmla="*/ 83 w 1156"/>
                <a:gd name="T19" fmla="*/ 385 h 2724"/>
                <a:gd name="T20" fmla="*/ 173 w 1156"/>
                <a:gd name="T21" fmla="*/ 360 h 2724"/>
                <a:gd name="T22" fmla="*/ 135 w 1156"/>
                <a:gd name="T23" fmla="*/ 223 h 2724"/>
                <a:gd name="T24" fmla="*/ 858 w 1156"/>
                <a:gd name="T25" fmla="*/ 937 h 2724"/>
                <a:gd name="T26" fmla="*/ 1047 w 1156"/>
                <a:gd name="T27" fmla="*/ 1686 h 2724"/>
                <a:gd name="T28" fmla="*/ 979 w 1156"/>
                <a:gd name="T29" fmla="*/ 2171 h 2724"/>
                <a:gd name="T30" fmla="*/ 933 w 1156"/>
                <a:gd name="T31" fmla="*/ 2312 h 2724"/>
                <a:gd name="T32" fmla="*/ 929 w 1156"/>
                <a:gd name="T33" fmla="*/ 2321 h 2724"/>
                <a:gd name="T34" fmla="*/ 736 w 1156"/>
                <a:gd name="T35" fmla="*/ 2523 h 2724"/>
                <a:gd name="T36" fmla="*/ 938 w 1156"/>
                <a:gd name="T37" fmla="*/ 2724 h 2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56" h="2724">
                  <a:moveTo>
                    <a:pt x="938" y="2724"/>
                  </a:moveTo>
                  <a:cubicBezTo>
                    <a:pt x="1049" y="2724"/>
                    <a:pt x="1139" y="2634"/>
                    <a:pt x="1139" y="2523"/>
                  </a:cubicBezTo>
                  <a:cubicBezTo>
                    <a:pt x="1139" y="2447"/>
                    <a:pt x="1098" y="2382"/>
                    <a:pt x="1036" y="2347"/>
                  </a:cubicBezTo>
                  <a:cubicBezTo>
                    <a:pt x="1078" y="2239"/>
                    <a:pt x="1156" y="1994"/>
                    <a:pt x="1156" y="1686"/>
                  </a:cubicBezTo>
                  <a:cubicBezTo>
                    <a:pt x="1156" y="1444"/>
                    <a:pt x="1108" y="1164"/>
                    <a:pt x="953" y="884"/>
                  </a:cubicBezTo>
                  <a:cubicBezTo>
                    <a:pt x="807" y="619"/>
                    <a:pt x="566" y="356"/>
                    <a:pt x="188" y="128"/>
                  </a:cubicBezTo>
                  <a:cubicBezTo>
                    <a:pt x="327" y="90"/>
                    <a:pt x="327" y="90"/>
                    <a:pt x="327" y="90"/>
                  </a:cubicBezTo>
                  <a:cubicBezTo>
                    <a:pt x="302" y="0"/>
                    <a:pt x="302" y="0"/>
                    <a:pt x="302" y="0"/>
                  </a:cubicBezTo>
                  <a:cubicBezTo>
                    <a:pt x="0" y="82"/>
                    <a:pt x="0" y="82"/>
                    <a:pt x="0" y="82"/>
                  </a:cubicBezTo>
                  <a:cubicBezTo>
                    <a:pt x="83" y="385"/>
                    <a:pt x="83" y="385"/>
                    <a:pt x="83" y="385"/>
                  </a:cubicBezTo>
                  <a:cubicBezTo>
                    <a:pt x="173" y="360"/>
                    <a:pt x="173" y="360"/>
                    <a:pt x="173" y="360"/>
                  </a:cubicBezTo>
                  <a:cubicBezTo>
                    <a:pt x="135" y="223"/>
                    <a:pt x="135" y="223"/>
                    <a:pt x="135" y="223"/>
                  </a:cubicBezTo>
                  <a:cubicBezTo>
                    <a:pt x="497" y="443"/>
                    <a:pt x="721" y="690"/>
                    <a:pt x="858" y="937"/>
                  </a:cubicBezTo>
                  <a:cubicBezTo>
                    <a:pt x="1002" y="1198"/>
                    <a:pt x="1047" y="1459"/>
                    <a:pt x="1047" y="1686"/>
                  </a:cubicBezTo>
                  <a:cubicBezTo>
                    <a:pt x="1047" y="1881"/>
                    <a:pt x="1013" y="2051"/>
                    <a:pt x="979" y="2171"/>
                  </a:cubicBezTo>
                  <a:cubicBezTo>
                    <a:pt x="963" y="2231"/>
                    <a:pt x="946" y="2279"/>
                    <a:pt x="933" y="2312"/>
                  </a:cubicBezTo>
                  <a:cubicBezTo>
                    <a:pt x="932" y="2315"/>
                    <a:pt x="931" y="2318"/>
                    <a:pt x="929" y="2321"/>
                  </a:cubicBezTo>
                  <a:cubicBezTo>
                    <a:pt x="822" y="2326"/>
                    <a:pt x="736" y="2414"/>
                    <a:pt x="736" y="2523"/>
                  </a:cubicBezTo>
                  <a:cubicBezTo>
                    <a:pt x="736" y="2634"/>
                    <a:pt x="826" y="2724"/>
                    <a:pt x="938" y="27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26"/>
              <a:endParaRPr lang="en-US" sz="1600">
                <a:solidFill>
                  <a:srgbClr val="000000"/>
                </a:solidFill>
              </a:endParaRPr>
            </a:p>
          </p:txBody>
        </p:sp>
        <p:sp>
          <p:nvSpPr>
            <p:cNvPr id="97" name="Oval 10"/>
            <p:cNvSpPr>
              <a:spLocks noChangeArrowheads="1"/>
            </p:cNvSpPr>
            <p:nvPr/>
          </p:nvSpPr>
          <p:spPr bwMode="black">
            <a:xfrm>
              <a:off x="1744663" y="4589463"/>
              <a:ext cx="53975" cy="539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26"/>
              <a:endParaRPr lang="en-US" sz="1600">
                <a:solidFill>
                  <a:srgbClr val="000000"/>
                </a:solidFill>
              </a:endParaRPr>
            </a:p>
          </p:txBody>
        </p:sp>
        <p:sp>
          <p:nvSpPr>
            <p:cNvPr id="98" name="Freeform 11"/>
            <p:cNvSpPr>
              <a:spLocks/>
            </p:cNvSpPr>
            <p:nvPr/>
          </p:nvSpPr>
          <p:spPr bwMode="black">
            <a:xfrm>
              <a:off x="1860550" y="4225925"/>
              <a:ext cx="314325" cy="350838"/>
            </a:xfrm>
            <a:custGeom>
              <a:avLst/>
              <a:gdLst>
                <a:gd name="T0" fmla="*/ 695 w 1079"/>
                <a:gd name="T1" fmla="*/ 124 h 1206"/>
                <a:gd name="T2" fmla="*/ 834 w 1079"/>
                <a:gd name="T3" fmla="*/ 90 h 1206"/>
                <a:gd name="T4" fmla="*/ 812 w 1079"/>
                <a:gd name="T5" fmla="*/ 0 h 1206"/>
                <a:gd name="T6" fmla="*/ 507 w 1079"/>
                <a:gd name="T7" fmla="*/ 73 h 1206"/>
                <a:gd name="T8" fmla="*/ 580 w 1079"/>
                <a:gd name="T9" fmla="*/ 378 h 1206"/>
                <a:gd name="T10" fmla="*/ 671 w 1079"/>
                <a:gd name="T11" fmla="*/ 356 h 1206"/>
                <a:gd name="T12" fmla="*/ 638 w 1079"/>
                <a:gd name="T13" fmla="*/ 217 h 1206"/>
                <a:gd name="T14" fmla="*/ 924 w 1079"/>
                <a:gd name="T15" fmla="*/ 392 h 1206"/>
                <a:gd name="T16" fmla="*/ 528 w 1079"/>
                <a:gd name="T17" fmla="*/ 753 h 1206"/>
                <a:gd name="T18" fmla="*/ 362 w 1079"/>
                <a:gd name="T19" fmla="*/ 844 h 1206"/>
                <a:gd name="T20" fmla="*/ 337 w 1079"/>
                <a:gd name="T21" fmla="*/ 856 h 1206"/>
                <a:gd name="T22" fmla="*/ 201 w 1079"/>
                <a:gd name="T23" fmla="*/ 803 h 1206"/>
                <a:gd name="T24" fmla="*/ 0 w 1079"/>
                <a:gd name="T25" fmla="*/ 1005 h 1206"/>
                <a:gd name="T26" fmla="*/ 201 w 1079"/>
                <a:gd name="T27" fmla="*/ 1206 h 1206"/>
                <a:gd name="T28" fmla="*/ 403 w 1079"/>
                <a:gd name="T29" fmla="*/ 1005 h 1206"/>
                <a:gd name="T30" fmla="*/ 395 w 1079"/>
                <a:gd name="T31" fmla="*/ 949 h 1206"/>
                <a:gd name="T32" fmla="*/ 1047 w 1079"/>
                <a:gd name="T33" fmla="*/ 406 h 1206"/>
                <a:gd name="T34" fmla="*/ 1079 w 1079"/>
                <a:gd name="T35" fmla="*/ 359 h 1206"/>
                <a:gd name="T36" fmla="*/ 695 w 1079"/>
                <a:gd name="T37" fmla="*/ 124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79" h="1206">
                  <a:moveTo>
                    <a:pt x="695" y="124"/>
                  </a:moveTo>
                  <a:cubicBezTo>
                    <a:pt x="834" y="90"/>
                    <a:pt x="834" y="90"/>
                    <a:pt x="834" y="90"/>
                  </a:cubicBezTo>
                  <a:cubicBezTo>
                    <a:pt x="812" y="0"/>
                    <a:pt x="812" y="0"/>
                    <a:pt x="812" y="0"/>
                  </a:cubicBezTo>
                  <a:cubicBezTo>
                    <a:pt x="507" y="73"/>
                    <a:pt x="507" y="73"/>
                    <a:pt x="507" y="73"/>
                  </a:cubicBezTo>
                  <a:cubicBezTo>
                    <a:pt x="580" y="378"/>
                    <a:pt x="580" y="378"/>
                    <a:pt x="580" y="378"/>
                  </a:cubicBezTo>
                  <a:cubicBezTo>
                    <a:pt x="671" y="356"/>
                    <a:pt x="671" y="356"/>
                    <a:pt x="671" y="356"/>
                  </a:cubicBezTo>
                  <a:cubicBezTo>
                    <a:pt x="638" y="217"/>
                    <a:pt x="638" y="217"/>
                    <a:pt x="638" y="217"/>
                  </a:cubicBezTo>
                  <a:cubicBezTo>
                    <a:pt x="924" y="392"/>
                    <a:pt x="924" y="392"/>
                    <a:pt x="924" y="392"/>
                  </a:cubicBezTo>
                  <a:cubicBezTo>
                    <a:pt x="800" y="559"/>
                    <a:pt x="651" y="677"/>
                    <a:pt x="528" y="753"/>
                  </a:cubicBezTo>
                  <a:cubicBezTo>
                    <a:pt x="462" y="795"/>
                    <a:pt x="403" y="825"/>
                    <a:pt x="362" y="844"/>
                  </a:cubicBezTo>
                  <a:cubicBezTo>
                    <a:pt x="353" y="849"/>
                    <a:pt x="344" y="853"/>
                    <a:pt x="337" y="856"/>
                  </a:cubicBezTo>
                  <a:cubicBezTo>
                    <a:pt x="301" y="823"/>
                    <a:pt x="253" y="803"/>
                    <a:pt x="201" y="803"/>
                  </a:cubicBezTo>
                  <a:cubicBezTo>
                    <a:pt x="90" y="803"/>
                    <a:pt x="0" y="894"/>
                    <a:pt x="0" y="1005"/>
                  </a:cubicBezTo>
                  <a:cubicBezTo>
                    <a:pt x="0" y="1116"/>
                    <a:pt x="90" y="1206"/>
                    <a:pt x="201" y="1206"/>
                  </a:cubicBezTo>
                  <a:cubicBezTo>
                    <a:pt x="312" y="1206"/>
                    <a:pt x="403" y="1116"/>
                    <a:pt x="403" y="1005"/>
                  </a:cubicBezTo>
                  <a:cubicBezTo>
                    <a:pt x="403" y="986"/>
                    <a:pt x="400" y="967"/>
                    <a:pt x="395" y="949"/>
                  </a:cubicBezTo>
                  <a:cubicBezTo>
                    <a:pt x="524" y="891"/>
                    <a:pt x="829" y="729"/>
                    <a:pt x="1047" y="406"/>
                  </a:cubicBezTo>
                  <a:cubicBezTo>
                    <a:pt x="1079" y="359"/>
                    <a:pt x="1079" y="359"/>
                    <a:pt x="1079" y="359"/>
                  </a:cubicBezTo>
                  <a:lnTo>
                    <a:pt x="695" y="1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26"/>
              <a:endParaRPr lang="en-US" sz="1600">
                <a:solidFill>
                  <a:srgbClr val="000000"/>
                </a:solidFill>
              </a:endParaRPr>
            </a:p>
          </p:txBody>
        </p:sp>
        <p:sp>
          <p:nvSpPr>
            <p:cNvPr id="99" name="Oval 12"/>
            <p:cNvSpPr>
              <a:spLocks noChangeArrowheads="1"/>
            </p:cNvSpPr>
            <p:nvPr/>
          </p:nvSpPr>
          <p:spPr bwMode="black">
            <a:xfrm>
              <a:off x="1892300" y="4491038"/>
              <a:ext cx="53975" cy="539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26"/>
              <a:endParaRPr lang="en-US" sz="1600">
                <a:solidFill>
                  <a:srgbClr val="000000"/>
                </a:solidFill>
              </a:endParaRPr>
            </a:p>
          </p:txBody>
        </p:sp>
        <p:sp>
          <p:nvSpPr>
            <p:cNvPr id="100" name="Freeform 13"/>
            <p:cNvSpPr>
              <a:spLocks/>
            </p:cNvSpPr>
            <p:nvPr/>
          </p:nvSpPr>
          <p:spPr bwMode="black">
            <a:xfrm>
              <a:off x="1447800" y="4306888"/>
              <a:ext cx="215900" cy="322263"/>
            </a:xfrm>
            <a:custGeom>
              <a:avLst/>
              <a:gdLst>
                <a:gd name="T0" fmla="*/ 537 w 738"/>
                <a:gd name="T1" fmla="*/ 706 h 1109"/>
                <a:gd name="T2" fmla="*/ 506 w 738"/>
                <a:gd name="T3" fmla="*/ 708 h 1109"/>
                <a:gd name="T4" fmla="*/ 273 w 738"/>
                <a:gd name="T5" fmla="*/ 155 h 1109"/>
                <a:gd name="T6" fmla="*/ 408 w 738"/>
                <a:gd name="T7" fmla="*/ 101 h 1109"/>
                <a:gd name="T8" fmla="*/ 368 w 738"/>
                <a:gd name="T9" fmla="*/ 0 h 1109"/>
                <a:gd name="T10" fmla="*/ 0 w 738"/>
                <a:gd name="T11" fmla="*/ 147 h 1109"/>
                <a:gd name="T12" fmla="*/ 41 w 738"/>
                <a:gd name="T13" fmla="*/ 248 h 1109"/>
                <a:gd name="T14" fmla="*/ 172 w 738"/>
                <a:gd name="T15" fmla="*/ 195 h 1109"/>
                <a:gd name="T16" fmla="*/ 407 w 738"/>
                <a:gd name="T17" fmla="*/ 753 h 1109"/>
                <a:gd name="T18" fmla="*/ 335 w 738"/>
                <a:gd name="T19" fmla="*/ 908 h 1109"/>
                <a:gd name="T20" fmla="*/ 537 w 738"/>
                <a:gd name="T21" fmla="*/ 1109 h 1109"/>
                <a:gd name="T22" fmla="*/ 738 w 738"/>
                <a:gd name="T23" fmla="*/ 908 h 1109"/>
                <a:gd name="T24" fmla="*/ 537 w 738"/>
                <a:gd name="T25" fmla="*/ 706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8" h="1109">
                  <a:moveTo>
                    <a:pt x="537" y="706"/>
                  </a:moveTo>
                  <a:cubicBezTo>
                    <a:pt x="526" y="706"/>
                    <a:pt x="516" y="707"/>
                    <a:pt x="506" y="708"/>
                  </a:cubicBezTo>
                  <a:cubicBezTo>
                    <a:pt x="273" y="155"/>
                    <a:pt x="273" y="155"/>
                    <a:pt x="273" y="155"/>
                  </a:cubicBezTo>
                  <a:cubicBezTo>
                    <a:pt x="408" y="101"/>
                    <a:pt x="408" y="101"/>
                    <a:pt x="408" y="101"/>
                  </a:cubicBezTo>
                  <a:cubicBezTo>
                    <a:pt x="368" y="0"/>
                    <a:pt x="368" y="0"/>
                    <a:pt x="368" y="0"/>
                  </a:cubicBezTo>
                  <a:cubicBezTo>
                    <a:pt x="0" y="147"/>
                    <a:pt x="0" y="147"/>
                    <a:pt x="0" y="147"/>
                  </a:cubicBezTo>
                  <a:cubicBezTo>
                    <a:pt x="41" y="248"/>
                    <a:pt x="41" y="248"/>
                    <a:pt x="41" y="248"/>
                  </a:cubicBezTo>
                  <a:cubicBezTo>
                    <a:pt x="172" y="195"/>
                    <a:pt x="172" y="195"/>
                    <a:pt x="172" y="195"/>
                  </a:cubicBezTo>
                  <a:cubicBezTo>
                    <a:pt x="407" y="753"/>
                    <a:pt x="407" y="753"/>
                    <a:pt x="407" y="753"/>
                  </a:cubicBezTo>
                  <a:cubicBezTo>
                    <a:pt x="363" y="790"/>
                    <a:pt x="335" y="846"/>
                    <a:pt x="335" y="908"/>
                  </a:cubicBezTo>
                  <a:cubicBezTo>
                    <a:pt x="335" y="1019"/>
                    <a:pt x="425" y="1109"/>
                    <a:pt x="537" y="1109"/>
                  </a:cubicBezTo>
                  <a:cubicBezTo>
                    <a:pt x="648" y="1109"/>
                    <a:pt x="738" y="1019"/>
                    <a:pt x="738" y="908"/>
                  </a:cubicBezTo>
                  <a:cubicBezTo>
                    <a:pt x="738" y="796"/>
                    <a:pt x="648" y="706"/>
                    <a:pt x="537" y="70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26"/>
              <a:endParaRPr lang="en-US" sz="1600">
                <a:solidFill>
                  <a:srgbClr val="000000"/>
                </a:solidFill>
              </a:endParaRPr>
            </a:p>
          </p:txBody>
        </p:sp>
        <p:sp>
          <p:nvSpPr>
            <p:cNvPr id="101" name="Oval 14"/>
            <p:cNvSpPr>
              <a:spLocks noChangeArrowheads="1"/>
            </p:cNvSpPr>
            <p:nvPr/>
          </p:nvSpPr>
          <p:spPr bwMode="black">
            <a:xfrm>
              <a:off x="1577975" y="4543425"/>
              <a:ext cx="53975" cy="539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26"/>
              <a:endParaRPr lang="en-US" sz="1600">
                <a:solidFill>
                  <a:srgbClr val="000000"/>
                </a:solidFill>
              </a:endParaRPr>
            </a:p>
          </p:txBody>
        </p:sp>
      </p:grpSp>
      <p:sp>
        <p:nvSpPr>
          <p:cNvPr id="36" name="Content Placeholder 47"/>
          <p:cNvSpPr>
            <a:spLocks noGrp="1"/>
          </p:cNvSpPr>
          <p:nvPr>
            <p:ph sz="quarter" idx="24" hasCustomPrompt="1"/>
          </p:nvPr>
        </p:nvSpPr>
        <p:spPr>
          <a:xfrm>
            <a:off x="235764" y="2948600"/>
            <a:ext cx="3768128" cy="1381953"/>
          </a:xfrm>
        </p:spPr>
        <p:txBody>
          <a:bodyPr lIns="45720" tIns="45720" rIns="45720"/>
          <a:lstStyle>
            <a:lvl1pPr marL="171399" indent="-171399">
              <a:lnSpc>
                <a:spcPct val="100000"/>
              </a:lnSpc>
              <a:spcBef>
                <a:spcPts val="200"/>
              </a:spcBef>
              <a:buFont typeface="Wingdings" panose="05000000000000000000" pitchFamily="2" charset="2"/>
              <a:buChar char="§"/>
              <a:defRPr lang="en-US" sz="1200" kern="1200" spc="0" baseline="0" dirty="0" smtClean="0">
                <a:solidFill>
                  <a:schemeClr val="bg2">
                    <a:lumMod val="75000"/>
                  </a:schemeClr>
                </a:solidFill>
                <a:latin typeface="+mj-lt"/>
                <a:ea typeface="+mn-ea"/>
                <a:cs typeface="+mn-cs"/>
              </a:defRPr>
            </a:lvl1pPr>
            <a:lvl2pPr marL="171399" indent="-171399">
              <a:buFont typeface="Wingdings" panose="05000000000000000000" pitchFamily="2" charset="2"/>
              <a:buChar char="§"/>
              <a:defRPr lang="en-US" sz="1100" kern="1200" spc="-71" baseline="0" dirty="0" smtClean="0">
                <a:solidFill>
                  <a:schemeClr val="accent6">
                    <a:lumMod val="50000"/>
                  </a:schemeClr>
                </a:solidFill>
                <a:latin typeface="+mj-lt"/>
                <a:ea typeface="+mn-ea"/>
                <a:cs typeface="+mn-cs"/>
              </a:defRPr>
            </a:lvl2pPr>
            <a:lvl3pPr marL="285664" indent="-171399">
              <a:buFont typeface="Wingdings" panose="05000000000000000000" pitchFamily="2" charset="2"/>
              <a:buChar char="§"/>
              <a:defRPr sz="1100"/>
            </a:lvl3pPr>
            <a:lvl4pPr marL="349145" indent="-171399">
              <a:buFont typeface="Wingdings" panose="05000000000000000000" pitchFamily="2" charset="2"/>
              <a:buChar char="§"/>
              <a:defRPr sz="1050"/>
            </a:lvl4pPr>
            <a:lvl5pPr marL="349145" indent="-171399">
              <a:buFont typeface="Wingdings" panose="05000000000000000000" pitchFamily="2" charset="2"/>
              <a:buChar char="§"/>
              <a:defRPr sz="1050"/>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Content Placeholder 47"/>
          <p:cNvSpPr>
            <a:spLocks noGrp="1"/>
          </p:cNvSpPr>
          <p:nvPr>
            <p:ph sz="quarter" idx="25" hasCustomPrompt="1"/>
          </p:nvPr>
        </p:nvSpPr>
        <p:spPr>
          <a:xfrm>
            <a:off x="235764" y="5163517"/>
            <a:ext cx="3768128" cy="1381953"/>
          </a:xfrm>
        </p:spPr>
        <p:txBody>
          <a:bodyPr lIns="45720" tIns="45720" rIns="45720"/>
          <a:lstStyle>
            <a:lvl1pPr marL="171399" indent="-171399">
              <a:lnSpc>
                <a:spcPct val="100000"/>
              </a:lnSpc>
              <a:spcBef>
                <a:spcPts val="200"/>
              </a:spcBef>
              <a:buFont typeface="Wingdings" panose="05000000000000000000" pitchFamily="2" charset="2"/>
              <a:buChar char="§"/>
              <a:defRPr lang="en-US" sz="1200" kern="1200" spc="0" baseline="0" dirty="0" smtClean="0">
                <a:solidFill>
                  <a:schemeClr val="bg2">
                    <a:lumMod val="75000"/>
                  </a:schemeClr>
                </a:solidFill>
                <a:latin typeface="+mj-lt"/>
                <a:ea typeface="+mn-ea"/>
                <a:cs typeface="+mn-cs"/>
              </a:defRPr>
            </a:lvl1pPr>
            <a:lvl2pPr marL="171399" indent="-171399">
              <a:buFont typeface="Wingdings" panose="05000000000000000000" pitchFamily="2" charset="2"/>
              <a:buChar char="§"/>
              <a:defRPr lang="en-US" sz="1100" kern="1200" spc="-71" baseline="0" dirty="0" smtClean="0">
                <a:solidFill>
                  <a:schemeClr val="accent6">
                    <a:lumMod val="50000"/>
                  </a:schemeClr>
                </a:solidFill>
                <a:latin typeface="+mj-lt"/>
                <a:ea typeface="+mn-ea"/>
                <a:cs typeface="+mn-cs"/>
              </a:defRPr>
            </a:lvl2pPr>
            <a:lvl3pPr marL="285664" indent="-171399">
              <a:buFont typeface="Wingdings" panose="05000000000000000000" pitchFamily="2" charset="2"/>
              <a:buChar char="§"/>
              <a:defRPr sz="1100"/>
            </a:lvl3pPr>
            <a:lvl4pPr marL="349145" indent="-171399">
              <a:buFont typeface="Wingdings" panose="05000000000000000000" pitchFamily="2" charset="2"/>
              <a:buChar char="§"/>
              <a:defRPr sz="1050"/>
            </a:lvl4pPr>
            <a:lvl5pPr marL="349145" indent="-171399">
              <a:buFont typeface="Wingdings" panose="05000000000000000000" pitchFamily="2" charset="2"/>
              <a:buChar char="§"/>
              <a:defRPr sz="1050"/>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ext Placeholder 2"/>
          <p:cNvSpPr>
            <a:spLocks noGrp="1"/>
          </p:cNvSpPr>
          <p:nvPr>
            <p:ph type="body" sz="quarter" idx="29"/>
          </p:nvPr>
        </p:nvSpPr>
        <p:spPr>
          <a:xfrm>
            <a:off x="9101800" y="692984"/>
            <a:ext cx="3044175" cy="955288"/>
          </a:xfrm>
        </p:spPr>
        <p:txBody>
          <a:bodyPr rIns="45720" anchor="ctr"/>
          <a:lstStyle>
            <a:lvl1pPr marL="0" indent="0">
              <a:buFontTx/>
              <a:buNone/>
              <a:defRPr sz="1400" spc="0" baseline="0">
                <a:solidFill>
                  <a:schemeClr val="bg1"/>
                </a:solidFill>
              </a:defRPr>
            </a:lvl1pPr>
            <a:lvl2pPr marL="57133" indent="0">
              <a:buFontTx/>
              <a:buNone/>
              <a:defRPr sz="1200" spc="0" baseline="0">
                <a:solidFill>
                  <a:schemeClr val="bg1"/>
                </a:solidFill>
              </a:defRPr>
            </a:lvl2pPr>
            <a:lvl3pPr marL="111092" indent="0">
              <a:buFontTx/>
              <a:buNone/>
              <a:defRPr sz="1200" spc="0" baseline="0">
                <a:solidFill>
                  <a:schemeClr val="bg1"/>
                </a:solidFill>
              </a:defRPr>
            </a:lvl3pPr>
            <a:lvl4pPr marL="172986" indent="0">
              <a:buFontTx/>
              <a:buNone/>
              <a:defRPr sz="1100" spc="0" baseline="0">
                <a:solidFill>
                  <a:schemeClr val="bg1"/>
                </a:solidFill>
              </a:defRPr>
            </a:lvl4pPr>
            <a:lvl5pPr marL="172986" indent="0">
              <a:buFontTx/>
              <a:buNone/>
              <a:defRPr sz="1100" spc="0" baseline="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Text Placeholder 2"/>
          <p:cNvSpPr>
            <a:spLocks noGrp="1"/>
          </p:cNvSpPr>
          <p:nvPr>
            <p:ph type="body" sz="quarter" idx="30"/>
          </p:nvPr>
        </p:nvSpPr>
        <p:spPr>
          <a:xfrm>
            <a:off x="9101800" y="1768579"/>
            <a:ext cx="3044175" cy="955288"/>
          </a:xfrm>
        </p:spPr>
        <p:txBody>
          <a:bodyPr rIns="45720" anchor="ctr"/>
          <a:lstStyle>
            <a:lvl1pPr marL="0" indent="0">
              <a:buFontTx/>
              <a:buNone/>
              <a:defRPr sz="1400" spc="0" baseline="0">
                <a:solidFill>
                  <a:schemeClr val="bg1"/>
                </a:solidFill>
              </a:defRPr>
            </a:lvl1pPr>
            <a:lvl2pPr marL="57133" indent="0">
              <a:buFontTx/>
              <a:buNone/>
              <a:defRPr sz="1200" spc="0" baseline="0">
                <a:solidFill>
                  <a:schemeClr val="bg1"/>
                </a:solidFill>
              </a:defRPr>
            </a:lvl2pPr>
            <a:lvl3pPr marL="111092" indent="0">
              <a:buFontTx/>
              <a:buNone/>
              <a:defRPr sz="1200" spc="0" baseline="0">
                <a:solidFill>
                  <a:schemeClr val="bg1"/>
                </a:solidFill>
              </a:defRPr>
            </a:lvl3pPr>
            <a:lvl4pPr marL="172986" indent="0">
              <a:buFontTx/>
              <a:buNone/>
              <a:defRPr sz="1100" spc="0" baseline="0">
                <a:solidFill>
                  <a:schemeClr val="bg1"/>
                </a:solidFill>
              </a:defRPr>
            </a:lvl4pPr>
            <a:lvl5pPr marL="172986" indent="0">
              <a:buFontTx/>
              <a:buNone/>
              <a:defRPr sz="1100" spc="0" baseline="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4" name="Text Placeholder 2"/>
          <p:cNvSpPr>
            <a:spLocks noGrp="1"/>
          </p:cNvSpPr>
          <p:nvPr>
            <p:ph type="body" sz="quarter" idx="31"/>
          </p:nvPr>
        </p:nvSpPr>
        <p:spPr>
          <a:xfrm>
            <a:off x="9101800" y="2843788"/>
            <a:ext cx="3044175" cy="955288"/>
          </a:xfrm>
        </p:spPr>
        <p:txBody>
          <a:bodyPr rIns="45720" anchor="ctr"/>
          <a:lstStyle>
            <a:lvl1pPr marL="0" indent="0">
              <a:buFontTx/>
              <a:buNone/>
              <a:defRPr sz="1400" spc="0" baseline="0">
                <a:solidFill>
                  <a:schemeClr val="bg1"/>
                </a:solidFill>
              </a:defRPr>
            </a:lvl1pPr>
            <a:lvl2pPr marL="57133" indent="0">
              <a:buFontTx/>
              <a:buNone/>
              <a:defRPr sz="1200" spc="0" baseline="0">
                <a:solidFill>
                  <a:schemeClr val="bg1"/>
                </a:solidFill>
              </a:defRPr>
            </a:lvl2pPr>
            <a:lvl3pPr marL="111092" indent="0">
              <a:buFontTx/>
              <a:buNone/>
              <a:defRPr sz="1200" spc="0" baseline="0">
                <a:solidFill>
                  <a:schemeClr val="bg1"/>
                </a:solidFill>
              </a:defRPr>
            </a:lvl3pPr>
            <a:lvl4pPr marL="172986" indent="0">
              <a:buFontTx/>
              <a:buNone/>
              <a:defRPr sz="1100" spc="0" baseline="0">
                <a:solidFill>
                  <a:schemeClr val="bg1"/>
                </a:solidFill>
              </a:defRPr>
            </a:lvl4pPr>
            <a:lvl5pPr marL="172986" indent="0">
              <a:buFontTx/>
              <a:buNone/>
              <a:defRPr sz="1100" spc="0" baseline="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2" name="Group 11"/>
          <p:cNvGrpSpPr/>
          <p:nvPr userDrawn="1"/>
        </p:nvGrpSpPr>
        <p:grpSpPr>
          <a:xfrm>
            <a:off x="10098548" y="3962761"/>
            <a:ext cx="1869755" cy="355224"/>
            <a:chOff x="7908758" y="5507034"/>
            <a:chExt cx="1870242" cy="355224"/>
          </a:xfrm>
        </p:grpSpPr>
        <p:sp>
          <p:nvSpPr>
            <p:cNvPr id="45" name="Rectangle 44"/>
            <p:cNvSpPr/>
            <p:nvPr userDrawn="1"/>
          </p:nvSpPr>
          <p:spPr bwMode="auto">
            <a:xfrm>
              <a:off x="7908758" y="5507034"/>
              <a:ext cx="1870242" cy="355224"/>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457200" tIns="0" rIns="0" bIns="0" numCol="1" rtlCol="0" anchor="ctr" anchorCtr="0" compatLnSpc="1">
              <a:prstTxWarp prst="textNoShape">
                <a:avLst/>
              </a:prstTxWarp>
            </a:bodyPr>
            <a:lstStyle/>
            <a:p>
              <a:pPr defTabSz="913825" fontAlgn="base">
                <a:lnSpc>
                  <a:spcPct val="90000"/>
                </a:lnSpc>
                <a:spcBef>
                  <a:spcPct val="0"/>
                </a:spcBef>
                <a:spcAft>
                  <a:spcPct val="0"/>
                </a:spcAft>
              </a:pPr>
              <a:r>
                <a:rPr lang="en-US" sz="1600" dirty="0">
                  <a:gradFill>
                    <a:gsLst>
                      <a:gs pos="0">
                        <a:srgbClr val="FFFFFF"/>
                      </a:gs>
                      <a:gs pos="100000">
                        <a:srgbClr val="FFFFFF"/>
                      </a:gs>
                    </a:gsLst>
                    <a:lin ang="5400000" scaled="0"/>
                  </a:gradFill>
                  <a:latin typeface="Segoe UI Light"/>
                  <a:ea typeface="Segoe UI" pitchFamily="34" charset="0"/>
                  <a:cs typeface="Segoe UI" pitchFamily="34" charset="0"/>
                </a:rPr>
                <a:t>Knowledge</a:t>
              </a:r>
            </a:p>
          </p:txBody>
        </p:sp>
        <p:pic>
          <p:nvPicPr>
            <p:cNvPr id="46" name="Picture 30" descr="service-based.png"/>
            <p:cNvPicPr>
              <a:picLocks noChangeAspect="1"/>
            </p:cNvPicPr>
            <p:nvPr userDrawn="1"/>
          </p:nvPicPr>
          <p:blipFill>
            <a:blip r:embed="rId5" cstate="print"/>
            <a:srcRect/>
            <a:stretch>
              <a:fillRect/>
            </a:stretch>
          </p:blipFill>
          <p:spPr bwMode="auto">
            <a:xfrm>
              <a:off x="8008558" y="5547486"/>
              <a:ext cx="264616" cy="274320"/>
            </a:xfrm>
            <a:prstGeom prst="rect">
              <a:avLst/>
            </a:prstGeom>
            <a:noFill/>
            <a:ln>
              <a:noFill/>
            </a:ln>
          </p:spPr>
        </p:pic>
      </p:grpSp>
      <p:grpSp>
        <p:nvGrpSpPr>
          <p:cNvPr id="13" name="Group 12"/>
          <p:cNvGrpSpPr/>
          <p:nvPr userDrawn="1"/>
        </p:nvGrpSpPr>
        <p:grpSpPr>
          <a:xfrm>
            <a:off x="7944788" y="3962761"/>
            <a:ext cx="1869755" cy="355224"/>
            <a:chOff x="7908758" y="3784961"/>
            <a:chExt cx="1870242" cy="355224"/>
          </a:xfrm>
        </p:grpSpPr>
        <p:sp>
          <p:nvSpPr>
            <p:cNvPr id="24" name="Rectangle 23"/>
            <p:cNvSpPr/>
            <p:nvPr userDrawn="1"/>
          </p:nvSpPr>
          <p:spPr bwMode="auto">
            <a:xfrm>
              <a:off x="7908758" y="3784961"/>
              <a:ext cx="1870242" cy="355224"/>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457200" tIns="0" rIns="0" bIns="0" numCol="1" rtlCol="0" anchor="ctr" anchorCtr="0" compatLnSpc="1">
              <a:prstTxWarp prst="textNoShape">
                <a:avLst/>
              </a:prstTxWarp>
            </a:bodyPr>
            <a:lstStyle/>
            <a:p>
              <a:pPr defTabSz="913825" fontAlgn="base">
                <a:lnSpc>
                  <a:spcPct val="90000"/>
                </a:lnSpc>
                <a:spcBef>
                  <a:spcPct val="0"/>
                </a:spcBef>
                <a:spcAft>
                  <a:spcPct val="0"/>
                </a:spcAft>
              </a:pPr>
              <a:r>
                <a:rPr lang="en-US" sz="1600" dirty="0">
                  <a:gradFill>
                    <a:gsLst>
                      <a:gs pos="0">
                        <a:srgbClr val="FFFFFF"/>
                      </a:gs>
                      <a:gs pos="100000">
                        <a:srgbClr val="FFFFFF"/>
                      </a:gs>
                    </a:gsLst>
                    <a:lin ang="5400000" scaled="0"/>
                  </a:gradFill>
                  <a:latin typeface="Segoe UI Light"/>
                  <a:ea typeface="Segoe UI" pitchFamily="34" charset="0"/>
                  <a:cs typeface="Segoe UI" pitchFamily="34" charset="0"/>
                </a:rPr>
                <a:t>Skills</a:t>
              </a:r>
            </a:p>
          </p:txBody>
        </p:sp>
        <p:sp>
          <p:nvSpPr>
            <p:cNvPr id="47" name="Freeform 43"/>
            <p:cNvSpPr>
              <a:spLocks noChangeAspect="1" noEditPoints="1"/>
            </p:cNvSpPr>
            <p:nvPr userDrawn="1"/>
          </p:nvSpPr>
          <p:spPr bwMode="black">
            <a:xfrm>
              <a:off x="8032537" y="3838645"/>
              <a:ext cx="265176" cy="247856"/>
            </a:xfrm>
            <a:custGeom>
              <a:avLst/>
              <a:gdLst>
                <a:gd name="T0" fmla="*/ 106 w 800"/>
                <a:gd name="T1" fmla="*/ 178 h 748"/>
                <a:gd name="T2" fmla="*/ 204 w 800"/>
                <a:gd name="T3" fmla="*/ 88 h 748"/>
                <a:gd name="T4" fmla="*/ 495 w 800"/>
                <a:gd name="T5" fmla="*/ 588 h 748"/>
                <a:gd name="T6" fmla="*/ 398 w 800"/>
                <a:gd name="T7" fmla="*/ 677 h 748"/>
                <a:gd name="T8" fmla="*/ 148 w 800"/>
                <a:gd name="T9" fmla="*/ 300 h 748"/>
                <a:gd name="T10" fmla="*/ 84 w 800"/>
                <a:gd name="T11" fmla="*/ 138 h 748"/>
                <a:gd name="T12" fmla="*/ 49 w 800"/>
                <a:gd name="T13" fmla="*/ 220 h 748"/>
                <a:gd name="T14" fmla="*/ 0 w 800"/>
                <a:gd name="T15" fmla="*/ 499 h 748"/>
                <a:gd name="T16" fmla="*/ 148 w 800"/>
                <a:gd name="T17" fmla="*/ 300 h 748"/>
                <a:gd name="T18" fmla="*/ 263 w 800"/>
                <a:gd name="T19" fmla="*/ 719 h 748"/>
                <a:gd name="T20" fmla="*/ 257 w 800"/>
                <a:gd name="T21" fmla="*/ 657 h 748"/>
                <a:gd name="T22" fmla="*/ 169 w 800"/>
                <a:gd name="T23" fmla="*/ 732 h 748"/>
                <a:gd name="T24" fmla="*/ 229 w 800"/>
                <a:gd name="T25" fmla="*/ 661 h 748"/>
                <a:gd name="T26" fmla="*/ 169 w 800"/>
                <a:gd name="T27" fmla="*/ 732 h 748"/>
                <a:gd name="T28" fmla="*/ 144 w 800"/>
                <a:gd name="T29" fmla="*/ 735 h 748"/>
                <a:gd name="T30" fmla="*/ 138 w 800"/>
                <a:gd name="T31" fmla="*/ 674 h 748"/>
                <a:gd name="T32" fmla="*/ 51 w 800"/>
                <a:gd name="T33" fmla="*/ 748 h 748"/>
                <a:gd name="T34" fmla="*/ 111 w 800"/>
                <a:gd name="T35" fmla="*/ 678 h 748"/>
                <a:gd name="T36" fmla="*/ 51 w 800"/>
                <a:gd name="T37" fmla="*/ 748 h 748"/>
                <a:gd name="T38" fmla="*/ 28 w 800"/>
                <a:gd name="T39" fmla="*/ 716 h 748"/>
                <a:gd name="T40" fmla="*/ 47 w 800"/>
                <a:gd name="T41" fmla="*/ 741 h 748"/>
                <a:gd name="T42" fmla="*/ 351 w 800"/>
                <a:gd name="T43" fmla="*/ 696 h 748"/>
                <a:gd name="T44" fmla="*/ 328 w 800"/>
                <a:gd name="T45" fmla="*/ 659 h 748"/>
                <a:gd name="T46" fmla="*/ 277 w 800"/>
                <a:gd name="T47" fmla="*/ 706 h 748"/>
                <a:gd name="T48" fmla="*/ 457 w 800"/>
                <a:gd name="T49" fmla="*/ 471 h 748"/>
                <a:gd name="T50" fmla="*/ 505 w 800"/>
                <a:gd name="T51" fmla="*/ 567 h 748"/>
                <a:gd name="T52" fmla="*/ 509 w 800"/>
                <a:gd name="T53" fmla="*/ 568 h 748"/>
                <a:gd name="T54" fmla="*/ 516 w 800"/>
                <a:gd name="T55" fmla="*/ 556 h 748"/>
                <a:gd name="T56" fmla="*/ 667 w 800"/>
                <a:gd name="T57" fmla="*/ 326 h 748"/>
                <a:gd name="T58" fmla="*/ 794 w 800"/>
                <a:gd name="T59" fmla="*/ 166 h 748"/>
                <a:gd name="T60" fmla="*/ 715 w 800"/>
                <a:gd name="T61" fmla="*/ 260 h 748"/>
                <a:gd name="T62" fmla="*/ 775 w 800"/>
                <a:gd name="T63" fmla="*/ 124 h 748"/>
                <a:gd name="T64" fmla="*/ 682 w 800"/>
                <a:gd name="T65" fmla="*/ 241 h 748"/>
                <a:gd name="T66" fmla="*/ 742 w 800"/>
                <a:gd name="T67" fmla="*/ 104 h 748"/>
                <a:gd name="T68" fmla="*/ 650 w 800"/>
                <a:gd name="T69" fmla="*/ 221 h 748"/>
                <a:gd name="T70" fmla="*/ 709 w 800"/>
                <a:gd name="T71" fmla="*/ 85 h 748"/>
                <a:gd name="T72" fmla="*/ 589 w 800"/>
                <a:gd name="T73" fmla="*/ 248 h 748"/>
                <a:gd name="T74" fmla="*/ 615 w 800"/>
                <a:gd name="T75" fmla="*/ 294 h 748"/>
                <a:gd name="T76" fmla="*/ 520 w 800"/>
                <a:gd name="T77" fmla="*/ 247 h 748"/>
                <a:gd name="T78" fmla="*/ 490 w 800"/>
                <a:gd name="T79" fmla="*/ 1 h 748"/>
                <a:gd name="T80" fmla="*/ 460 w 800"/>
                <a:gd name="T81" fmla="*/ 249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00" h="748">
                  <a:moveTo>
                    <a:pt x="350" y="661"/>
                  </a:moveTo>
                  <a:cubicBezTo>
                    <a:pt x="106" y="178"/>
                    <a:pt x="106" y="178"/>
                    <a:pt x="106" y="178"/>
                  </a:cubicBezTo>
                  <a:cubicBezTo>
                    <a:pt x="98" y="160"/>
                    <a:pt x="105" y="138"/>
                    <a:pt x="122" y="130"/>
                  </a:cubicBezTo>
                  <a:cubicBezTo>
                    <a:pt x="204" y="88"/>
                    <a:pt x="204" y="88"/>
                    <a:pt x="204" y="88"/>
                  </a:cubicBezTo>
                  <a:cubicBezTo>
                    <a:pt x="222" y="80"/>
                    <a:pt x="244" y="87"/>
                    <a:pt x="252" y="104"/>
                  </a:cubicBezTo>
                  <a:cubicBezTo>
                    <a:pt x="495" y="588"/>
                    <a:pt x="495" y="588"/>
                    <a:pt x="495" y="588"/>
                  </a:cubicBezTo>
                  <a:cubicBezTo>
                    <a:pt x="504" y="605"/>
                    <a:pt x="497" y="627"/>
                    <a:pt x="479" y="636"/>
                  </a:cubicBezTo>
                  <a:cubicBezTo>
                    <a:pt x="398" y="677"/>
                    <a:pt x="398" y="677"/>
                    <a:pt x="398" y="677"/>
                  </a:cubicBezTo>
                  <a:cubicBezTo>
                    <a:pt x="380" y="686"/>
                    <a:pt x="358" y="679"/>
                    <a:pt x="350" y="661"/>
                  </a:cubicBezTo>
                  <a:close/>
                  <a:moveTo>
                    <a:pt x="148" y="300"/>
                  </a:moveTo>
                  <a:cubicBezTo>
                    <a:pt x="83" y="171"/>
                    <a:pt x="83" y="171"/>
                    <a:pt x="83" y="171"/>
                  </a:cubicBezTo>
                  <a:cubicBezTo>
                    <a:pt x="78" y="161"/>
                    <a:pt x="79" y="148"/>
                    <a:pt x="84" y="138"/>
                  </a:cubicBezTo>
                  <a:cubicBezTo>
                    <a:pt x="67" y="134"/>
                    <a:pt x="67" y="134"/>
                    <a:pt x="67" y="134"/>
                  </a:cubicBezTo>
                  <a:cubicBezTo>
                    <a:pt x="49" y="220"/>
                    <a:pt x="49" y="220"/>
                    <a:pt x="49" y="220"/>
                  </a:cubicBezTo>
                  <a:cubicBezTo>
                    <a:pt x="63" y="223"/>
                    <a:pt x="63" y="223"/>
                    <a:pt x="63" y="223"/>
                  </a:cubicBezTo>
                  <a:cubicBezTo>
                    <a:pt x="49" y="325"/>
                    <a:pt x="0" y="388"/>
                    <a:pt x="0" y="499"/>
                  </a:cubicBezTo>
                  <a:cubicBezTo>
                    <a:pt x="18" y="529"/>
                    <a:pt x="26" y="622"/>
                    <a:pt x="14" y="672"/>
                  </a:cubicBezTo>
                  <a:cubicBezTo>
                    <a:pt x="85" y="555"/>
                    <a:pt x="129" y="431"/>
                    <a:pt x="148" y="300"/>
                  </a:cubicBezTo>
                  <a:close/>
                  <a:moveTo>
                    <a:pt x="230" y="723"/>
                  </a:moveTo>
                  <a:cubicBezTo>
                    <a:pt x="263" y="719"/>
                    <a:pt x="263" y="719"/>
                    <a:pt x="263" y="719"/>
                  </a:cubicBezTo>
                  <a:cubicBezTo>
                    <a:pt x="290" y="653"/>
                    <a:pt x="290" y="653"/>
                    <a:pt x="290" y="653"/>
                  </a:cubicBezTo>
                  <a:cubicBezTo>
                    <a:pt x="257" y="657"/>
                    <a:pt x="257" y="657"/>
                    <a:pt x="257" y="657"/>
                  </a:cubicBezTo>
                  <a:cubicBezTo>
                    <a:pt x="230" y="723"/>
                    <a:pt x="230" y="723"/>
                    <a:pt x="230" y="723"/>
                  </a:cubicBezTo>
                  <a:close/>
                  <a:moveTo>
                    <a:pt x="169" y="732"/>
                  </a:moveTo>
                  <a:cubicBezTo>
                    <a:pt x="202" y="727"/>
                    <a:pt x="202" y="727"/>
                    <a:pt x="202" y="727"/>
                  </a:cubicBezTo>
                  <a:cubicBezTo>
                    <a:pt x="229" y="661"/>
                    <a:pt x="229" y="661"/>
                    <a:pt x="229" y="661"/>
                  </a:cubicBezTo>
                  <a:cubicBezTo>
                    <a:pt x="196" y="666"/>
                    <a:pt x="196" y="666"/>
                    <a:pt x="196" y="666"/>
                  </a:cubicBezTo>
                  <a:cubicBezTo>
                    <a:pt x="169" y="732"/>
                    <a:pt x="169" y="732"/>
                    <a:pt x="169" y="732"/>
                  </a:cubicBezTo>
                  <a:close/>
                  <a:moveTo>
                    <a:pt x="111" y="740"/>
                  </a:moveTo>
                  <a:cubicBezTo>
                    <a:pt x="144" y="735"/>
                    <a:pt x="144" y="735"/>
                    <a:pt x="144" y="735"/>
                  </a:cubicBezTo>
                  <a:cubicBezTo>
                    <a:pt x="171" y="669"/>
                    <a:pt x="171" y="669"/>
                    <a:pt x="171" y="669"/>
                  </a:cubicBezTo>
                  <a:cubicBezTo>
                    <a:pt x="138" y="674"/>
                    <a:pt x="138" y="674"/>
                    <a:pt x="138" y="674"/>
                  </a:cubicBezTo>
                  <a:cubicBezTo>
                    <a:pt x="111" y="740"/>
                    <a:pt x="111" y="740"/>
                    <a:pt x="111" y="740"/>
                  </a:cubicBezTo>
                  <a:close/>
                  <a:moveTo>
                    <a:pt x="51" y="748"/>
                  </a:moveTo>
                  <a:cubicBezTo>
                    <a:pt x="84" y="744"/>
                    <a:pt x="84" y="744"/>
                    <a:pt x="84" y="744"/>
                  </a:cubicBezTo>
                  <a:cubicBezTo>
                    <a:pt x="111" y="678"/>
                    <a:pt x="111" y="678"/>
                    <a:pt x="111" y="678"/>
                  </a:cubicBezTo>
                  <a:cubicBezTo>
                    <a:pt x="78" y="682"/>
                    <a:pt x="78" y="682"/>
                    <a:pt x="78" y="682"/>
                  </a:cubicBezTo>
                  <a:cubicBezTo>
                    <a:pt x="51" y="748"/>
                    <a:pt x="51" y="748"/>
                    <a:pt x="51" y="748"/>
                  </a:cubicBezTo>
                  <a:close/>
                  <a:moveTo>
                    <a:pt x="47" y="741"/>
                  </a:moveTo>
                  <a:cubicBezTo>
                    <a:pt x="28" y="716"/>
                    <a:pt x="28" y="716"/>
                    <a:pt x="28" y="716"/>
                  </a:cubicBezTo>
                  <a:cubicBezTo>
                    <a:pt x="60" y="711"/>
                    <a:pt x="60" y="711"/>
                    <a:pt x="60" y="711"/>
                  </a:cubicBezTo>
                  <a:cubicBezTo>
                    <a:pt x="47" y="741"/>
                    <a:pt x="47" y="741"/>
                    <a:pt x="47" y="741"/>
                  </a:cubicBezTo>
                  <a:close/>
                  <a:moveTo>
                    <a:pt x="277" y="706"/>
                  </a:moveTo>
                  <a:cubicBezTo>
                    <a:pt x="351" y="696"/>
                    <a:pt x="351" y="696"/>
                    <a:pt x="351" y="696"/>
                  </a:cubicBezTo>
                  <a:cubicBezTo>
                    <a:pt x="347" y="693"/>
                    <a:pt x="343" y="689"/>
                    <a:pt x="341" y="684"/>
                  </a:cubicBezTo>
                  <a:cubicBezTo>
                    <a:pt x="328" y="659"/>
                    <a:pt x="328" y="659"/>
                    <a:pt x="328" y="659"/>
                  </a:cubicBezTo>
                  <a:cubicBezTo>
                    <a:pt x="295" y="664"/>
                    <a:pt x="295" y="664"/>
                    <a:pt x="295" y="664"/>
                  </a:cubicBezTo>
                  <a:cubicBezTo>
                    <a:pt x="277" y="706"/>
                    <a:pt x="277" y="706"/>
                    <a:pt x="277" y="706"/>
                  </a:cubicBezTo>
                  <a:close/>
                  <a:moveTo>
                    <a:pt x="460" y="249"/>
                  </a:moveTo>
                  <a:cubicBezTo>
                    <a:pt x="457" y="471"/>
                    <a:pt x="457" y="471"/>
                    <a:pt x="457" y="471"/>
                  </a:cubicBezTo>
                  <a:cubicBezTo>
                    <a:pt x="481" y="518"/>
                    <a:pt x="481" y="518"/>
                    <a:pt x="481" y="518"/>
                  </a:cubicBezTo>
                  <a:cubicBezTo>
                    <a:pt x="505" y="567"/>
                    <a:pt x="505" y="567"/>
                    <a:pt x="505" y="567"/>
                  </a:cubicBezTo>
                  <a:cubicBezTo>
                    <a:pt x="507" y="571"/>
                    <a:pt x="507" y="571"/>
                    <a:pt x="507" y="571"/>
                  </a:cubicBezTo>
                  <a:cubicBezTo>
                    <a:pt x="509" y="568"/>
                    <a:pt x="509" y="568"/>
                    <a:pt x="509" y="568"/>
                  </a:cubicBezTo>
                  <a:cubicBezTo>
                    <a:pt x="516" y="568"/>
                    <a:pt x="516" y="568"/>
                    <a:pt x="516" y="568"/>
                  </a:cubicBezTo>
                  <a:cubicBezTo>
                    <a:pt x="516" y="556"/>
                    <a:pt x="516" y="556"/>
                    <a:pt x="516" y="556"/>
                  </a:cubicBezTo>
                  <a:cubicBezTo>
                    <a:pt x="658" y="320"/>
                    <a:pt x="658" y="320"/>
                    <a:pt x="658" y="320"/>
                  </a:cubicBezTo>
                  <a:cubicBezTo>
                    <a:pt x="667" y="326"/>
                    <a:pt x="667" y="326"/>
                    <a:pt x="667" y="326"/>
                  </a:cubicBezTo>
                  <a:cubicBezTo>
                    <a:pt x="680" y="333"/>
                    <a:pt x="696" y="329"/>
                    <a:pt x="703" y="317"/>
                  </a:cubicBezTo>
                  <a:cubicBezTo>
                    <a:pt x="794" y="166"/>
                    <a:pt x="794" y="166"/>
                    <a:pt x="794" y="166"/>
                  </a:cubicBezTo>
                  <a:cubicBezTo>
                    <a:pt x="800" y="156"/>
                    <a:pt x="798" y="143"/>
                    <a:pt x="790" y="134"/>
                  </a:cubicBezTo>
                  <a:cubicBezTo>
                    <a:pt x="715" y="260"/>
                    <a:pt x="715" y="260"/>
                    <a:pt x="715" y="260"/>
                  </a:cubicBezTo>
                  <a:cubicBezTo>
                    <a:pt x="699" y="250"/>
                    <a:pt x="699" y="250"/>
                    <a:pt x="699" y="250"/>
                  </a:cubicBezTo>
                  <a:cubicBezTo>
                    <a:pt x="775" y="124"/>
                    <a:pt x="775" y="124"/>
                    <a:pt x="775" y="124"/>
                  </a:cubicBezTo>
                  <a:cubicBezTo>
                    <a:pt x="758" y="114"/>
                    <a:pt x="758" y="114"/>
                    <a:pt x="758" y="114"/>
                  </a:cubicBezTo>
                  <a:cubicBezTo>
                    <a:pt x="682" y="241"/>
                    <a:pt x="682" y="241"/>
                    <a:pt x="682" y="241"/>
                  </a:cubicBezTo>
                  <a:cubicBezTo>
                    <a:pt x="666" y="231"/>
                    <a:pt x="666" y="231"/>
                    <a:pt x="666" y="231"/>
                  </a:cubicBezTo>
                  <a:cubicBezTo>
                    <a:pt x="742" y="104"/>
                    <a:pt x="742" y="104"/>
                    <a:pt x="742" y="104"/>
                  </a:cubicBezTo>
                  <a:cubicBezTo>
                    <a:pt x="725" y="94"/>
                    <a:pt x="725" y="94"/>
                    <a:pt x="725" y="94"/>
                  </a:cubicBezTo>
                  <a:cubicBezTo>
                    <a:pt x="650" y="221"/>
                    <a:pt x="650" y="221"/>
                    <a:pt x="650" y="221"/>
                  </a:cubicBezTo>
                  <a:cubicBezTo>
                    <a:pt x="633" y="211"/>
                    <a:pt x="633" y="211"/>
                    <a:pt x="633" y="211"/>
                  </a:cubicBezTo>
                  <a:cubicBezTo>
                    <a:pt x="709" y="85"/>
                    <a:pt x="709" y="85"/>
                    <a:pt x="709" y="85"/>
                  </a:cubicBezTo>
                  <a:cubicBezTo>
                    <a:pt x="697" y="82"/>
                    <a:pt x="685" y="87"/>
                    <a:pt x="679" y="97"/>
                  </a:cubicBezTo>
                  <a:cubicBezTo>
                    <a:pt x="589" y="248"/>
                    <a:pt x="589" y="248"/>
                    <a:pt x="589" y="248"/>
                  </a:cubicBezTo>
                  <a:cubicBezTo>
                    <a:pt x="581" y="261"/>
                    <a:pt x="585" y="277"/>
                    <a:pt x="598" y="284"/>
                  </a:cubicBezTo>
                  <a:cubicBezTo>
                    <a:pt x="615" y="294"/>
                    <a:pt x="615" y="294"/>
                    <a:pt x="615" y="294"/>
                  </a:cubicBezTo>
                  <a:cubicBezTo>
                    <a:pt x="518" y="456"/>
                    <a:pt x="518" y="456"/>
                    <a:pt x="518" y="456"/>
                  </a:cubicBezTo>
                  <a:cubicBezTo>
                    <a:pt x="520" y="247"/>
                    <a:pt x="520" y="247"/>
                    <a:pt x="520" y="247"/>
                  </a:cubicBezTo>
                  <a:cubicBezTo>
                    <a:pt x="556" y="229"/>
                    <a:pt x="582" y="183"/>
                    <a:pt x="583" y="129"/>
                  </a:cubicBezTo>
                  <a:cubicBezTo>
                    <a:pt x="584" y="59"/>
                    <a:pt x="542" y="2"/>
                    <a:pt x="490" y="1"/>
                  </a:cubicBezTo>
                  <a:cubicBezTo>
                    <a:pt x="437" y="0"/>
                    <a:pt x="394" y="57"/>
                    <a:pt x="393" y="127"/>
                  </a:cubicBezTo>
                  <a:cubicBezTo>
                    <a:pt x="392" y="184"/>
                    <a:pt x="420" y="233"/>
                    <a:pt x="460" y="24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914126"/>
              <a:endParaRPr lang="en-US" sz="1600">
                <a:solidFill>
                  <a:srgbClr val="000000"/>
                </a:solidFill>
              </a:endParaRPr>
            </a:p>
          </p:txBody>
        </p:sp>
      </p:grpSp>
      <p:sp>
        <p:nvSpPr>
          <p:cNvPr id="10" name="Text Placeholder 9"/>
          <p:cNvSpPr>
            <a:spLocks noGrp="1"/>
          </p:cNvSpPr>
          <p:nvPr>
            <p:ph type="body" sz="quarter" idx="32"/>
          </p:nvPr>
        </p:nvSpPr>
        <p:spPr>
          <a:xfrm>
            <a:off x="8043142" y="4385025"/>
            <a:ext cx="1885672" cy="1377451"/>
          </a:xfrm>
        </p:spPr>
        <p:txBody>
          <a:bodyPr/>
          <a:lstStyle>
            <a:lvl1pPr marL="177747" indent="-177747">
              <a:lnSpc>
                <a:spcPct val="100000"/>
              </a:lnSpc>
              <a:spcBef>
                <a:spcPts val="200"/>
              </a:spcBef>
              <a:buFont typeface="Wingdings" panose="05000000000000000000" pitchFamily="2" charset="2"/>
              <a:buChar char="ü"/>
              <a:defRPr sz="1050" spc="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54" name="Text Placeholder 9"/>
          <p:cNvSpPr>
            <a:spLocks noGrp="1"/>
          </p:cNvSpPr>
          <p:nvPr>
            <p:ph type="body" sz="quarter" idx="33"/>
          </p:nvPr>
        </p:nvSpPr>
        <p:spPr>
          <a:xfrm>
            <a:off x="10198323" y="4385025"/>
            <a:ext cx="1885672" cy="1377451"/>
          </a:xfrm>
        </p:spPr>
        <p:txBody>
          <a:bodyPr/>
          <a:lstStyle>
            <a:lvl1pPr marL="177747" indent="-177747">
              <a:lnSpc>
                <a:spcPct val="100000"/>
              </a:lnSpc>
              <a:spcBef>
                <a:spcPts val="200"/>
              </a:spcBef>
              <a:buFont typeface="Wingdings" panose="05000000000000000000" pitchFamily="2" charset="2"/>
              <a:buChar char="ü"/>
              <a:defRPr sz="1050" spc="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59" name="Text Placeholder 9"/>
          <p:cNvSpPr>
            <a:spLocks noGrp="1"/>
          </p:cNvSpPr>
          <p:nvPr userDrawn="1">
            <p:ph type="body" sz="quarter" idx="34"/>
          </p:nvPr>
        </p:nvSpPr>
        <p:spPr>
          <a:xfrm>
            <a:off x="4632785" y="1066765"/>
            <a:ext cx="2942262" cy="1083469"/>
          </a:xfrm>
        </p:spPr>
        <p:txBody>
          <a:bodyPr/>
          <a:lstStyle>
            <a:lvl1pPr marL="177747" indent="-177747">
              <a:lnSpc>
                <a:spcPct val="100000"/>
              </a:lnSpc>
              <a:spcBef>
                <a:spcPts val="200"/>
              </a:spcBef>
              <a:buFont typeface="Wingdings" panose="05000000000000000000" pitchFamily="2" charset="2"/>
              <a:buChar char="ü"/>
              <a:defRPr sz="1200" spc="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71" name="Text Placeholder 9"/>
          <p:cNvSpPr>
            <a:spLocks noGrp="1"/>
          </p:cNvSpPr>
          <p:nvPr userDrawn="1">
            <p:ph type="body" sz="quarter" idx="35"/>
          </p:nvPr>
        </p:nvSpPr>
        <p:spPr>
          <a:xfrm>
            <a:off x="4632785" y="2547101"/>
            <a:ext cx="2942262" cy="1083469"/>
          </a:xfrm>
        </p:spPr>
        <p:txBody>
          <a:bodyPr/>
          <a:lstStyle>
            <a:lvl1pPr marL="177747" indent="-177747">
              <a:lnSpc>
                <a:spcPct val="100000"/>
              </a:lnSpc>
              <a:spcBef>
                <a:spcPts val="200"/>
              </a:spcBef>
              <a:buFont typeface="Wingdings" panose="05000000000000000000" pitchFamily="2" charset="2"/>
              <a:buChar char="ü"/>
              <a:defRPr sz="1200" spc="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84" name="Text Placeholder 9"/>
          <p:cNvSpPr>
            <a:spLocks noGrp="1"/>
          </p:cNvSpPr>
          <p:nvPr userDrawn="1">
            <p:ph type="body" sz="quarter" idx="36"/>
          </p:nvPr>
        </p:nvSpPr>
        <p:spPr>
          <a:xfrm>
            <a:off x="4632785" y="4017305"/>
            <a:ext cx="2942262" cy="1083469"/>
          </a:xfrm>
        </p:spPr>
        <p:txBody>
          <a:bodyPr/>
          <a:lstStyle>
            <a:lvl1pPr marL="177747" indent="-177747">
              <a:lnSpc>
                <a:spcPct val="100000"/>
              </a:lnSpc>
              <a:spcBef>
                <a:spcPts val="200"/>
              </a:spcBef>
              <a:buFont typeface="Wingdings" panose="05000000000000000000" pitchFamily="2" charset="2"/>
              <a:buChar char="ü"/>
              <a:defRPr sz="1200" spc="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02" name="Text Placeholder 9"/>
          <p:cNvSpPr>
            <a:spLocks noGrp="1"/>
          </p:cNvSpPr>
          <p:nvPr userDrawn="1">
            <p:ph type="body" sz="quarter" idx="37"/>
          </p:nvPr>
        </p:nvSpPr>
        <p:spPr>
          <a:xfrm>
            <a:off x="4632785" y="5467161"/>
            <a:ext cx="2942262" cy="1083469"/>
          </a:xfrm>
        </p:spPr>
        <p:txBody>
          <a:bodyPr/>
          <a:lstStyle>
            <a:lvl1pPr marL="177747" indent="-177747">
              <a:lnSpc>
                <a:spcPct val="100000"/>
              </a:lnSpc>
              <a:spcBef>
                <a:spcPts val="200"/>
              </a:spcBef>
              <a:buFont typeface="Wingdings" panose="05000000000000000000" pitchFamily="2" charset="2"/>
              <a:buChar char="ü"/>
              <a:defRPr sz="1200" spc="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grpSp>
        <p:nvGrpSpPr>
          <p:cNvPr id="25" name="Group 24"/>
          <p:cNvGrpSpPr/>
          <p:nvPr userDrawn="1"/>
        </p:nvGrpSpPr>
        <p:grpSpPr>
          <a:xfrm>
            <a:off x="4534431" y="3633140"/>
            <a:ext cx="3040615" cy="355224"/>
            <a:chOff x="4535612" y="3770300"/>
            <a:chExt cx="3041407" cy="355224"/>
          </a:xfrm>
        </p:grpSpPr>
        <p:sp>
          <p:nvSpPr>
            <p:cNvPr id="80" name="Rectangle 79"/>
            <p:cNvSpPr/>
            <p:nvPr userDrawn="1"/>
          </p:nvSpPr>
          <p:spPr bwMode="auto">
            <a:xfrm>
              <a:off x="4535612" y="3770300"/>
              <a:ext cx="3041407" cy="355224"/>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457200" tIns="0" rIns="0" bIns="0" numCol="1" rtlCol="0" anchor="ctr" anchorCtr="0" compatLnSpc="1">
              <a:prstTxWarp prst="textNoShape">
                <a:avLst/>
              </a:prstTxWarp>
            </a:bodyPr>
            <a:lstStyle/>
            <a:p>
              <a:pPr defTabSz="913825" fontAlgn="base">
                <a:lnSpc>
                  <a:spcPct val="90000"/>
                </a:lnSpc>
                <a:spcBef>
                  <a:spcPct val="0"/>
                </a:spcBef>
                <a:spcAft>
                  <a:spcPct val="0"/>
                </a:spcAft>
              </a:pPr>
              <a:r>
                <a:rPr lang="en-US" sz="1799" dirty="0">
                  <a:gradFill>
                    <a:gsLst>
                      <a:gs pos="0">
                        <a:srgbClr val="FFFFFF"/>
                      </a:gs>
                      <a:gs pos="100000">
                        <a:srgbClr val="FFFFFF"/>
                      </a:gs>
                    </a:gsLst>
                    <a:lin ang="5400000" scaled="0"/>
                  </a:gradFill>
                  <a:latin typeface="Segoe UI Light"/>
                  <a:ea typeface="Segoe UI" pitchFamily="34" charset="0"/>
                  <a:cs typeface="Segoe UI" pitchFamily="34" charset="0"/>
                </a:rPr>
                <a:t>My Communications</a:t>
              </a:r>
            </a:p>
          </p:txBody>
        </p:sp>
        <p:sp>
          <p:nvSpPr>
            <p:cNvPr id="103" name="Freeform 64"/>
            <p:cNvSpPr>
              <a:spLocks noChangeAspect="1" noEditPoints="1"/>
            </p:cNvSpPr>
            <p:nvPr userDrawn="1"/>
          </p:nvSpPr>
          <p:spPr bwMode="black">
            <a:xfrm>
              <a:off x="4594185" y="3799076"/>
              <a:ext cx="310896" cy="238768"/>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914126"/>
              <a:endParaRPr lang="en-US" sz="1600">
                <a:solidFill>
                  <a:srgbClr val="000000"/>
                </a:solidFill>
              </a:endParaRPr>
            </a:p>
          </p:txBody>
        </p:sp>
      </p:grpSp>
      <p:grpSp>
        <p:nvGrpSpPr>
          <p:cNvPr id="18" name="Group 17"/>
          <p:cNvGrpSpPr/>
          <p:nvPr userDrawn="1"/>
        </p:nvGrpSpPr>
        <p:grpSpPr>
          <a:xfrm>
            <a:off x="4534431" y="2162936"/>
            <a:ext cx="3040615" cy="355224"/>
            <a:chOff x="4535612" y="2223896"/>
            <a:chExt cx="3041407" cy="355224"/>
          </a:xfrm>
        </p:grpSpPr>
        <p:sp>
          <p:nvSpPr>
            <p:cNvPr id="69" name="Rectangle 68"/>
            <p:cNvSpPr/>
            <p:nvPr userDrawn="1"/>
          </p:nvSpPr>
          <p:spPr bwMode="auto">
            <a:xfrm>
              <a:off x="4535612" y="2223896"/>
              <a:ext cx="3041407" cy="355224"/>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457200" tIns="0" rIns="0" bIns="0" numCol="1" rtlCol="0" anchor="ctr" anchorCtr="0" compatLnSpc="1">
              <a:prstTxWarp prst="textNoShape">
                <a:avLst/>
              </a:prstTxWarp>
            </a:bodyPr>
            <a:lstStyle/>
            <a:p>
              <a:pPr defTabSz="913825" fontAlgn="base">
                <a:lnSpc>
                  <a:spcPct val="90000"/>
                </a:lnSpc>
                <a:spcBef>
                  <a:spcPct val="0"/>
                </a:spcBef>
                <a:spcAft>
                  <a:spcPct val="0"/>
                </a:spcAft>
              </a:pPr>
              <a:r>
                <a:rPr lang="en-US" sz="1799" dirty="0">
                  <a:gradFill>
                    <a:gsLst>
                      <a:gs pos="0">
                        <a:srgbClr val="FFFFFF"/>
                      </a:gs>
                      <a:gs pos="100000">
                        <a:srgbClr val="FFFFFF"/>
                      </a:gs>
                    </a:gsLst>
                    <a:lin ang="5400000" scaled="0"/>
                  </a:gradFill>
                  <a:latin typeface="Segoe UI Light"/>
                  <a:ea typeface="Segoe UI" pitchFamily="34" charset="0"/>
                  <a:cs typeface="Segoe UI" pitchFamily="34" charset="0"/>
                </a:rPr>
                <a:t>My Collaboration </a:t>
              </a:r>
            </a:p>
          </p:txBody>
        </p:sp>
        <p:sp>
          <p:nvSpPr>
            <p:cNvPr id="104" name="Freeform 73"/>
            <p:cNvSpPr>
              <a:spLocks noChangeAspect="1" noEditPoints="1"/>
            </p:cNvSpPr>
            <p:nvPr userDrawn="1"/>
          </p:nvSpPr>
          <p:spPr bwMode="black">
            <a:xfrm>
              <a:off x="4607552" y="2251444"/>
              <a:ext cx="310896" cy="300128"/>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914126"/>
              <a:endParaRPr lang="en-US" sz="1600">
                <a:solidFill>
                  <a:srgbClr val="000000"/>
                </a:solidFill>
              </a:endParaRPr>
            </a:p>
          </p:txBody>
        </p:sp>
      </p:grpSp>
      <p:grpSp>
        <p:nvGrpSpPr>
          <p:cNvPr id="17" name="Group 16"/>
          <p:cNvGrpSpPr/>
          <p:nvPr userDrawn="1"/>
        </p:nvGrpSpPr>
        <p:grpSpPr>
          <a:xfrm>
            <a:off x="4534431" y="682600"/>
            <a:ext cx="3040615" cy="355224"/>
            <a:chOff x="4535612" y="682600"/>
            <a:chExt cx="3041407" cy="355224"/>
          </a:xfrm>
        </p:grpSpPr>
        <p:sp>
          <p:nvSpPr>
            <p:cNvPr id="57" name="Rectangle 56"/>
            <p:cNvSpPr/>
            <p:nvPr userDrawn="1"/>
          </p:nvSpPr>
          <p:spPr bwMode="auto">
            <a:xfrm>
              <a:off x="4535612" y="682600"/>
              <a:ext cx="3041407" cy="355224"/>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457200" tIns="0" rIns="0" bIns="0" numCol="1" rtlCol="0" anchor="ctr" anchorCtr="0" compatLnSpc="1">
              <a:prstTxWarp prst="textNoShape">
                <a:avLst/>
              </a:prstTxWarp>
            </a:bodyPr>
            <a:lstStyle/>
            <a:p>
              <a:pPr defTabSz="913825" fontAlgn="base">
                <a:lnSpc>
                  <a:spcPct val="90000"/>
                </a:lnSpc>
                <a:spcBef>
                  <a:spcPct val="0"/>
                </a:spcBef>
                <a:spcAft>
                  <a:spcPct val="0"/>
                </a:spcAft>
              </a:pPr>
              <a:r>
                <a:rPr lang="en-US" sz="1799" dirty="0">
                  <a:gradFill>
                    <a:gsLst>
                      <a:gs pos="0">
                        <a:srgbClr val="FFFFFF"/>
                      </a:gs>
                      <a:gs pos="100000">
                        <a:srgbClr val="FFFFFF"/>
                      </a:gs>
                    </a:gsLst>
                    <a:lin ang="5400000" scaled="0"/>
                  </a:gradFill>
                  <a:latin typeface="Segoe UI Light"/>
                  <a:ea typeface="Segoe UI" pitchFamily="34" charset="0"/>
                  <a:cs typeface="Segoe UI" pitchFamily="34" charset="0"/>
                </a:rPr>
                <a:t>My Work </a:t>
              </a:r>
            </a:p>
          </p:txBody>
        </p:sp>
        <p:sp>
          <p:nvSpPr>
            <p:cNvPr id="105" name="Freeform 81"/>
            <p:cNvSpPr>
              <a:spLocks noChangeAspect="1"/>
            </p:cNvSpPr>
            <p:nvPr userDrawn="1"/>
          </p:nvSpPr>
          <p:spPr bwMode="black">
            <a:xfrm>
              <a:off x="4656988" y="704764"/>
              <a:ext cx="228327" cy="310896"/>
            </a:xfrm>
            <a:custGeom>
              <a:avLst/>
              <a:gdLst>
                <a:gd name="T0" fmla="*/ 230 w 256"/>
                <a:gd name="T1" fmla="*/ 221 h 349"/>
                <a:gd name="T2" fmla="*/ 256 w 256"/>
                <a:gd name="T3" fmla="*/ 202 h 349"/>
                <a:gd name="T4" fmla="*/ 232 w 256"/>
                <a:gd name="T5" fmla="*/ 184 h 349"/>
                <a:gd name="T6" fmla="*/ 239 w 256"/>
                <a:gd name="T7" fmla="*/ 170 h 349"/>
                <a:gd name="T8" fmla="*/ 217 w 256"/>
                <a:gd name="T9" fmla="*/ 152 h 349"/>
                <a:gd name="T10" fmla="*/ 187 w 256"/>
                <a:gd name="T11" fmla="*/ 152 h 349"/>
                <a:gd name="T12" fmla="*/ 187 w 256"/>
                <a:gd name="T13" fmla="*/ 91 h 349"/>
                <a:gd name="T14" fmla="*/ 217 w 256"/>
                <a:gd name="T15" fmla="*/ 45 h 349"/>
                <a:gd name="T16" fmla="*/ 203 w 256"/>
                <a:gd name="T17" fmla="*/ 10 h 349"/>
                <a:gd name="T18" fmla="*/ 166 w 256"/>
                <a:gd name="T19" fmla="*/ 58 h 349"/>
                <a:gd name="T20" fmla="*/ 130 w 256"/>
                <a:gd name="T21" fmla="*/ 10 h 349"/>
                <a:gd name="T22" fmla="*/ 116 w 256"/>
                <a:gd name="T23" fmla="*/ 45 h 349"/>
                <a:gd name="T24" fmla="*/ 146 w 256"/>
                <a:gd name="T25" fmla="*/ 91 h 349"/>
                <a:gd name="T26" fmla="*/ 146 w 256"/>
                <a:gd name="T27" fmla="*/ 121 h 349"/>
                <a:gd name="T28" fmla="*/ 143 w 256"/>
                <a:gd name="T29" fmla="*/ 119 h 349"/>
                <a:gd name="T30" fmla="*/ 99 w 256"/>
                <a:gd name="T31" fmla="*/ 126 h 349"/>
                <a:gd name="T32" fmla="*/ 45 w 256"/>
                <a:gd name="T33" fmla="*/ 162 h 349"/>
                <a:gd name="T34" fmla="*/ 0 w 256"/>
                <a:gd name="T35" fmla="*/ 162 h 349"/>
                <a:gd name="T36" fmla="*/ 0 w 256"/>
                <a:gd name="T37" fmla="*/ 272 h 349"/>
                <a:gd name="T38" fmla="*/ 70 w 256"/>
                <a:gd name="T39" fmla="*/ 277 h 349"/>
                <a:gd name="T40" fmla="*/ 132 w 256"/>
                <a:gd name="T41" fmla="*/ 286 h 349"/>
                <a:gd name="T42" fmla="*/ 127 w 256"/>
                <a:gd name="T43" fmla="*/ 273 h 349"/>
                <a:gd name="T44" fmla="*/ 139 w 256"/>
                <a:gd name="T45" fmla="*/ 255 h 349"/>
                <a:gd name="T46" fmla="*/ 125 w 256"/>
                <a:gd name="T47" fmla="*/ 237 h 349"/>
                <a:gd name="T48" fmla="*/ 140 w 256"/>
                <a:gd name="T49" fmla="*/ 219 h 349"/>
                <a:gd name="T50" fmla="*/ 125 w 256"/>
                <a:gd name="T51" fmla="*/ 201 h 349"/>
                <a:gd name="T52" fmla="*/ 138 w 256"/>
                <a:gd name="T53" fmla="*/ 185 h 349"/>
                <a:gd name="T54" fmla="*/ 125 w 256"/>
                <a:gd name="T55" fmla="*/ 167 h 349"/>
                <a:gd name="T56" fmla="*/ 146 w 256"/>
                <a:gd name="T57" fmla="*/ 148 h 349"/>
                <a:gd name="T58" fmla="*/ 146 w 256"/>
                <a:gd name="T59" fmla="*/ 155 h 349"/>
                <a:gd name="T60" fmla="*/ 137 w 256"/>
                <a:gd name="T61" fmla="*/ 170 h 349"/>
                <a:gd name="T62" fmla="*/ 146 w 256"/>
                <a:gd name="T63" fmla="*/ 185 h 349"/>
                <a:gd name="T64" fmla="*/ 146 w 256"/>
                <a:gd name="T65" fmla="*/ 188 h 349"/>
                <a:gd name="T66" fmla="*/ 137 w 256"/>
                <a:gd name="T67" fmla="*/ 202 h 349"/>
                <a:gd name="T68" fmla="*/ 146 w 256"/>
                <a:gd name="T69" fmla="*/ 216 h 349"/>
                <a:gd name="T70" fmla="*/ 146 w 256"/>
                <a:gd name="T71" fmla="*/ 224 h 349"/>
                <a:gd name="T72" fmla="*/ 137 w 256"/>
                <a:gd name="T73" fmla="*/ 239 h 349"/>
                <a:gd name="T74" fmla="*/ 146 w 256"/>
                <a:gd name="T75" fmla="*/ 254 h 349"/>
                <a:gd name="T76" fmla="*/ 146 w 256"/>
                <a:gd name="T77" fmla="*/ 261 h 349"/>
                <a:gd name="T78" fmla="*/ 139 w 256"/>
                <a:gd name="T79" fmla="*/ 276 h 349"/>
                <a:gd name="T80" fmla="*/ 146 w 256"/>
                <a:gd name="T81" fmla="*/ 291 h 349"/>
                <a:gd name="T82" fmla="*/ 146 w 256"/>
                <a:gd name="T83" fmla="*/ 324 h 349"/>
                <a:gd name="T84" fmla="*/ 167 w 256"/>
                <a:gd name="T85" fmla="*/ 349 h 349"/>
                <a:gd name="T86" fmla="*/ 187 w 256"/>
                <a:gd name="T87" fmla="*/ 324 h 349"/>
                <a:gd name="T88" fmla="*/ 187 w 256"/>
                <a:gd name="T89" fmla="*/ 294 h 349"/>
                <a:gd name="T90" fmla="*/ 207 w 256"/>
                <a:gd name="T91" fmla="*/ 294 h 349"/>
                <a:gd name="T92" fmla="*/ 226 w 256"/>
                <a:gd name="T93" fmla="*/ 276 h 349"/>
                <a:gd name="T94" fmla="*/ 207 w 256"/>
                <a:gd name="T95" fmla="*/ 257 h 349"/>
                <a:gd name="T96" fmla="*/ 187 w 256"/>
                <a:gd name="T97" fmla="*/ 257 h 349"/>
                <a:gd name="T98" fmla="*/ 187 w 256"/>
                <a:gd name="T99" fmla="*/ 257 h 349"/>
                <a:gd name="T100" fmla="*/ 217 w 256"/>
                <a:gd name="T101" fmla="*/ 257 h 349"/>
                <a:gd name="T102" fmla="*/ 239 w 256"/>
                <a:gd name="T103" fmla="*/ 239 h 349"/>
                <a:gd name="T104" fmla="*/ 217 w 256"/>
                <a:gd name="T105" fmla="*/ 221 h 349"/>
                <a:gd name="T106" fmla="*/ 187 w 256"/>
                <a:gd name="T107" fmla="*/ 221 h 349"/>
                <a:gd name="T108" fmla="*/ 187 w 256"/>
                <a:gd name="T109" fmla="*/ 221 h 349"/>
                <a:gd name="T110" fmla="*/ 230 w 256"/>
                <a:gd name="T111" fmla="*/ 221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6" h="349">
                  <a:moveTo>
                    <a:pt x="230" y="221"/>
                  </a:moveTo>
                  <a:cubicBezTo>
                    <a:pt x="245" y="221"/>
                    <a:pt x="256" y="212"/>
                    <a:pt x="256" y="202"/>
                  </a:cubicBezTo>
                  <a:cubicBezTo>
                    <a:pt x="256" y="192"/>
                    <a:pt x="245" y="184"/>
                    <a:pt x="232" y="184"/>
                  </a:cubicBezTo>
                  <a:cubicBezTo>
                    <a:pt x="236" y="180"/>
                    <a:pt x="239" y="175"/>
                    <a:pt x="239" y="170"/>
                  </a:cubicBezTo>
                  <a:cubicBezTo>
                    <a:pt x="239" y="160"/>
                    <a:pt x="229" y="152"/>
                    <a:pt x="217" y="152"/>
                  </a:cubicBezTo>
                  <a:cubicBezTo>
                    <a:pt x="187" y="152"/>
                    <a:pt x="187" y="152"/>
                    <a:pt x="187" y="152"/>
                  </a:cubicBezTo>
                  <a:cubicBezTo>
                    <a:pt x="187" y="91"/>
                    <a:pt x="187" y="91"/>
                    <a:pt x="187" y="91"/>
                  </a:cubicBezTo>
                  <a:cubicBezTo>
                    <a:pt x="205" y="83"/>
                    <a:pt x="217" y="66"/>
                    <a:pt x="217" y="45"/>
                  </a:cubicBezTo>
                  <a:cubicBezTo>
                    <a:pt x="217" y="31"/>
                    <a:pt x="203" y="0"/>
                    <a:pt x="203" y="10"/>
                  </a:cubicBezTo>
                  <a:cubicBezTo>
                    <a:pt x="204" y="24"/>
                    <a:pt x="195" y="58"/>
                    <a:pt x="166" y="58"/>
                  </a:cubicBezTo>
                  <a:cubicBezTo>
                    <a:pt x="140" y="58"/>
                    <a:pt x="129" y="30"/>
                    <a:pt x="130" y="10"/>
                  </a:cubicBezTo>
                  <a:cubicBezTo>
                    <a:pt x="130" y="3"/>
                    <a:pt x="116" y="32"/>
                    <a:pt x="116" y="45"/>
                  </a:cubicBezTo>
                  <a:cubicBezTo>
                    <a:pt x="116" y="66"/>
                    <a:pt x="129" y="84"/>
                    <a:pt x="146" y="91"/>
                  </a:cubicBezTo>
                  <a:cubicBezTo>
                    <a:pt x="146" y="121"/>
                    <a:pt x="146" y="121"/>
                    <a:pt x="146" y="121"/>
                  </a:cubicBezTo>
                  <a:cubicBezTo>
                    <a:pt x="143" y="119"/>
                    <a:pt x="143" y="119"/>
                    <a:pt x="143" y="119"/>
                  </a:cubicBezTo>
                  <a:cubicBezTo>
                    <a:pt x="143" y="119"/>
                    <a:pt x="110" y="122"/>
                    <a:pt x="99" y="126"/>
                  </a:cubicBezTo>
                  <a:cubicBezTo>
                    <a:pt x="87" y="131"/>
                    <a:pt x="63" y="162"/>
                    <a:pt x="45" y="162"/>
                  </a:cubicBezTo>
                  <a:cubicBezTo>
                    <a:pt x="26" y="162"/>
                    <a:pt x="0" y="162"/>
                    <a:pt x="0" y="162"/>
                  </a:cubicBezTo>
                  <a:cubicBezTo>
                    <a:pt x="0" y="272"/>
                    <a:pt x="0" y="272"/>
                    <a:pt x="0" y="272"/>
                  </a:cubicBezTo>
                  <a:cubicBezTo>
                    <a:pt x="0" y="272"/>
                    <a:pt x="47" y="272"/>
                    <a:pt x="70" y="277"/>
                  </a:cubicBezTo>
                  <a:cubicBezTo>
                    <a:pt x="86" y="280"/>
                    <a:pt x="110" y="284"/>
                    <a:pt x="132" y="286"/>
                  </a:cubicBezTo>
                  <a:cubicBezTo>
                    <a:pt x="129" y="283"/>
                    <a:pt x="127" y="278"/>
                    <a:pt x="127" y="273"/>
                  </a:cubicBezTo>
                  <a:cubicBezTo>
                    <a:pt x="127" y="265"/>
                    <a:pt x="132" y="258"/>
                    <a:pt x="139" y="255"/>
                  </a:cubicBezTo>
                  <a:cubicBezTo>
                    <a:pt x="131" y="252"/>
                    <a:pt x="125" y="245"/>
                    <a:pt x="125" y="237"/>
                  </a:cubicBezTo>
                  <a:cubicBezTo>
                    <a:pt x="125" y="229"/>
                    <a:pt x="131" y="222"/>
                    <a:pt x="140" y="219"/>
                  </a:cubicBezTo>
                  <a:cubicBezTo>
                    <a:pt x="131" y="216"/>
                    <a:pt x="125" y="209"/>
                    <a:pt x="125" y="201"/>
                  </a:cubicBezTo>
                  <a:cubicBezTo>
                    <a:pt x="125" y="194"/>
                    <a:pt x="130" y="188"/>
                    <a:pt x="138" y="185"/>
                  </a:cubicBezTo>
                  <a:cubicBezTo>
                    <a:pt x="130" y="182"/>
                    <a:pt x="125" y="175"/>
                    <a:pt x="125" y="167"/>
                  </a:cubicBezTo>
                  <a:cubicBezTo>
                    <a:pt x="125" y="157"/>
                    <a:pt x="135" y="148"/>
                    <a:pt x="146" y="148"/>
                  </a:cubicBezTo>
                  <a:cubicBezTo>
                    <a:pt x="146" y="155"/>
                    <a:pt x="146" y="155"/>
                    <a:pt x="146" y="155"/>
                  </a:cubicBezTo>
                  <a:cubicBezTo>
                    <a:pt x="141" y="158"/>
                    <a:pt x="137" y="164"/>
                    <a:pt x="137" y="170"/>
                  </a:cubicBezTo>
                  <a:cubicBezTo>
                    <a:pt x="137" y="176"/>
                    <a:pt x="141" y="182"/>
                    <a:pt x="146" y="185"/>
                  </a:cubicBezTo>
                  <a:cubicBezTo>
                    <a:pt x="146" y="188"/>
                    <a:pt x="146" y="188"/>
                    <a:pt x="146" y="188"/>
                  </a:cubicBezTo>
                  <a:cubicBezTo>
                    <a:pt x="141" y="191"/>
                    <a:pt x="137" y="196"/>
                    <a:pt x="137" y="202"/>
                  </a:cubicBezTo>
                  <a:cubicBezTo>
                    <a:pt x="137" y="208"/>
                    <a:pt x="141" y="213"/>
                    <a:pt x="146" y="216"/>
                  </a:cubicBezTo>
                  <a:cubicBezTo>
                    <a:pt x="146" y="224"/>
                    <a:pt x="146" y="224"/>
                    <a:pt x="146" y="224"/>
                  </a:cubicBezTo>
                  <a:cubicBezTo>
                    <a:pt x="141" y="227"/>
                    <a:pt x="137" y="233"/>
                    <a:pt x="137" y="239"/>
                  </a:cubicBezTo>
                  <a:cubicBezTo>
                    <a:pt x="137" y="245"/>
                    <a:pt x="141" y="251"/>
                    <a:pt x="146" y="254"/>
                  </a:cubicBezTo>
                  <a:cubicBezTo>
                    <a:pt x="146" y="261"/>
                    <a:pt x="146" y="261"/>
                    <a:pt x="146" y="261"/>
                  </a:cubicBezTo>
                  <a:cubicBezTo>
                    <a:pt x="142" y="264"/>
                    <a:pt x="139" y="270"/>
                    <a:pt x="139" y="276"/>
                  </a:cubicBezTo>
                  <a:cubicBezTo>
                    <a:pt x="139" y="282"/>
                    <a:pt x="142" y="287"/>
                    <a:pt x="146" y="291"/>
                  </a:cubicBezTo>
                  <a:cubicBezTo>
                    <a:pt x="146" y="324"/>
                    <a:pt x="146" y="324"/>
                    <a:pt x="146" y="324"/>
                  </a:cubicBezTo>
                  <a:cubicBezTo>
                    <a:pt x="146" y="338"/>
                    <a:pt x="156" y="349"/>
                    <a:pt x="167" y="349"/>
                  </a:cubicBezTo>
                  <a:cubicBezTo>
                    <a:pt x="178" y="349"/>
                    <a:pt x="187" y="338"/>
                    <a:pt x="187" y="324"/>
                  </a:cubicBezTo>
                  <a:cubicBezTo>
                    <a:pt x="187" y="294"/>
                    <a:pt x="187" y="294"/>
                    <a:pt x="187" y="294"/>
                  </a:cubicBezTo>
                  <a:cubicBezTo>
                    <a:pt x="207" y="294"/>
                    <a:pt x="207" y="294"/>
                    <a:pt x="207" y="294"/>
                  </a:cubicBezTo>
                  <a:cubicBezTo>
                    <a:pt x="217" y="294"/>
                    <a:pt x="226" y="286"/>
                    <a:pt x="226" y="276"/>
                  </a:cubicBezTo>
                  <a:cubicBezTo>
                    <a:pt x="226" y="266"/>
                    <a:pt x="217" y="257"/>
                    <a:pt x="207" y="257"/>
                  </a:cubicBezTo>
                  <a:cubicBezTo>
                    <a:pt x="187" y="257"/>
                    <a:pt x="187" y="257"/>
                    <a:pt x="187" y="257"/>
                  </a:cubicBezTo>
                  <a:cubicBezTo>
                    <a:pt x="187" y="257"/>
                    <a:pt x="187" y="257"/>
                    <a:pt x="187" y="257"/>
                  </a:cubicBezTo>
                  <a:cubicBezTo>
                    <a:pt x="217" y="257"/>
                    <a:pt x="217" y="257"/>
                    <a:pt x="217" y="257"/>
                  </a:cubicBezTo>
                  <a:cubicBezTo>
                    <a:pt x="229" y="257"/>
                    <a:pt x="239" y="249"/>
                    <a:pt x="239" y="239"/>
                  </a:cubicBezTo>
                  <a:cubicBezTo>
                    <a:pt x="239" y="229"/>
                    <a:pt x="229" y="221"/>
                    <a:pt x="217" y="221"/>
                  </a:cubicBezTo>
                  <a:cubicBezTo>
                    <a:pt x="187" y="221"/>
                    <a:pt x="187" y="221"/>
                    <a:pt x="187" y="221"/>
                  </a:cubicBezTo>
                  <a:cubicBezTo>
                    <a:pt x="187" y="221"/>
                    <a:pt x="187" y="221"/>
                    <a:pt x="187" y="221"/>
                  </a:cubicBezTo>
                  <a:lnTo>
                    <a:pt x="230" y="221"/>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914126"/>
              <a:endParaRPr lang="en-US" sz="1600">
                <a:solidFill>
                  <a:srgbClr val="000000"/>
                </a:solidFill>
              </a:endParaRPr>
            </a:p>
          </p:txBody>
        </p:sp>
      </p:grpSp>
      <p:grpSp>
        <p:nvGrpSpPr>
          <p:cNvPr id="29" name="Group 28"/>
          <p:cNvGrpSpPr/>
          <p:nvPr userDrawn="1"/>
        </p:nvGrpSpPr>
        <p:grpSpPr>
          <a:xfrm>
            <a:off x="4534431" y="5082996"/>
            <a:ext cx="3040615" cy="355224"/>
            <a:chOff x="4535612" y="5311596"/>
            <a:chExt cx="3041407" cy="355224"/>
          </a:xfrm>
        </p:grpSpPr>
        <p:sp>
          <p:nvSpPr>
            <p:cNvPr id="86" name="Rectangle 85"/>
            <p:cNvSpPr/>
            <p:nvPr userDrawn="1"/>
          </p:nvSpPr>
          <p:spPr bwMode="auto">
            <a:xfrm>
              <a:off x="4535612" y="5311596"/>
              <a:ext cx="3041407" cy="355224"/>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457200" tIns="0" rIns="0" bIns="0" numCol="1" rtlCol="0" anchor="ctr" anchorCtr="0" compatLnSpc="1">
              <a:prstTxWarp prst="textNoShape">
                <a:avLst/>
              </a:prstTxWarp>
            </a:bodyPr>
            <a:lstStyle/>
            <a:p>
              <a:pPr defTabSz="913825" fontAlgn="base">
                <a:lnSpc>
                  <a:spcPct val="90000"/>
                </a:lnSpc>
                <a:spcBef>
                  <a:spcPct val="0"/>
                </a:spcBef>
                <a:spcAft>
                  <a:spcPct val="0"/>
                </a:spcAft>
              </a:pPr>
              <a:r>
                <a:rPr lang="en-US" sz="1799" dirty="0">
                  <a:gradFill>
                    <a:gsLst>
                      <a:gs pos="0">
                        <a:srgbClr val="FFFFFF"/>
                      </a:gs>
                      <a:gs pos="100000">
                        <a:srgbClr val="FFFFFF"/>
                      </a:gs>
                    </a:gsLst>
                    <a:lin ang="5400000" scaled="0"/>
                  </a:gradFill>
                  <a:latin typeface="Segoe UI Light"/>
                  <a:ea typeface="Segoe UI" pitchFamily="34" charset="0"/>
                  <a:cs typeface="Segoe UI" pitchFamily="34" charset="0"/>
                </a:rPr>
                <a:t>My Content</a:t>
              </a:r>
            </a:p>
          </p:txBody>
        </p:sp>
        <p:sp>
          <p:nvSpPr>
            <p:cNvPr id="106" name="Freeform 128"/>
            <p:cNvSpPr>
              <a:spLocks noChangeAspect="1" noEditPoints="1"/>
            </p:cNvSpPr>
            <p:nvPr userDrawn="1"/>
          </p:nvSpPr>
          <p:spPr bwMode="black">
            <a:xfrm>
              <a:off x="4633992" y="5355624"/>
              <a:ext cx="274320" cy="241494"/>
            </a:xfrm>
            <a:custGeom>
              <a:avLst/>
              <a:gdLst>
                <a:gd name="T0" fmla="*/ 49 w 71"/>
                <a:gd name="T1" fmla="*/ 21 h 62"/>
                <a:gd name="T2" fmla="*/ 49 w 71"/>
                <a:gd name="T3" fmla="*/ 19 h 62"/>
                <a:gd name="T4" fmla="*/ 49 w 71"/>
                <a:gd name="T5" fmla="*/ 19 h 62"/>
                <a:gd name="T6" fmla="*/ 48 w 71"/>
                <a:gd name="T7" fmla="*/ 17 h 62"/>
                <a:gd name="T8" fmla="*/ 32 w 71"/>
                <a:gd name="T9" fmla="*/ 2 h 62"/>
                <a:gd name="T10" fmla="*/ 28 w 71"/>
                <a:gd name="T11" fmla="*/ 0 h 62"/>
                <a:gd name="T12" fmla="*/ 28 w 71"/>
                <a:gd name="T13" fmla="*/ 0 h 62"/>
                <a:gd name="T14" fmla="*/ 28 w 71"/>
                <a:gd name="T15" fmla="*/ 0 h 62"/>
                <a:gd name="T16" fmla="*/ 6 w 71"/>
                <a:gd name="T17" fmla="*/ 0 h 62"/>
                <a:gd name="T18" fmla="*/ 0 w 71"/>
                <a:gd name="T19" fmla="*/ 5 h 62"/>
                <a:gd name="T20" fmla="*/ 0 w 71"/>
                <a:gd name="T21" fmla="*/ 56 h 62"/>
                <a:gd name="T22" fmla="*/ 6 w 71"/>
                <a:gd name="T23" fmla="*/ 62 h 62"/>
                <a:gd name="T24" fmla="*/ 44 w 71"/>
                <a:gd name="T25" fmla="*/ 62 h 62"/>
                <a:gd name="T26" fmla="*/ 50 w 71"/>
                <a:gd name="T27" fmla="*/ 56 h 62"/>
                <a:gd name="T28" fmla="*/ 50 w 71"/>
                <a:gd name="T29" fmla="*/ 21 h 62"/>
                <a:gd name="T30" fmla="*/ 49 w 71"/>
                <a:gd name="T31" fmla="*/ 21 h 62"/>
                <a:gd name="T32" fmla="*/ 28 w 71"/>
                <a:gd name="T33" fmla="*/ 5 h 62"/>
                <a:gd name="T34" fmla="*/ 44 w 71"/>
                <a:gd name="T35" fmla="*/ 21 h 62"/>
                <a:gd name="T36" fmla="*/ 28 w 71"/>
                <a:gd name="T37" fmla="*/ 21 h 62"/>
                <a:gd name="T38" fmla="*/ 28 w 71"/>
                <a:gd name="T39" fmla="*/ 5 h 62"/>
                <a:gd name="T40" fmla="*/ 44 w 71"/>
                <a:gd name="T41" fmla="*/ 56 h 62"/>
                <a:gd name="T42" fmla="*/ 6 w 71"/>
                <a:gd name="T43" fmla="*/ 56 h 62"/>
                <a:gd name="T44" fmla="*/ 6 w 71"/>
                <a:gd name="T45" fmla="*/ 5 h 62"/>
                <a:gd name="T46" fmla="*/ 23 w 71"/>
                <a:gd name="T47" fmla="*/ 5 h 62"/>
                <a:gd name="T48" fmla="*/ 23 w 71"/>
                <a:gd name="T49" fmla="*/ 21 h 62"/>
                <a:gd name="T50" fmla="*/ 28 w 71"/>
                <a:gd name="T51" fmla="*/ 27 h 62"/>
                <a:gd name="T52" fmla="*/ 44 w 71"/>
                <a:gd name="T53" fmla="*/ 27 h 62"/>
                <a:gd name="T54" fmla="*/ 44 w 71"/>
                <a:gd name="T55" fmla="*/ 56 h 62"/>
                <a:gd name="T56" fmla="*/ 58 w 71"/>
                <a:gd name="T57" fmla="*/ 14 h 62"/>
                <a:gd name="T58" fmla="*/ 60 w 71"/>
                <a:gd name="T59" fmla="*/ 19 h 62"/>
                <a:gd name="T60" fmla="*/ 60 w 71"/>
                <a:gd name="T61" fmla="*/ 56 h 62"/>
                <a:gd name="T62" fmla="*/ 55 w 71"/>
                <a:gd name="T63" fmla="*/ 62 h 62"/>
                <a:gd name="T64" fmla="*/ 53 w 71"/>
                <a:gd name="T65" fmla="*/ 62 h 62"/>
                <a:gd name="T66" fmla="*/ 55 w 71"/>
                <a:gd name="T67" fmla="*/ 57 h 62"/>
                <a:gd name="T68" fmla="*/ 55 w 71"/>
                <a:gd name="T69" fmla="*/ 21 h 62"/>
                <a:gd name="T70" fmla="*/ 53 w 71"/>
                <a:gd name="T71" fmla="*/ 15 h 62"/>
                <a:gd name="T72" fmla="*/ 37 w 71"/>
                <a:gd name="T73" fmla="*/ 0 h 62"/>
                <a:gd name="T74" fmla="*/ 37 w 71"/>
                <a:gd name="T75" fmla="*/ 0 h 62"/>
                <a:gd name="T76" fmla="*/ 39 w 71"/>
                <a:gd name="T77" fmla="*/ 0 h 62"/>
                <a:gd name="T78" fmla="*/ 40 w 71"/>
                <a:gd name="T79" fmla="*/ 0 h 62"/>
                <a:gd name="T80" fmla="*/ 47 w 71"/>
                <a:gd name="T81" fmla="*/ 3 h 62"/>
                <a:gd name="T82" fmla="*/ 58 w 71"/>
                <a:gd name="T83" fmla="*/ 14 h 62"/>
                <a:gd name="T84" fmla="*/ 69 w 71"/>
                <a:gd name="T85" fmla="*/ 13 h 62"/>
                <a:gd name="T86" fmla="*/ 71 w 71"/>
                <a:gd name="T87" fmla="*/ 17 h 62"/>
                <a:gd name="T88" fmla="*/ 71 w 71"/>
                <a:gd name="T89" fmla="*/ 56 h 62"/>
                <a:gd name="T90" fmla="*/ 65 w 71"/>
                <a:gd name="T91" fmla="*/ 62 h 62"/>
                <a:gd name="T92" fmla="*/ 64 w 71"/>
                <a:gd name="T93" fmla="*/ 62 h 62"/>
                <a:gd name="T94" fmla="*/ 65 w 71"/>
                <a:gd name="T95" fmla="*/ 57 h 62"/>
                <a:gd name="T96" fmla="*/ 65 w 71"/>
                <a:gd name="T97" fmla="*/ 18 h 62"/>
                <a:gd name="T98" fmla="*/ 64 w 71"/>
                <a:gd name="T99" fmla="*/ 14 h 62"/>
                <a:gd name="T100" fmla="*/ 50 w 71"/>
                <a:gd name="T101" fmla="*/ 0 h 62"/>
                <a:gd name="T102" fmla="*/ 50 w 71"/>
                <a:gd name="T103" fmla="*/ 0 h 62"/>
                <a:gd name="T104" fmla="*/ 51 w 71"/>
                <a:gd name="T105" fmla="*/ 0 h 62"/>
                <a:gd name="T106" fmla="*/ 52 w 71"/>
                <a:gd name="T107" fmla="*/ 0 h 62"/>
                <a:gd name="T108" fmla="*/ 59 w 71"/>
                <a:gd name="T109" fmla="*/ 3 h 62"/>
                <a:gd name="T110" fmla="*/ 69 w 71"/>
                <a:gd name="T111" fmla="*/ 1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 h="62">
                  <a:moveTo>
                    <a:pt x="49" y="21"/>
                  </a:moveTo>
                  <a:cubicBezTo>
                    <a:pt x="49" y="20"/>
                    <a:pt x="49" y="20"/>
                    <a:pt x="49" y="19"/>
                  </a:cubicBezTo>
                  <a:cubicBezTo>
                    <a:pt x="49" y="19"/>
                    <a:pt x="49" y="19"/>
                    <a:pt x="49" y="19"/>
                  </a:cubicBezTo>
                  <a:cubicBezTo>
                    <a:pt x="49" y="18"/>
                    <a:pt x="48" y="18"/>
                    <a:pt x="48" y="17"/>
                  </a:cubicBezTo>
                  <a:cubicBezTo>
                    <a:pt x="32" y="2"/>
                    <a:pt x="32" y="2"/>
                    <a:pt x="32" y="2"/>
                  </a:cubicBezTo>
                  <a:cubicBezTo>
                    <a:pt x="31" y="0"/>
                    <a:pt x="30" y="0"/>
                    <a:pt x="28" y="0"/>
                  </a:cubicBezTo>
                  <a:cubicBezTo>
                    <a:pt x="28" y="0"/>
                    <a:pt x="28" y="0"/>
                    <a:pt x="28" y="0"/>
                  </a:cubicBezTo>
                  <a:cubicBezTo>
                    <a:pt x="28" y="0"/>
                    <a:pt x="28" y="0"/>
                    <a:pt x="28" y="0"/>
                  </a:cubicBezTo>
                  <a:cubicBezTo>
                    <a:pt x="6" y="0"/>
                    <a:pt x="6" y="0"/>
                    <a:pt x="6" y="0"/>
                  </a:cubicBezTo>
                  <a:cubicBezTo>
                    <a:pt x="3" y="0"/>
                    <a:pt x="0" y="2"/>
                    <a:pt x="0" y="5"/>
                  </a:cubicBezTo>
                  <a:cubicBezTo>
                    <a:pt x="0" y="56"/>
                    <a:pt x="0" y="56"/>
                    <a:pt x="0" y="56"/>
                  </a:cubicBezTo>
                  <a:cubicBezTo>
                    <a:pt x="0" y="59"/>
                    <a:pt x="3" y="62"/>
                    <a:pt x="6" y="62"/>
                  </a:cubicBezTo>
                  <a:cubicBezTo>
                    <a:pt x="44" y="62"/>
                    <a:pt x="44" y="62"/>
                    <a:pt x="44" y="62"/>
                  </a:cubicBezTo>
                  <a:cubicBezTo>
                    <a:pt x="47" y="62"/>
                    <a:pt x="50" y="59"/>
                    <a:pt x="50" y="56"/>
                  </a:cubicBezTo>
                  <a:cubicBezTo>
                    <a:pt x="50" y="21"/>
                    <a:pt x="50" y="21"/>
                    <a:pt x="50" y="21"/>
                  </a:cubicBezTo>
                  <a:cubicBezTo>
                    <a:pt x="50" y="21"/>
                    <a:pt x="49" y="21"/>
                    <a:pt x="49" y="21"/>
                  </a:cubicBezTo>
                  <a:close/>
                  <a:moveTo>
                    <a:pt x="28" y="5"/>
                  </a:moveTo>
                  <a:cubicBezTo>
                    <a:pt x="44" y="21"/>
                    <a:pt x="44" y="21"/>
                    <a:pt x="44" y="21"/>
                  </a:cubicBezTo>
                  <a:cubicBezTo>
                    <a:pt x="28" y="21"/>
                    <a:pt x="28" y="21"/>
                    <a:pt x="28" y="21"/>
                  </a:cubicBezTo>
                  <a:lnTo>
                    <a:pt x="28" y="5"/>
                  </a:lnTo>
                  <a:close/>
                  <a:moveTo>
                    <a:pt x="44" y="56"/>
                  </a:moveTo>
                  <a:cubicBezTo>
                    <a:pt x="6" y="56"/>
                    <a:pt x="6" y="56"/>
                    <a:pt x="6" y="56"/>
                  </a:cubicBezTo>
                  <a:cubicBezTo>
                    <a:pt x="6" y="5"/>
                    <a:pt x="6" y="5"/>
                    <a:pt x="6" y="5"/>
                  </a:cubicBezTo>
                  <a:cubicBezTo>
                    <a:pt x="23" y="5"/>
                    <a:pt x="23" y="5"/>
                    <a:pt x="23" y="5"/>
                  </a:cubicBezTo>
                  <a:cubicBezTo>
                    <a:pt x="23" y="21"/>
                    <a:pt x="23" y="21"/>
                    <a:pt x="23" y="21"/>
                  </a:cubicBezTo>
                  <a:cubicBezTo>
                    <a:pt x="23" y="24"/>
                    <a:pt x="25" y="27"/>
                    <a:pt x="28" y="27"/>
                  </a:cubicBezTo>
                  <a:cubicBezTo>
                    <a:pt x="44" y="27"/>
                    <a:pt x="44" y="27"/>
                    <a:pt x="44" y="27"/>
                  </a:cubicBezTo>
                  <a:lnTo>
                    <a:pt x="44" y="56"/>
                  </a:lnTo>
                  <a:close/>
                  <a:moveTo>
                    <a:pt x="58" y="14"/>
                  </a:moveTo>
                  <a:cubicBezTo>
                    <a:pt x="59" y="15"/>
                    <a:pt x="60" y="17"/>
                    <a:pt x="60" y="19"/>
                  </a:cubicBezTo>
                  <a:cubicBezTo>
                    <a:pt x="60" y="56"/>
                    <a:pt x="60" y="56"/>
                    <a:pt x="60" y="56"/>
                  </a:cubicBezTo>
                  <a:cubicBezTo>
                    <a:pt x="60" y="59"/>
                    <a:pt x="58" y="62"/>
                    <a:pt x="55" y="62"/>
                  </a:cubicBezTo>
                  <a:cubicBezTo>
                    <a:pt x="53" y="62"/>
                    <a:pt x="53" y="62"/>
                    <a:pt x="53" y="62"/>
                  </a:cubicBezTo>
                  <a:cubicBezTo>
                    <a:pt x="54" y="60"/>
                    <a:pt x="55" y="59"/>
                    <a:pt x="55" y="57"/>
                  </a:cubicBezTo>
                  <a:cubicBezTo>
                    <a:pt x="55" y="21"/>
                    <a:pt x="55" y="21"/>
                    <a:pt x="55" y="21"/>
                  </a:cubicBezTo>
                  <a:cubicBezTo>
                    <a:pt x="55" y="19"/>
                    <a:pt x="54" y="17"/>
                    <a:pt x="53" y="15"/>
                  </a:cubicBezTo>
                  <a:cubicBezTo>
                    <a:pt x="37" y="0"/>
                    <a:pt x="37" y="0"/>
                    <a:pt x="37" y="0"/>
                  </a:cubicBezTo>
                  <a:cubicBezTo>
                    <a:pt x="37" y="0"/>
                    <a:pt x="37" y="0"/>
                    <a:pt x="37" y="0"/>
                  </a:cubicBezTo>
                  <a:cubicBezTo>
                    <a:pt x="39" y="0"/>
                    <a:pt x="39" y="0"/>
                    <a:pt x="39" y="0"/>
                  </a:cubicBezTo>
                  <a:cubicBezTo>
                    <a:pt x="40" y="0"/>
                    <a:pt x="40" y="0"/>
                    <a:pt x="40" y="0"/>
                  </a:cubicBezTo>
                  <a:cubicBezTo>
                    <a:pt x="41" y="0"/>
                    <a:pt x="44" y="0"/>
                    <a:pt x="47" y="3"/>
                  </a:cubicBezTo>
                  <a:cubicBezTo>
                    <a:pt x="58" y="14"/>
                    <a:pt x="58" y="14"/>
                    <a:pt x="58" y="14"/>
                  </a:cubicBezTo>
                  <a:moveTo>
                    <a:pt x="69" y="13"/>
                  </a:moveTo>
                  <a:cubicBezTo>
                    <a:pt x="70" y="14"/>
                    <a:pt x="71" y="16"/>
                    <a:pt x="71" y="17"/>
                  </a:cubicBezTo>
                  <a:cubicBezTo>
                    <a:pt x="71" y="56"/>
                    <a:pt x="71" y="56"/>
                    <a:pt x="71" y="56"/>
                  </a:cubicBezTo>
                  <a:cubicBezTo>
                    <a:pt x="71" y="59"/>
                    <a:pt x="68" y="62"/>
                    <a:pt x="65" y="62"/>
                  </a:cubicBezTo>
                  <a:cubicBezTo>
                    <a:pt x="64" y="62"/>
                    <a:pt x="64" y="62"/>
                    <a:pt x="64" y="62"/>
                  </a:cubicBezTo>
                  <a:cubicBezTo>
                    <a:pt x="65" y="60"/>
                    <a:pt x="65" y="59"/>
                    <a:pt x="65" y="57"/>
                  </a:cubicBezTo>
                  <a:cubicBezTo>
                    <a:pt x="65" y="18"/>
                    <a:pt x="65" y="18"/>
                    <a:pt x="65" y="18"/>
                  </a:cubicBezTo>
                  <a:cubicBezTo>
                    <a:pt x="65" y="17"/>
                    <a:pt x="65" y="15"/>
                    <a:pt x="64" y="14"/>
                  </a:cubicBezTo>
                  <a:cubicBezTo>
                    <a:pt x="50" y="0"/>
                    <a:pt x="50" y="0"/>
                    <a:pt x="50" y="0"/>
                  </a:cubicBezTo>
                  <a:cubicBezTo>
                    <a:pt x="50" y="0"/>
                    <a:pt x="50" y="0"/>
                    <a:pt x="50" y="0"/>
                  </a:cubicBezTo>
                  <a:cubicBezTo>
                    <a:pt x="51" y="0"/>
                    <a:pt x="51" y="0"/>
                    <a:pt x="51" y="0"/>
                  </a:cubicBezTo>
                  <a:cubicBezTo>
                    <a:pt x="52" y="0"/>
                    <a:pt x="52" y="0"/>
                    <a:pt x="52" y="0"/>
                  </a:cubicBezTo>
                  <a:cubicBezTo>
                    <a:pt x="54" y="0"/>
                    <a:pt x="56" y="0"/>
                    <a:pt x="59" y="3"/>
                  </a:cubicBezTo>
                  <a:cubicBezTo>
                    <a:pt x="69" y="13"/>
                    <a:pt x="69" y="13"/>
                    <a:pt x="69" y="13"/>
                  </a:cubicBezTo>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4126"/>
              <a:endParaRPr lang="en-US" sz="1799">
                <a:solidFill>
                  <a:srgbClr val="000000"/>
                </a:solidFill>
              </a:endParaRPr>
            </a:p>
          </p:txBody>
        </p:sp>
      </p:grpSp>
    </p:spTree>
    <p:extLst>
      <p:ext uri="{BB962C8B-B14F-4D97-AF65-F5344CB8AC3E}">
        <p14:creationId xmlns:p14="http://schemas.microsoft.com/office/powerpoint/2010/main" val="352449592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oday/Tomorrow Scenario Flow">
    <p:spTree>
      <p:nvGrpSpPr>
        <p:cNvPr id="1" name=""/>
        <p:cNvGrpSpPr/>
        <p:nvPr/>
      </p:nvGrpSpPr>
      <p:grpSpPr>
        <a:xfrm>
          <a:off x="0" y="0"/>
          <a:ext cx="0" cy="0"/>
          <a:chOff x="0" y="0"/>
          <a:chExt cx="0" cy="0"/>
        </a:xfrm>
      </p:grpSpPr>
      <p:pic>
        <p:nvPicPr>
          <p:cNvPr id="52" name="Picture 2"/>
          <p:cNvPicPr>
            <a:picLocks noChangeAspect="1" noChangeArrowheads="1"/>
          </p:cNvPicPr>
          <p:nvPr userDrawn="1"/>
        </p:nvPicPr>
        <p:blipFill>
          <a:blip r:embed="rId2" cstate="email">
            <a:extLst>
              <a:ext uri="{28A0092B-C50C-407E-A947-70E740481C1C}">
                <a14:useLocalDpi xmlns:a14="http://schemas.microsoft.com/office/drawing/2010/main"/>
              </a:ext>
            </a:extLst>
          </a:blip>
          <a:stretch>
            <a:fillRect/>
          </a:stretch>
        </p:blipFill>
        <p:spPr bwMode="auto">
          <a:xfrm>
            <a:off x="10720004" y="6327594"/>
            <a:ext cx="1422755" cy="522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userDrawn="1"/>
        </p:nvSpPr>
        <p:spPr bwMode="auto">
          <a:xfrm>
            <a:off x="-12631" y="1600200"/>
            <a:ext cx="12201456" cy="2796896"/>
          </a:xfrm>
          <a:prstGeom prst="rect">
            <a:avLst/>
          </a:prstGeom>
          <a:solidFill>
            <a:schemeClr val="bg1">
              <a:lumMod val="9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12" tIns="45706" rIns="91412" bIns="45706" numCol="1" rtlCol="0" anchor="ctr" anchorCtr="0" compatLnSpc="1">
            <a:prstTxWarp prst="textNoShape">
              <a:avLst/>
            </a:prstTxWarp>
          </a:bodyPr>
          <a:lstStyle/>
          <a:p>
            <a:pPr algn="ctr" defTabSz="913825"/>
            <a:endParaRPr lang="en-US" sz="1799" dirty="0">
              <a:gradFill>
                <a:gsLst>
                  <a:gs pos="0">
                    <a:srgbClr val="FFFFFF"/>
                  </a:gs>
                  <a:gs pos="100000">
                    <a:srgbClr val="FFFFFF"/>
                  </a:gs>
                </a:gsLst>
                <a:lin ang="5400000" scaled="0"/>
              </a:gradFill>
            </a:endParaRPr>
          </a:p>
        </p:txBody>
      </p:sp>
      <p:sp>
        <p:nvSpPr>
          <p:cNvPr id="5" name="Text Placeholder 4"/>
          <p:cNvSpPr>
            <a:spLocks noGrp="1"/>
          </p:cNvSpPr>
          <p:nvPr>
            <p:ph type="body" sz="quarter" idx="10"/>
          </p:nvPr>
        </p:nvSpPr>
        <p:spPr>
          <a:xfrm>
            <a:off x="1498366" y="1026352"/>
            <a:ext cx="10290513" cy="501279"/>
          </a:xfrm>
          <a:prstGeom prst="rect">
            <a:avLst/>
          </a:prstGeom>
        </p:spPr>
        <p:txBody>
          <a:bodyPr/>
          <a:lstStyle>
            <a:lvl1pPr marL="0" indent="0">
              <a:spcBef>
                <a:spcPts val="2395"/>
              </a:spcBef>
              <a:buNone/>
              <a:defRPr sz="2799">
                <a:gradFill>
                  <a:gsLst>
                    <a:gs pos="100000">
                      <a:schemeClr val="tx2"/>
                    </a:gs>
                    <a:gs pos="0">
                      <a:schemeClr val="tx2"/>
                    </a:gs>
                  </a:gsLst>
                  <a:lin ang="5400000" scaled="0"/>
                </a:gradFill>
                <a:latin typeface="+mj-lt"/>
              </a:defRPr>
            </a:lvl1pPr>
            <a:lvl2pPr marL="0" indent="0">
              <a:buNone/>
              <a:defRPr sz="1400">
                <a:gradFill>
                  <a:gsLst>
                    <a:gs pos="100000">
                      <a:schemeClr val="bg2"/>
                    </a:gs>
                    <a:gs pos="6000">
                      <a:schemeClr val="bg2"/>
                    </a:gs>
                  </a:gsLst>
                  <a:lin ang="5400000" scaled="0"/>
                </a:gradFill>
              </a:defRPr>
            </a:lvl2pPr>
            <a:lvl3pPr marL="231365" indent="0">
              <a:buNone/>
              <a:defRPr sz="1400">
                <a:gradFill>
                  <a:gsLst>
                    <a:gs pos="100000">
                      <a:schemeClr val="bg2"/>
                    </a:gs>
                    <a:gs pos="6000">
                      <a:schemeClr val="bg2"/>
                    </a:gs>
                  </a:gsLst>
                  <a:lin ang="5400000" scaled="0"/>
                </a:gradFill>
              </a:defRPr>
            </a:lvl3pPr>
            <a:lvl4pPr marL="456393" indent="0">
              <a:buNone/>
              <a:defRPr sz="1400">
                <a:gradFill>
                  <a:gsLst>
                    <a:gs pos="100000">
                      <a:schemeClr val="bg2"/>
                    </a:gs>
                    <a:gs pos="6000">
                      <a:schemeClr val="bg2"/>
                    </a:gs>
                  </a:gsLst>
                  <a:lin ang="5400000" scaled="0"/>
                </a:gradFill>
              </a:defRPr>
            </a:lvl4pPr>
            <a:lvl5pPr marL="692513" indent="0">
              <a:buNone/>
              <a:defRPr sz="1400">
                <a:gradFill>
                  <a:gsLst>
                    <a:gs pos="100000">
                      <a:schemeClr val="bg2"/>
                    </a:gs>
                    <a:gs pos="6000">
                      <a:schemeClr val="bg2"/>
                    </a:gs>
                  </a:gsLst>
                  <a:lin ang="5400000" scaled="0"/>
                </a:gradFill>
              </a:defRPr>
            </a:lvl5pPr>
          </a:lstStyle>
          <a:p>
            <a:pPr lvl="0"/>
            <a:r>
              <a:rPr lang="en-US" dirty="0"/>
              <a:t>Click to edit Master text styles</a:t>
            </a:r>
          </a:p>
        </p:txBody>
      </p:sp>
      <p:sp>
        <p:nvSpPr>
          <p:cNvPr id="3" name="Title 2"/>
          <p:cNvSpPr>
            <a:spLocks noGrp="1"/>
          </p:cNvSpPr>
          <p:nvPr>
            <p:ph type="title"/>
          </p:nvPr>
        </p:nvSpPr>
        <p:spPr>
          <a:xfrm>
            <a:off x="1498366" y="228603"/>
            <a:ext cx="10290513" cy="747897"/>
          </a:xfrm>
        </p:spPr>
        <p:txBody>
          <a:bodyPr/>
          <a:lstStyle>
            <a:lvl1pPr>
              <a:defRPr>
                <a:gradFill>
                  <a:gsLst>
                    <a:gs pos="1250">
                      <a:schemeClr val="tx2"/>
                    </a:gs>
                    <a:gs pos="100000">
                      <a:schemeClr val="tx2"/>
                    </a:gs>
                  </a:gsLst>
                  <a:lin ang="5400000" scaled="0"/>
                </a:gradFill>
              </a:defRPr>
            </a:lvl1pPr>
          </a:lstStyle>
          <a:p>
            <a:r>
              <a:rPr lang="en-US" dirty="0"/>
              <a:t>Click to edit Master title style</a:t>
            </a:r>
          </a:p>
        </p:txBody>
      </p:sp>
      <p:sp>
        <p:nvSpPr>
          <p:cNvPr id="6" name="Slide Number Placeholder 9"/>
          <p:cNvSpPr>
            <a:spLocks noGrp="1"/>
          </p:cNvSpPr>
          <p:nvPr>
            <p:ph type="sldNum" sz="quarter" idx="12"/>
          </p:nvPr>
        </p:nvSpPr>
        <p:spPr>
          <a:xfrm>
            <a:off x="76316" y="6608199"/>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4126"/>
            <a:fld id="{FA4A93B8-B23A-4F35-A6A2-2F1F9227CD90}" type="slidenum">
              <a:rPr lang="en-US" smtClean="0">
                <a:gradFill>
                  <a:gsLst>
                    <a:gs pos="100000">
                      <a:srgbClr val="797A7D"/>
                    </a:gs>
                    <a:gs pos="0">
                      <a:srgbClr val="797A7D"/>
                    </a:gs>
                  </a:gsLst>
                  <a:lin ang="5400000" scaled="0"/>
                </a:gradFill>
              </a:rPr>
              <a:pPr defTabSz="914126"/>
              <a:t>‹#›</a:t>
            </a:fld>
            <a:endParaRPr lang="en-US">
              <a:gradFill>
                <a:gsLst>
                  <a:gs pos="100000">
                    <a:srgbClr val="797A7D"/>
                  </a:gs>
                  <a:gs pos="0">
                    <a:srgbClr val="797A7D"/>
                  </a:gs>
                </a:gsLst>
                <a:lin ang="5400000" scaled="0"/>
              </a:gradFill>
            </a:endParaRPr>
          </a:p>
        </p:txBody>
      </p:sp>
      <p:sp>
        <p:nvSpPr>
          <p:cNvPr id="11" name="Rectangle 10"/>
          <p:cNvSpPr/>
          <p:nvPr/>
        </p:nvSpPr>
        <p:spPr bwMode="auto">
          <a:xfrm>
            <a:off x="6302142" y="4561567"/>
            <a:ext cx="5183298" cy="436128"/>
          </a:xfrm>
          <a:prstGeom prst="rect">
            <a:avLst/>
          </a:prstGeom>
          <a:solidFill>
            <a:srgbClr val="92D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39913" tIns="0" rIns="0" bIns="0" numCol="1" rtlCol="0" anchor="ctr" anchorCtr="0" compatLnSpc="1">
            <a:prstTxWarp prst="textNoShape">
              <a:avLst/>
            </a:prstTxWarp>
          </a:bodyPr>
          <a:lstStyle/>
          <a:p>
            <a:pPr defTabSz="913825" fontAlgn="base">
              <a:lnSpc>
                <a:spcPct val="90000"/>
              </a:lnSpc>
              <a:spcBef>
                <a:spcPct val="0"/>
              </a:spcBef>
              <a:spcAft>
                <a:spcPct val="0"/>
              </a:spcAft>
            </a:pPr>
            <a:r>
              <a:rPr lang="en-US" sz="1999" dirty="0">
                <a:gradFill>
                  <a:gsLst>
                    <a:gs pos="0">
                      <a:srgbClr val="FFFFFF"/>
                    </a:gs>
                    <a:gs pos="100000">
                      <a:srgbClr val="FFFFFF"/>
                    </a:gs>
                  </a:gsLst>
                  <a:lin ang="5400000" scaled="0"/>
                </a:gradFill>
                <a:latin typeface="Segoe UI Light"/>
                <a:ea typeface="Segoe UI" pitchFamily="34" charset="0"/>
                <a:cs typeface="Segoe UI" pitchFamily="34" charset="0"/>
              </a:rPr>
              <a:t>Benefit Examples</a:t>
            </a:r>
          </a:p>
        </p:txBody>
      </p:sp>
      <p:sp>
        <p:nvSpPr>
          <p:cNvPr id="19" name="Rectangle 18"/>
          <p:cNvSpPr/>
          <p:nvPr/>
        </p:nvSpPr>
        <p:spPr bwMode="auto">
          <a:xfrm>
            <a:off x="658030" y="4561567"/>
            <a:ext cx="5179199" cy="436128"/>
          </a:xfrm>
          <a:prstGeom prst="rect">
            <a:avLst/>
          </a:prstGeom>
          <a:solidFill>
            <a:srgbClr val="FF7A4B"/>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39913" tIns="0" rIns="0" bIns="0" numCol="1" rtlCol="0" anchor="ctr" anchorCtr="0" compatLnSpc="1">
            <a:prstTxWarp prst="textNoShape">
              <a:avLst/>
            </a:prstTxWarp>
          </a:bodyPr>
          <a:lstStyle/>
          <a:p>
            <a:pPr defTabSz="913825" fontAlgn="base">
              <a:lnSpc>
                <a:spcPct val="90000"/>
              </a:lnSpc>
              <a:spcBef>
                <a:spcPct val="0"/>
              </a:spcBef>
              <a:spcAft>
                <a:spcPct val="0"/>
              </a:spcAft>
            </a:pPr>
            <a:r>
              <a:rPr lang="en-US" sz="1999" dirty="0">
                <a:gradFill>
                  <a:gsLst>
                    <a:gs pos="0">
                      <a:srgbClr val="FFFFFF"/>
                    </a:gs>
                    <a:gs pos="100000">
                      <a:srgbClr val="FFFFFF"/>
                    </a:gs>
                  </a:gsLst>
                  <a:lin ang="5400000" scaled="0"/>
                </a:gradFill>
                <a:latin typeface="Segoe UI Light"/>
                <a:ea typeface="Segoe UI" pitchFamily="34" charset="0"/>
                <a:cs typeface="Segoe UI" pitchFamily="34" charset="0"/>
              </a:rPr>
              <a:t>Pain Point Examples</a:t>
            </a:r>
          </a:p>
        </p:txBody>
      </p:sp>
      <p:sp>
        <p:nvSpPr>
          <p:cNvPr id="49" name="Content Placeholder 47"/>
          <p:cNvSpPr>
            <a:spLocks noGrp="1"/>
          </p:cNvSpPr>
          <p:nvPr userDrawn="1">
            <p:ph sz="quarter" idx="21" hasCustomPrompt="1"/>
          </p:nvPr>
        </p:nvSpPr>
        <p:spPr>
          <a:xfrm>
            <a:off x="6304885" y="5012164"/>
            <a:ext cx="5183298" cy="1742448"/>
          </a:xfrm>
        </p:spPr>
        <p:txBody>
          <a:bodyPr tIns="45720" rIns="45720"/>
          <a:lstStyle>
            <a:lvl1pPr marL="0" indent="0">
              <a:lnSpc>
                <a:spcPct val="100000"/>
              </a:lnSpc>
              <a:spcBef>
                <a:spcPts val="600"/>
              </a:spcBef>
              <a:buFontTx/>
              <a:buNone/>
              <a:defRPr lang="en-US" sz="1200" kern="1200" spc="0" baseline="0" dirty="0" smtClean="0">
                <a:solidFill>
                  <a:schemeClr val="bg2">
                    <a:lumMod val="75000"/>
                  </a:schemeClr>
                </a:solidFill>
                <a:latin typeface="+mj-lt"/>
                <a:ea typeface="+mn-ea"/>
                <a:cs typeface="+mn-cs"/>
              </a:defRPr>
            </a:lvl1pPr>
            <a:lvl2pPr marL="0" indent="0">
              <a:buFontTx/>
              <a:buNone/>
              <a:defRPr lang="en-US" sz="1400" kern="1200" spc="0" baseline="0" dirty="0" smtClean="0">
                <a:solidFill>
                  <a:schemeClr val="accent6">
                    <a:lumMod val="50000"/>
                  </a:schemeClr>
                </a:solidFill>
                <a:latin typeface="+mj-lt"/>
                <a:ea typeface="+mn-ea"/>
                <a:cs typeface="+mn-cs"/>
              </a:defRPr>
            </a:lvl2pPr>
            <a:lvl3pPr marL="114266" indent="0">
              <a:buFontTx/>
              <a:buNone/>
              <a:defRPr sz="1400" spc="0" baseline="0"/>
            </a:lvl3pPr>
            <a:lvl4pPr marL="177747" indent="0">
              <a:buFontTx/>
              <a:buNone/>
              <a:defRPr sz="1200" spc="0" baseline="0"/>
            </a:lvl4pPr>
            <a:lvl5pPr marL="177747" indent="0">
              <a:buFontTx/>
              <a:buNone/>
              <a:defRPr sz="1200" spc="0" baseline="0"/>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4" name="Content Placeholder 47"/>
          <p:cNvSpPr>
            <a:spLocks noGrp="1"/>
          </p:cNvSpPr>
          <p:nvPr userDrawn="1">
            <p:ph sz="quarter" idx="22" hasCustomPrompt="1"/>
          </p:nvPr>
        </p:nvSpPr>
        <p:spPr>
          <a:xfrm>
            <a:off x="660770" y="5012164"/>
            <a:ext cx="5183298" cy="1742448"/>
          </a:xfrm>
        </p:spPr>
        <p:txBody>
          <a:bodyPr tIns="45720" rIns="45720"/>
          <a:lstStyle>
            <a:lvl1pPr marL="0" indent="0">
              <a:lnSpc>
                <a:spcPct val="100000"/>
              </a:lnSpc>
              <a:spcBef>
                <a:spcPts val="600"/>
              </a:spcBef>
              <a:buFontTx/>
              <a:buNone/>
              <a:defRPr lang="en-US" sz="1200" kern="1200" spc="0" baseline="0" dirty="0" smtClean="0">
                <a:solidFill>
                  <a:schemeClr val="bg2">
                    <a:lumMod val="75000"/>
                  </a:schemeClr>
                </a:solidFill>
                <a:latin typeface="+mj-lt"/>
                <a:ea typeface="+mn-ea"/>
                <a:cs typeface="+mn-cs"/>
              </a:defRPr>
            </a:lvl1pPr>
            <a:lvl2pPr marL="0" indent="0">
              <a:buFontTx/>
              <a:buNone/>
              <a:defRPr lang="en-US" sz="1400" kern="1200" spc="0" baseline="0" dirty="0" smtClean="0">
                <a:solidFill>
                  <a:schemeClr val="accent6">
                    <a:lumMod val="50000"/>
                  </a:schemeClr>
                </a:solidFill>
                <a:latin typeface="+mj-lt"/>
                <a:ea typeface="+mn-ea"/>
                <a:cs typeface="+mn-cs"/>
              </a:defRPr>
            </a:lvl2pPr>
            <a:lvl3pPr marL="114266" indent="0">
              <a:buFontTx/>
              <a:buNone/>
              <a:defRPr sz="1400" spc="0" baseline="0"/>
            </a:lvl3pPr>
            <a:lvl4pPr marL="177747" indent="0">
              <a:buFontTx/>
              <a:buNone/>
              <a:defRPr sz="1200" spc="0" baseline="0"/>
            </a:lvl4pPr>
            <a:lvl5pPr marL="177747" indent="0">
              <a:buFontTx/>
              <a:buNone/>
              <a:defRPr sz="1200" spc="0" baseline="0"/>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Content Placeholder 47"/>
          <p:cNvSpPr>
            <a:spLocks noGrp="1"/>
          </p:cNvSpPr>
          <p:nvPr userDrawn="1">
            <p:ph sz="quarter" idx="26" hasCustomPrompt="1"/>
          </p:nvPr>
        </p:nvSpPr>
        <p:spPr>
          <a:xfrm>
            <a:off x="734210" y="2657250"/>
            <a:ext cx="5179199" cy="1590901"/>
          </a:xfrm>
        </p:spPr>
        <p:txBody>
          <a:bodyPr tIns="45720" rIns="45720"/>
          <a:lstStyle>
            <a:lvl1pPr marL="0" indent="0">
              <a:lnSpc>
                <a:spcPct val="100000"/>
              </a:lnSpc>
              <a:spcBef>
                <a:spcPts val="0"/>
              </a:spcBef>
              <a:buSzPct val="110000"/>
              <a:buFontTx/>
              <a:buNone/>
              <a:defRPr lang="en-US" sz="1400" kern="1200" spc="-71" baseline="0" dirty="0" smtClean="0">
                <a:solidFill>
                  <a:schemeClr val="bg2">
                    <a:lumMod val="75000"/>
                  </a:schemeClr>
                </a:solidFill>
                <a:latin typeface="+mj-lt"/>
                <a:ea typeface="+mn-ea"/>
                <a:cs typeface="+mn-cs"/>
              </a:defRPr>
            </a:lvl1pPr>
            <a:lvl2pPr marL="0" indent="0">
              <a:buSzPct val="110000"/>
              <a:buFontTx/>
              <a:buNone/>
              <a:defRPr lang="en-US" sz="1400" kern="1200" spc="-71" baseline="0" dirty="0" smtClean="0">
                <a:solidFill>
                  <a:schemeClr val="accent6">
                    <a:lumMod val="50000"/>
                  </a:schemeClr>
                </a:solidFill>
                <a:latin typeface="+mj-lt"/>
                <a:ea typeface="+mn-ea"/>
                <a:cs typeface="+mn-cs"/>
              </a:defRPr>
            </a:lvl2pPr>
            <a:lvl3pPr marL="114266" indent="0">
              <a:buSzPct val="110000"/>
              <a:buFontTx/>
              <a:buNone/>
              <a:defRPr sz="1400"/>
            </a:lvl3pPr>
            <a:lvl4pPr marL="177747" indent="0">
              <a:buSzPct val="110000"/>
              <a:buFontTx/>
              <a:buNone/>
              <a:defRPr sz="1400"/>
            </a:lvl4pPr>
            <a:lvl5pPr marL="177747" indent="0">
              <a:buSzPct val="110000"/>
              <a:buFontTx/>
              <a:buNone/>
              <a:defRPr sz="1400"/>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0" name="Content Placeholder 47"/>
          <p:cNvSpPr>
            <a:spLocks noGrp="1"/>
          </p:cNvSpPr>
          <p:nvPr userDrawn="1">
            <p:ph sz="quarter" idx="28" hasCustomPrompt="1"/>
          </p:nvPr>
        </p:nvSpPr>
        <p:spPr>
          <a:xfrm>
            <a:off x="6359278" y="2657250"/>
            <a:ext cx="5179199" cy="1590901"/>
          </a:xfrm>
        </p:spPr>
        <p:txBody>
          <a:bodyPr tIns="45720" rIns="45720"/>
          <a:lstStyle>
            <a:lvl1pPr marL="0" indent="0">
              <a:lnSpc>
                <a:spcPct val="100000"/>
              </a:lnSpc>
              <a:spcBef>
                <a:spcPts val="0"/>
              </a:spcBef>
              <a:buSzPct val="110000"/>
              <a:buFontTx/>
              <a:buNone/>
              <a:defRPr lang="en-US" sz="1400" kern="1200" spc="-71" baseline="0" dirty="0" smtClean="0">
                <a:solidFill>
                  <a:schemeClr val="bg2">
                    <a:lumMod val="75000"/>
                  </a:schemeClr>
                </a:solidFill>
                <a:latin typeface="+mj-lt"/>
                <a:ea typeface="+mn-ea"/>
                <a:cs typeface="+mn-cs"/>
              </a:defRPr>
            </a:lvl1pPr>
            <a:lvl2pPr marL="0" indent="0">
              <a:buSzPct val="110000"/>
              <a:buFontTx/>
              <a:buNone/>
              <a:defRPr lang="en-US" sz="1400" kern="1200" spc="-71" baseline="0" dirty="0" smtClean="0">
                <a:solidFill>
                  <a:schemeClr val="accent6">
                    <a:lumMod val="50000"/>
                  </a:schemeClr>
                </a:solidFill>
                <a:latin typeface="+mj-lt"/>
                <a:ea typeface="+mn-ea"/>
                <a:cs typeface="+mn-cs"/>
              </a:defRPr>
            </a:lvl2pPr>
            <a:lvl3pPr marL="114266" indent="0">
              <a:buSzPct val="110000"/>
              <a:buFontTx/>
              <a:buNone/>
              <a:defRPr sz="1400"/>
            </a:lvl3pPr>
            <a:lvl4pPr marL="177747" indent="0">
              <a:buSzPct val="110000"/>
              <a:buFontTx/>
              <a:buNone/>
              <a:defRPr sz="1400"/>
            </a:lvl4pPr>
            <a:lvl5pPr marL="177747" indent="0">
              <a:buSzPct val="110000"/>
              <a:buFontTx/>
              <a:buNone/>
              <a:defRPr sz="1400"/>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2" name="Rectangle 41"/>
          <p:cNvSpPr/>
          <p:nvPr userDrawn="1"/>
        </p:nvSpPr>
        <p:spPr bwMode="auto">
          <a:xfrm>
            <a:off x="0" y="1586921"/>
            <a:ext cx="12188825" cy="551131"/>
          </a:xfrm>
          <a:prstGeom prst="rect">
            <a:avLst/>
          </a:prstGeom>
          <a:gradFill flip="none" rotWithShape="1">
            <a:gsLst>
              <a:gs pos="0">
                <a:srgbClr val="4882BC"/>
              </a:gs>
              <a:gs pos="100000">
                <a:srgbClr val="C1D5E9">
                  <a:alpha val="34000"/>
                </a:srgbClr>
              </a:gs>
            </a:gsLst>
            <a:path path="circle">
              <a:fillToRect l="50000" t="50000" r="50000" b="50000"/>
            </a:path>
            <a:tileRect/>
          </a:gra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12" tIns="45706" rIns="91412" bIns="45706" numCol="1" rtlCol="0" anchor="ctr" anchorCtr="0" compatLnSpc="1">
            <a:prstTxWarp prst="textNoShape">
              <a:avLst/>
            </a:prstTxWarp>
          </a:bodyPr>
          <a:lstStyle/>
          <a:p>
            <a:pPr algn="ctr" defTabSz="913825"/>
            <a:endParaRPr lang="en-US" sz="1799" dirty="0">
              <a:gradFill>
                <a:gsLst>
                  <a:gs pos="0">
                    <a:srgbClr val="FFFFFF"/>
                  </a:gs>
                  <a:gs pos="100000">
                    <a:srgbClr val="FFFFFF"/>
                  </a:gs>
                </a:gsLst>
                <a:lin ang="5400000" scaled="0"/>
              </a:gradFill>
            </a:endParaRPr>
          </a:p>
        </p:txBody>
      </p:sp>
      <p:sp>
        <p:nvSpPr>
          <p:cNvPr id="4" name="Rectangle 3"/>
          <p:cNvSpPr/>
          <p:nvPr userDrawn="1"/>
        </p:nvSpPr>
        <p:spPr>
          <a:xfrm>
            <a:off x="1" y="1710168"/>
            <a:ext cx="12188824" cy="369332"/>
          </a:xfrm>
          <a:prstGeom prst="rect">
            <a:avLst/>
          </a:prstGeom>
        </p:spPr>
        <p:txBody>
          <a:bodyPr wrap="square">
            <a:spAutoFit/>
          </a:bodyPr>
          <a:lstStyle/>
          <a:p>
            <a:pPr algn="ctr" defTabSz="914126">
              <a:tabLst>
                <a:tab pos="685594" algn="ctr"/>
                <a:tab pos="5149893" algn="ctr"/>
                <a:tab pos="9598320" algn="ctr"/>
              </a:tabLst>
            </a:pPr>
            <a:r>
              <a:rPr lang="en-US" sz="1799" dirty="0">
                <a:solidFill>
                  <a:srgbClr val="6293C5"/>
                </a:solidFill>
              </a:rPr>
              <a:t>	TODAY	</a:t>
            </a:r>
            <a:r>
              <a:rPr lang="en-US" sz="1799" dirty="0">
                <a:solidFill>
                  <a:srgbClr val="C2D4E6"/>
                </a:solidFill>
              </a:rPr>
              <a:t>TRANSITION</a:t>
            </a:r>
            <a:r>
              <a:rPr lang="en-US" sz="1799" dirty="0">
                <a:solidFill>
                  <a:srgbClr val="6293C5"/>
                </a:solidFill>
              </a:rPr>
              <a:t>	TOMORROW</a:t>
            </a:r>
          </a:p>
        </p:txBody>
      </p:sp>
      <p:sp>
        <p:nvSpPr>
          <p:cNvPr id="44" name="Freeform 133"/>
          <p:cNvSpPr>
            <a:spLocks noChangeAspect="1"/>
          </p:cNvSpPr>
          <p:nvPr userDrawn="1"/>
        </p:nvSpPr>
        <p:spPr bwMode="black">
          <a:xfrm>
            <a:off x="787737" y="4617544"/>
            <a:ext cx="367818" cy="347472"/>
          </a:xfrm>
          <a:custGeom>
            <a:avLst/>
            <a:gdLst>
              <a:gd name="T0" fmla="*/ 87 w 291"/>
              <a:gd name="T1" fmla="*/ 18 h 275"/>
              <a:gd name="T2" fmla="*/ 96 w 291"/>
              <a:gd name="T3" fmla="*/ 48 h 275"/>
              <a:gd name="T4" fmla="*/ 0 w 291"/>
              <a:gd name="T5" fmla="*/ 140 h 275"/>
              <a:gd name="T6" fmla="*/ 128 w 291"/>
              <a:gd name="T7" fmla="*/ 56 h 275"/>
              <a:gd name="T8" fmla="*/ 201 w 291"/>
              <a:gd name="T9" fmla="*/ 36 h 275"/>
              <a:gd name="T10" fmla="*/ 122 w 291"/>
              <a:gd name="T11" fmla="*/ 198 h 275"/>
              <a:gd name="T12" fmla="*/ 122 w 291"/>
              <a:gd name="T13" fmla="*/ 195 h 275"/>
              <a:gd name="T14" fmla="*/ 122 w 291"/>
              <a:gd name="T15" fmla="*/ 192 h 275"/>
              <a:gd name="T16" fmla="*/ 122 w 291"/>
              <a:gd name="T17" fmla="*/ 189 h 275"/>
              <a:gd name="T18" fmla="*/ 122 w 291"/>
              <a:gd name="T19" fmla="*/ 185 h 275"/>
              <a:gd name="T20" fmla="*/ 122 w 291"/>
              <a:gd name="T21" fmla="*/ 182 h 275"/>
              <a:gd name="T22" fmla="*/ 122 w 291"/>
              <a:gd name="T23" fmla="*/ 179 h 275"/>
              <a:gd name="T24" fmla="*/ 122 w 291"/>
              <a:gd name="T25" fmla="*/ 175 h 275"/>
              <a:gd name="T26" fmla="*/ 122 w 291"/>
              <a:gd name="T27" fmla="*/ 172 h 275"/>
              <a:gd name="T28" fmla="*/ 122 w 291"/>
              <a:gd name="T29" fmla="*/ 169 h 275"/>
              <a:gd name="T30" fmla="*/ 122 w 291"/>
              <a:gd name="T31" fmla="*/ 165 h 275"/>
              <a:gd name="T32" fmla="*/ 122 w 291"/>
              <a:gd name="T33" fmla="*/ 162 h 275"/>
              <a:gd name="T34" fmla="*/ 123 w 291"/>
              <a:gd name="T35" fmla="*/ 157 h 275"/>
              <a:gd name="T36" fmla="*/ 103 w 291"/>
              <a:gd name="T37" fmla="*/ 158 h 275"/>
              <a:gd name="T38" fmla="*/ 103 w 291"/>
              <a:gd name="T39" fmla="*/ 162 h 275"/>
              <a:gd name="T40" fmla="*/ 103 w 291"/>
              <a:gd name="T41" fmla="*/ 166 h 275"/>
              <a:gd name="T42" fmla="*/ 103 w 291"/>
              <a:gd name="T43" fmla="*/ 169 h 275"/>
              <a:gd name="T44" fmla="*/ 103 w 291"/>
              <a:gd name="T45" fmla="*/ 172 h 275"/>
              <a:gd name="T46" fmla="*/ 103 w 291"/>
              <a:gd name="T47" fmla="*/ 176 h 275"/>
              <a:gd name="T48" fmla="*/ 104 w 291"/>
              <a:gd name="T49" fmla="*/ 179 h 275"/>
              <a:gd name="T50" fmla="*/ 104 w 291"/>
              <a:gd name="T51" fmla="*/ 182 h 275"/>
              <a:gd name="T52" fmla="*/ 104 w 291"/>
              <a:gd name="T53" fmla="*/ 185 h 275"/>
              <a:gd name="T54" fmla="*/ 104 w 291"/>
              <a:gd name="T55" fmla="*/ 189 h 275"/>
              <a:gd name="T56" fmla="*/ 104 w 291"/>
              <a:gd name="T57" fmla="*/ 192 h 275"/>
              <a:gd name="T58" fmla="*/ 104 w 291"/>
              <a:gd name="T59" fmla="*/ 195 h 275"/>
              <a:gd name="T60" fmla="*/ 104 w 291"/>
              <a:gd name="T61" fmla="*/ 199 h 275"/>
              <a:gd name="T62" fmla="*/ 104 w 291"/>
              <a:gd name="T63" fmla="*/ 232 h 275"/>
              <a:gd name="T64" fmla="*/ 104 w 291"/>
              <a:gd name="T65" fmla="*/ 235 h 275"/>
              <a:gd name="T66" fmla="*/ 104 w 291"/>
              <a:gd name="T67" fmla="*/ 238 h 275"/>
              <a:gd name="T68" fmla="*/ 104 w 291"/>
              <a:gd name="T69" fmla="*/ 242 h 275"/>
              <a:gd name="T70" fmla="*/ 104 w 291"/>
              <a:gd name="T71" fmla="*/ 245 h 275"/>
              <a:gd name="T72" fmla="*/ 104 w 291"/>
              <a:gd name="T73" fmla="*/ 248 h 275"/>
              <a:gd name="T74" fmla="*/ 104 w 291"/>
              <a:gd name="T75" fmla="*/ 252 h 275"/>
              <a:gd name="T76" fmla="*/ 105 w 291"/>
              <a:gd name="T77" fmla="*/ 255 h 275"/>
              <a:gd name="T78" fmla="*/ 98 w 291"/>
              <a:gd name="T79" fmla="*/ 257 h 275"/>
              <a:gd name="T80" fmla="*/ 61 w 291"/>
              <a:gd name="T81" fmla="*/ 265 h 275"/>
              <a:gd name="T82" fmla="*/ 131 w 291"/>
              <a:gd name="T83" fmla="*/ 266 h 275"/>
              <a:gd name="T84" fmla="*/ 167 w 291"/>
              <a:gd name="T85" fmla="*/ 259 h 275"/>
              <a:gd name="T86" fmla="*/ 123 w 291"/>
              <a:gd name="T87" fmla="*/ 256 h 275"/>
              <a:gd name="T88" fmla="*/ 123 w 291"/>
              <a:gd name="T89" fmla="*/ 253 h 275"/>
              <a:gd name="T90" fmla="*/ 123 w 291"/>
              <a:gd name="T91" fmla="*/ 249 h 275"/>
              <a:gd name="T92" fmla="*/ 123 w 291"/>
              <a:gd name="T93" fmla="*/ 246 h 275"/>
              <a:gd name="T94" fmla="*/ 123 w 291"/>
              <a:gd name="T95" fmla="*/ 243 h 275"/>
              <a:gd name="T96" fmla="*/ 123 w 291"/>
              <a:gd name="T97" fmla="*/ 239 h 275"/>
              <a:gd name="T98" fmla="*/ 123 w 291"/>
              <a:gd name="T99" fmla="*/ 236 h 275"/>
              <a:gd name="T100" fmla="*/ 123 w 291"/>
              <a:gd name="T101" fmla="*/ 233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1" h="275">
                <a:moveTo>
                  <a:pt x="291" y="170"/>
                </a:moveTo>
                <a:cubicBezTo>
                  <a:pt x="291" y="159"/>
                  <a:pt x="291" y="109"/>
                  <a:pt x="290" y="60"/>
                </a:cubicBezTo>
                <a:cubicBezTo>
                  <a:pt x="290" y="29"/>
                  <a:pt x="260" y="0"/>
                  <a:pt x="215" y="1"/>
                </a:cubicBezTo>
                <a:cubicBezTo>
                  <a:pt x="208" y="1"/>
                  <a:pt x="102" y="2"/>
                  <a:pt x="102" y="2"/>
                </a:cubicBezTo>
                <a:cubicBezTo>
                  <a:pt x="89" y="3"/>
                  <a:pt x="87" y="13"/>
                  <a:pt x="87" y="18"/>
                </a:cubicBezTo>
                <a:cubicBezTo>
                  <a:pt x="87" y="23"/>
                  <a:pt x="87" y="19"/>
                  <a:pt x="87" y="26"/>
                </a:cubicBezTo>
                <a:cubicBezTo>
                  <a:pt x="87" y="32"/>
                  <a:pt x="94" y="37"/>
                  <a:pt x="101" y="38"/>
                </a:cubicBezTo>
                <a:cubicBezTo>
                  <a:pt x="101" y="38"/>
                  <a:pt x="101" y="38"/>
                  <a:pt x="101" y="39"/>
                </a:cubicBezTo>
                <a:cubicBezTo>
                  <a:pt x="101" y="40"/>
                  <a:pt x="101" y="40"/>
                  <a:pt x="102" y="41"/>
                </a:cubicBezTo>
                <a:cubicBezTo>
                  <a:pt x="96" y="48"/>
                  <a:pt x="96" y="48"/>
                  <a:pt x="96" y="48"/>
                </a:cubicBezTo>
                <a:cubicBezTo>
                  <a:pt x="96" y="56"/>
                  <a:pt x="96" y="56"/>
                  <a:pt x="96" y="56"/>
                </a:cubicBezTo>
                <a:cubicBezTo>
                  <a:pt x="40" y="56"/>
                  <a:pt x="40" y="56"/>
                  <a:pt x="40" y="56"/>
                </a:cubicBezTo>
                <a:cubicBezTo>
                  <a:pt x="40" y="92"/>
                  <a:pt x="40" y="92"/>
                  <a:pt x="40" y="92"/>
                </a:cubicBezTo>
                <a:cubicBezTo>
                  <a:pt x="0" y="92"/>
                  <a:pt x="0" y="92"/>
                  <a:pt x="0" y="92"/>
                </a:cubicBezTo>
                <a:cubicBezTo>
                  <a:pt x="0" y="140"/>
                  <a:pt x="0" y="140"/>
                  <a:pt x="0" y="140"/>
                </a:cubicBezTo>
                <a:cubicBezTo>
                  <a:pt x="207" y="140"/>
                  <a:pt x="207" y="140"/>
                  <a:pt x="207" y="140"/>
                </a:cubicBezTo>
                <a:cubicBezTo>
                  <a:pt x="207" y="92"/>
                  <a:pt x="207" y="92"/>
                  <a:pt x="207" y="92"/>
                </a:cubicBezTo>
                <a:cubicBezTo>
                  <a:pt x="179" y="92"/>
                  <a:pt x="179" y="92"/>
                  <a:pt x="179" y="92"/>
                </a:cubicBezTo>
                <a:cubicBezTo>
                  <a:pt x="179" y="56"/>
                  <a:pt x="179" y="56"/>
                  <a:pt x="179" y="56"/>
                </a:cubicBezTo>
                <a:cubicBezTo>
                  <a:pt x="128" y="56"/>
                  <a:pt x="128" y="56"/>
                  <a:pt x="128" y="56"/>
                </a:cubicBezTo>
                <a:cubicBezTo>
                  <a:pt x="128" y="49"/>
                  <a:pt x="128" y="49"/>
                  <a:pt x="128" y="49"/>
                </a:cubicBezTo>
                <a:cubicBezTo>
                  <a:pt x="122" y="41"/>
                  <a:pt x="122" y="41"/>
                  <a:pt x="122" y="41"/>
                </a:cubicBezTo>
                <a:cubicBezTo>
                  <a:pt x="122" y="40"/>
                  <a:pt x="123" y="40"/>
                  <a:pt x="123" y="39"/>
                </a:cubicBezTo>
                <a:cubicBezTo>
                  <a:pt x="123" y="38"/>
                  <a:pt x="123" y="38"/>
                  <a:pt x="122" y="37"/>
                </a:cubicBezTo>
                <a:cubicBezTo>
                  <a:pt x="149" y="37"/>
                  <a:pt x="193" y="36"/>
                  <a:pt x="201" y="36"/>
                </a:cubicBezTo>
                <a:cubicBezTo>
                  <a:pt x="246" y="36"/>
                  <a:pt x="250" y="54"/>
                  <a:pt x="250" y="66"/>
                </a:cubicBezTo>
                <a:cubicBezTo>
                  <a:pt x="250" y="77"/>
                  <a:pt x="251" y="145"/>
                  <a:pt x="251" y="172"/>
                </a:cubicBezTo>
                <a:cubicBezTo>
                  <a:pt x="252" y="198"/>
                  <a:pt x="210" y="198"/>
                  <a:pt x="202" y="198"/>
                </a:cubicBezTo>
                <a:cubicBezTo>
                  <a:pt x="197" y="198"/>
                  <a:pt x="147" y="198"/>
                  <a:pt x="123" y="199"/>
                </a:cubicBezTo>
                <a:cubicBezTo>
                  <a:pt x="123" y="199"/>
                  <a:pt x="122" y="198"/>
                  <a:pt x="122" y="198"/>
                </a:cubicBezTo>
                <a:cubicBezTo>
                  <a:pt x="120" y="198"/>
                  <a:pt x="120" y="198"/>
                  <a:pt x="120" y="198"/>
                </a:cubicBezTo>
                <a:cubicBezTo>
                  <a:pt x="120" y="197"/>
                  <a:pt x="120" y="197"/>
                  <a:pt x="120" y="197"/>
                </a:cubicBezTo>
                <a:cubicBezTo>
                  <a:pt x="122" y="196"/>
                  <a:pt x="122" y="196"/>
                  <a:pt x="122" y="196"/>
                </a:cubicBezTo>
                <a:cubicBezTo>
                  <a:pt x="122" y="196"/>
                  <a:pt x="123" y="196"/>
                  <a:pt x="123" y="196"/>
                </a:cubicBezTo>
                <a:cubicBezTo>
                  <a:pt x="123" y="195"/>
                  <a:pt x="122" y="195"/>
                  <a:pt x="122" y="195"/>
                </a:cubicBezTo>
                <a:cubicBezTo>
                  <a:pt x="120" y="195"/>
                  <a:pt x="120" y="195"/>
                  <a:pt x="120" y="195"/>
                </a:cubicBezTo>
                <a:cubicBezTo>
                  <a:pt x="120" y="193"/>
                  <a:pt x="120" y="193"/>
                  <a:pt x="120" y="193"/>
                </a:cubicBezTo>
                <a:cubicBezTo>
                  <a:pt x="122" y="193"/>
                  <a:pt x="122" y="193"/>
                  <a:pt x="122" y="193"/>
                </a:cubicBezTo>
                <a:cubicBezTo>
                  <a:pt x="122" y="193"/>
                  <a:pt x="123" y="193"/>
                  <a:pt x="123" y="192"/>
                </a:cubicBezTo>
                <a:cubicBezTo>
                  <a:pt x="123" y="192"/>
                  <a:pt x="122" y="192"/>
                  <a:pt x="122" y="192"/>
                </a:cubicBezTo>
                <a:cubicBezTo>
                  <a:pt x="120" y="192"/>
                  <a:pt x="120" y="192"/>
                  <a:pt x="120" y="192"/>
                </a:cubicBezTo>
                <a:cubicBezTo>
                  <a:pt x="120" y="190"/>
                  <a:pt x="120" y="190"/>
                  <a:pt x="120" y="190"/>
                </a:cubicBezTo>
                <a:cubicBezTo>
                  <a:pt x="122" y="190"/>
                  <a:pt x="122" y="190"/>
                  <a:pt x="122" y="190"/>
                </a:cubicBezTo>
                <a:cubicBezTo>
                  <a:pt x="122" y="190"/>
                  <a:pt x="123" y="190"/>
                  <a:pt x="123" y="189"/>
                </a:cubicBezTo>
                <a:cubicBezTo>
                  <a:pt x="123" y="189"/>
                  <a:pt x="122" y="189"/>
                  <a:pt x="122" y="189"/>
                </a:cubicBezTo>
                <a:cubicBezTo>
                  <a:pt x="120" y="189"/>
                  <a:pt x="120" y="189"/>
                  <a:pt x="120" y="189"/>
                </a:cubicBezTo>
                <a:cubicBezTo>
                  <a:pt x="120" y="187"/>
                  <a:pt x="120" y="187"/>
                  <a:pt x="120" y="187"/>
                </a:cubicBezTo>
                <a:cubicBezTo>
                  <a:pt x="122" y="187"/>
                  <a:pt x="122" y="187"/>
                  <a:pt x="122" y="187"/>
                </a:cubicBezTo>
                <a:cubicBezTo>
                  <a:pt x="122" y="187"/>
                  <a:pt x="123" y="186"/>
                  <a:pt x="123" y="186"/>
                </a:cubicBezTo>
                <a:cubicBezTo>
                  <a:pt x="123" y="186"/>
                  <a:pt x="122" y="185"/>
                  <a:pt x="122" y="185"/>
                </a:cubicBezTo>
                <a:cubicBezTo>
                  <a:pt x="120" y="185"/>
                  <a:pt x="120" y="185"/>
                  <a:pt x="120" y="185"/>
                </a:cubicBezTo>
                <a:cubicBezTo>
                  <a:pt x="120" y="183"/>
                  <a:pt x="120" y="183"/>
                  <a:pt x="120" y="183"/>
                </a:cubicBezTo>
                <a:cubicBezTo>
                  <a:pt x="122" y="183"/>
                  <a:pt x="122" y="183"/>
                  <a:pt x="122" y="183"/>
                </a:cubicBezTo>
                <a:cubicBezTo>
                  <a:pt x="122" y="183"/>
                  <a:pt x="123" y="183"/>
                  <a:pt x="123" y="183"/>
                </a:cubicBezTo>
                <a:cubicBezTo>
                  <a:pt x="123" y="182"/>
                  <a:pt x="122" y="182"/>
                  <a:pt x="122" y="182"/>
                </a:cubicBezTo>
                <a:cubicBezTo>
                  <a:pt x="120" y="182"/>
                  <a:pt x="120" y="182"/>
                  <a:pt x="120" y="182"/>
                </a:cubicBezTo>
                <a:cubicBezTo>
                  <a:pt x="119" y="180"/>
                  <a:pt x="119" y="180"/>
                  <a:pt x="119" y="180"/>
                </a:cubicBezTo>
                <a:cubicBezTo>
                  <a:pt x="122" y="180"/>
                  <a:pt x="122" y="180"/>
                  <a:pt x="122" y="180"/>
                </a:cubicBezTo>
                <a:cubicBezTo>
                  <a:pt x="122" y="180"/>
                  <a:pt x="123" y="180"/>
                  <a:pt x="123" y="179"/>
                </a:cubicBezTo>
                <a:cubicBezTo>
                  <a:pt x="122" y="179"/>
                  <a:pt x="122" y="179"/>
                  <a:pt x="122" y="179"/>
                </a:cubicBezTo>
                <a:cubicBezTo>
                  <a:pt x="119" y="179"/>
                  <a:pt x="119" y="179"/>
                  <a:pt x="119" y="179"/>
                </a:cubicBezTo>
                <a:cubicBezTo>
                  <a:pt x="119" y="177"/>
                  <a:pt x="119" y="177"/>
                  <a:pt x="119" y="177"/>
                </a:cubicBezTo>
                <a:cubicBezTo>
                  <a:pt x="122" y="177"/>
                  <a:pt x="122" y="177"/>
                  <a:pt x="122" y="177"/>
                </a:cubicBezTo>
                <a:cubicBezTo>
                  <a:pt x="122" y="177"/>
                  <a:pt x="122" y="176"/>
                  <a:pt x="122" y="176"/>
                </a:cubicBezTo>
                <a:cubicBezTo>
                  <a:pt x="122" y="176"/>
                  <a:pt x="122" y="175"/>
                  <a:pt x="122" y="175"/>
                </a:cubicBezTo>
                <a:cubicBezTo>
                  <a:pt x="119" y="175"/>
                  <a:pt x="119" y="175"/>
                  <a:pt x="119" y="175"/>
                </a:cubicBezTo>
                <a:cubicBezTo>
                  <a:pt x="119" y="173"/>
                  <a:pt x="119" y="173"/>
                  <a:pt x="119" y="173"/>
                </a:cubicBezTo>
                <a:cubicBezTo>
                  <a:pt x="122" y="173"/>
                  <a:pt x="122" y="173"/>
                  <a:pt x="122" y="173"/>
                </a:cubicBezTo>
                <a:cubicBezTo>
                  <a:pt x="122" y="173"/>
                  <a:pt x="122" y="173"/>
                  <a:pt x="122" y="173"/>
                </a:cubicBezTo>
                <a:cubicBezTo>
                  <a:pt x="122" y="172"/>
                  <a:pt x="122" y="172"/>
                  <a:pt x="122" y="172"/>
                </a:cubicBezTo>
                <a:cubicBezTo>
                  <a:pt x="119" y="172"/>
                  <a:pt x="119" y="172"/>
                  <a:pt x="119" y="172"/>
                </a:cubicBezTo>
                <a:cubicBezTo>
                  <a:pt x="119" y="170"/>
                  <a:pt x="119" y="170"/>
                  <a:pt x="119" y="170"/>
                </a:cubicBezTo>
                <a:cubicBezTo>
                  <a:pt x="122" y="170"/>
                  <a:pt x="122" y="170"/>
                  <a:pt x="122" y="170"/>
                </a:cubicBezTo>
                <a:cubicBezTo>
                  <a:pt x="122" y="170"/>
                  <a:pt x="122" y="170"/>
                  <a:pt x="122" y="169"/>
                </a:cubicBezTo>
                <a:cubicBezTo>
                  <a:pt x="122" y="169"/>
                  <a:pt x="122" y="169"/>
                  <a:pt x="122" y="169"/>
                </a:cubicBezTo>
                <a:cubicBezTo>
                  <a:pt x="119" y="169"/>
                  <a:pt x="119" y="169"/>
                  <a:pt x="119" y="169"/>
                </a:cubicBezTo>
                <a:cubicBezTo>
                  <a:pt x="119" y="167"/>
                  <a:pt x="119" y="167"/>
                  <a:pt x="119" y="167"/>
                </a:cubicBezTo>
                <a:cubicBezTo>
                  <a:pt x="122" y="167"/>
                  <a:pt x="122" y="167"/>
                  <a:pt x="122" y="167"/>
                </a:cubicBezTo>
                <a:cubicBezTo>
                  <a:pt x="122" y="167"/>
                  <a:pt x="122" y="166"/>
                  <a:pt x="122" y="166"/>
                </a:cubicBezTo>
                <a:cubicBezTo>
                  <a:pt x="122" y="166"/>
                  <a:pt x="122" y="165"/>
                  <a:pt x="122" y="165"/>
                </a:cubicBezTo>
                <a:cubicBezTo>
                  <a:pt x="119" y="165"/>
                  <a:pt x="119" y="165"/>
                  <a:pt x="119" y="165"/>
                </a:cubicBezTo>
                <a:cubicBezTo>
                  <a:pt x="119" y="163"/>
                  <a:pt x="119" y="163"/>
                  <a:pt x="119" y="163"/>
                </a:cubicBezTo>
                <a:cubicBezTo>
                  <a:pt x="122" y="163"/>
                  <a:pt x="122" y="163"/>
                  <a:pt x="122" y="163"/>
                </a:cubicBezTo>
                <a:cubicBezTo>
                  <a:pt x="122" y="163"/>
                  <a:pt x="122" y="163"/>
                  <a:pt x="122" y="163"/>
                </a:cubicBezTo>
                <a:cubicBezTo>
                  <a:pt x="122" y="162"/>
                  <a:pt x="122" y="162"/>
                  <a:pt x="122" y="162"/>
                </a:cubicBezTo>
                <a:cubicBezTo>
                  <a:pt x="119" y="162"/>
                  <a:pt x="119" y="162"/>
                  <a:pt x="119" y="162"/>
                </a:cubicBezTo>
                <a:cubicBezTo>
                  <a:pt x="119" y="161"/>
                  <a:pt x="119" y="161"/>
                  <a:pt x="119" y="161"/>
                </a:cubicBezTo>
                <a:cubicBezTo>
                  <a:pt x="122" y="161"/>
                  <a:pt x="122" y="161"/>
                  <a:pt x="122" y="161"/>
                </a:cubicBezTo>
                <a:cubicBezTo>
                  <a:pt x="123" y="161"/>
                  <a:pt x="124" y="160"/>
                  <a:pt x="124" y="159"/>
                </a:cubicBezTo>
                <a:cubicBezTo>
                  <a:pt x="124" y="158"/>
                  <a:pt x="124" y="158"/>
                  <a:pt x="123" y="157"/>
                </a:cubicBezTo>
                <a:cubicBezTo>
                  <a:pt x="129" y="150"/>
                  <a:pt x="129" y="150"/>
                  <a:pt x="129" y="150"/>
                </a:cubicBezTo>
                <a:cubicBezTo>
                  <a:pt x="129" y="140"/>
                  <a:pt x="129" y="140"/>
                  <a:pt x="129" y="140"/>
                </a:cubicBezTo>
                <a:cubicBezTo>
                  <a:pt x="97" y="140"/>
                  <a:pt x="97" y="140"/>
                  <a:pt x="97" y="140"/>
                </a:cubicBezTo>
                <a:cubicBezTo>
                  <a:pt x="97" y="149"/>
                  <a:pt x="97" y="149"/>
                  <a:pt x="97" y="149"/>
                </a:cubicBezTo>
                <a:cubicBezTo>
                  <a:pt x="103" y="158"/>
                  <a:pt x="103" y="158"/>
                  <a:pt x="103" y="158"/>
                </a:cubicBezTo>
                <a:cubicBezTo>
                  <a:pt x="102" y="158"/>
                  <a:pt x="102" y="159"/>
                  <a:pt x="102" y="159"/>
                </a:cubicBezTo>
                <a:cubicBezTo>
                  <a:pt x="102" y="161"/>
                  <a:pt x="103" y="161"/>
                  <a:pt x="104" y="161"/>
                </a:cubicBezTo>
                <a:cubicBezTo>
                  <a:pt x="105" y="161"/>
                  <a:pt x="105" y="161"/>
                  <a:pt x="105" y="161"/>
                </a:cubicBezTo>
                <a:cubicBezTo>
                  <a:pt x="105" y="162"/>
                  <a:pt x="105" y="162"/>
                  <a:pt x="105" y="162"/>
                </a:cubicBezTo>
                <a:cubicBezTo>
                  <a:pt x="103" y="162"/>
                  <a:pt x="103" y="162"/>
                  <a:pt x="103" y="162"/>
                </a:cubicBezTo>
                <a:cubicBezTo>
                  <a:pt x="103" y="162"/>
                  <a:pt x="103" y="163"/>
                  <a:pt x="103" y="163"/>
                </a:cubicBezTo>
                <a:cubicBezTo>
                  <a:pt x="103" y="163"/>
                  <a:pt x="103" y="164"/>
                  <a:pt x="103" y="164"/>
                </a:cubicBezTo>
                <a:cubicBezTo>
                  <a:pt x="105" y="164"/>
                  <a:pt x="105" y="164"/>
                  <a:pt x="105" y="164"/>
                </a:cubicBezTo>
                <a:cubicBezTo>
                  <a:pt x="105" y="166"/>
                  <a:pt x="105" y="166"/>
                  <a:pt x="105" y="166"/>
                </a:cubicBezTo>
                <a:cubicBezTo>
                  <a:pt x="103" y="166"/>
                  <a:pt x="103" y="166"/>
                  <a:pt x="103" y="166"/>
                </a:cubicBezTo>
                <a:cubicBezTo>
                  <a:pt x="103" y="166"/>
                  <a:pt x="103" y="166"/>
                  <a:pt x="103" y="166"/>
                </a:cubicBezTo>
                <a:cubicBezTo>
                  <a:pt x="103" y="167"/>
                  <a:pt x="103" y="167"/>
                  <a:pt x="103" y="167"/>
                </a:cubicBezTo>
                <a:cubicBezTo>
                  <a:pt x="105" y="167"/>
                  <a:pt x="105" y="167"/>
                  <a:pt x="105" y="167"/>
                </a:cubicBezTo>
                <a:cubicBezTo>
                  <a:pt x="105" y="169"/>
                  <a:pt x="105" y="169"/>
                  <a:pt x="105" y="169"/>
                </a:cubicBezTo>
                <a:cubicBezTo>
                  <a:pt x="103" y="169"/>
                  <a:pt x="103" y="169"/>
                  <a:pt x="103" y="169"/>
                </a:cubicBezTo>
                <a:cubicBezTo>
                  <a:pt x="103" y="169"/>
                  <a:pt x="103" y="169"/>
                  <a:pt x="103" y="170"/>
                </a:cubicBezTo>
                <a:cubicBezTo>
                  <a:pt x="103" y="170"/>
                  <a:pt x="103" y="170"/>
                  <a:pt x="103" y="170"/>
                </a:cubicBezTo>
                <a:cubicBezTo>
                  <a:pt x="105" y="170"/>
                  <a:pt x="105" y="170"/>
                  <a:pt x="105" y="170"/>
                </a:cubicBezTo>
                <a:cubicBezTo>
                  <a:pt x="105" y="172"/>
                  <a:pt x="105" y="172"/>
                  <a:pt x="105" y="172"/>
                </a:cubicBezTo>
                <a:cubicBezTo>
                  <a:pt x="103" y="172"/>
                  <a:pt x="103" y="172"/>
                  <a:pt x="103" y="172"/>
                </a:cubicBezTo>
                <a:cubicBezTo>
                  <a:pt x="103" y="172"/>
                  <a:pt x="103" y="173"/>
                  <a:pt x="103" y="173"/>
                </a:cubicBezTo>
                <a:cubicBezTo>
                  <a:pt x="103" y="173"/>
                  <a:pt x="103" y="174"/>
                  <a:pt x="103" y="174"/>
                </a:cubicBezTo>
                <a:cubicBezTo>
                  <a:pt x="105" y="174"/>
                  <a:pt x="105" y="174"/>
                  <a:pt x="105" y="174"/>
                </a:cubicBezTo>
                <a:cubicBezTo>
                  <a:pt x="105" y="176"/>
                  <a:pt x="105" y="176"/>
                  <a:pt x="105" y="176"/>
                </a:cubicBezTo>
                <a:cubicBezTo>
                  <a:pt x="103" y="176"/>
                  <a:pt x="103" y="176"/>
                  <a:pt x="103" y="176"/>
                </a:cubicBezTo>
                <a:cubicBezTo>
                  <a:pt x="103" y="176"/>
                  <a:pt x="103" y="176"/>
                  <a:pt x="103" y="176"/>
                </a:cubicBezTo>
                <a:cubicBezTo>
                  <a:pt x="103" y="177"/>
                  <a:pt x="103" y="177"/>
                  <a:pt x="104" y="177"/>
                </a:cubicBezTo>
                <a:cubicBezTo>
                  <a:pt x="105" y="177"/>
                  <a:pt x="105" y="177"/>
                  <a:pt x="105" y="177"/>
                </a:cubicBezTo>
                <a:cubicBezTo>
                  <a:pt x="105" y="179"/>
                  <a:pt x="105" y="179"/>
                  <a:pt x="105" y="179"/>
                </a:cubicBezTo>
                <a:cubicBezTo>
                  <a:pt x="104" y="179"/>
                  <a:pt x="104" y="179"/>
                  <a:pt x="104" y="179"/>
                </a:cubicBezTo>
                <a:cubicBezTo>
                  <a:pt x="103" y="179"/>
                  <a:pt x="103" y="179"/>
                  <a:pt x="103" y="180"/>
                </a:cubicBezTo>
                <a:cubicBezTo>
                  <a:pt x="103" y="180"/>
                  <a:pt x="103" y="180"/>
                  <a:pt x="104" y="180"/>
                </a:cubicBezTo>
                <a:cubicBezTo>
                  <a:pt x="105" y="180"/>
                  <a:pt x="105" y="180"/>
                  <a:pt x="105" y="180"/>
                </a:cubicBezTo>
                <a:cubicBezTo>
                  <a:pt x="105" y="182"/>
                  <a:pt x="105" y="182"/>
                  <a:pt x="105" y="182"/>
                </a:cubicBezTo>
                <a:cubicBezTo>
                  <a:pt x="104" y="182"/>
                  <a:pt x="104" y="182"/>
                  <a:pt x="104" y="182"/>
                </a:cubicBezTo>
                <a:cubicBezTo>
                  <a:pt x="103" y="182"/>
                  <a:pt x="103" y="182"/>
                  <a:pt x="103" y="183"/>
                </a:cubicBezTo>
                <a:cubicBezTo>
                  <a:pt x="103" y="183"/>
                  <a:pt x="103" y="183"/>
                  <a:pt x="104" y="183"/>
                </a:cubicBezTo>
                <a:cubicBezTo>
                  <a:pt x="105" y="183"/>
                  <a:pt x="105" y="183"/>
                  <a:pt x="105" y="183"/>
                </a:cubicBezTo>
                <a:cubicBezTo>
                  <a:pt x="105" y="185"/>
                  <a:pt x="105" y="185"/>
                  <a:pt x="105" y="185"/>
                </a:cubicBezTo>
                <a:cubicBezTo>
                  <a:pt x="104" y="185"/>
                  <a:pt x="104" y="185"/>
                  <a:pt x="104" y="185"/>
                </a:cubicBezTo>
                <a:cubicBezTo>
                  <a:pt x="103" y="185"/>
                  <a:pt x="103" y="186"/>
                  <a:pt x="103" y="186"/>
                </a:cubicBezTo>
                <a:cubicBezTo>
                  <a:pt x="103" y="187"/>
                  <a:pt x="103" y="187"/>
                  <a:pt x="104" y="187"/>
                </a:cubicBezTo>
                <a:cubicBezTo>
                  <a:pt x="105" y="187"/>
                  <a:pt x="105" y="187"/>
                  <a:pt x="105" y="187"/>
                </a:cubicBezTo>
                <a:cubicBezTo>
                  <a:pt x="105" y="189"/>
                  <a:pt x="105" y="189"/>
                  <a:pt x="105" y="189"/>
                </a:cubicBezTo>
                <a:cubicBezTo>
                  <a:pt x="104" y="189"/>
                  <a:pt x="104" y="189"/>
                  <a:pt x="104" y="189"/>
                </a:cubicBezTo>
                <a:cubicBezTo>
                  <a:pt x="103" y="189"/>
                  <a:pt x="103" y="189"/>
                  <a:pt x="103" y="189"/>
                </a:cubicBezTo>
                <a:cubicBezTo>
                  <a:pt x="103" y="190"/>
                  <a:pt x="103" y="190"/>
                  <a:pt x="104" y="190"/>
                </a:cubicBezTo>
                <a:cubicBezTo>
                  <a:pt x="105" y="190"/>
                  <a:pt x="105" y="190"/>
                  <a:pt x="105" y="190"/>
                </a:cubicBezTo>
                <a:cubicBezTo>
                  <a:pt x="105" y="192"/>
                  <a:pt x="105" y="192"/>
                  <a:pt x="105" y="192"/>
                </a:cubicBezTo>
                <a:cubicBezTo>
                  <a:pt x="104" y="192"/>
                  <a:pt x="104" y="192"/>
                  <a:pt x="104" y="192"/>
                </a:cubicBezTo>
                <a:cubicBezTo>
                  <a:pt x="103" y="192"/>
                  <a:pt x="103" y="192"/>
                  <a:pt x="103" y="193"/>
                </a:cubicBezTo>
                <a:cubicBezTo>
                  <a:pt x="103" y="193"/>
                  <a:pt x="103" y="193"/>
                  <a:pt x="104" y="193"/>
                </a:cubicBezTo>
                <a:cubicBezTo>
                  <a:pt x="105" y="193"/>
                  <a:pt x="105" y="193"/>
                  <a:pt x="105" y="193"/>
                </a:cubicBezTo>
                <a:cubicBezTo>
                  <a:pt x="105" y="195"/>
                  <a:pt x="105" y="195"/>
                  <a:pt x="105" y="195"/>
                </a:cubicBezTo>
                <a:cubicBezTo>
                  <a:pt x="104" y="195"/>
                  <a:pt x="104" y="195"/>
                  <a:pt x="104" y="195"/>
                </a:cubicBezTo>
                <a:cubicBezTo>
                  <a:pt x="103" y="195"/>
                  <a:pt x="103" y="196"/>
                  <a:pt x="103" y="196"/>
                </a:cubicBezTo>
                <a:cubicBezTo>
                  <a:pt x="103" y="196"/>
                  <a:pt x="103" y="197"/>
                  <a:pt x="104" y="197"/>
                </a:cubicBezTo>
                <a:cubicBezTo>
                  <a:pt x="105" y="197"/>
                  <a:pt x="105" y="197"/>
                  <a:pt x="105" y="197"/>
                </a:cubicBezTo>
                <a:cubicBezTo>
                  <a:pt x="105" y="199"/>
                  <a:pt x="105" y="199"/>
                  <a:pt x="105" y="199"/>
                </a:cubicBezTo>
                <a:cubicBezTo>
                  <a:pt x="104" y="199"/>
                  <a:pt x="104" y="199"/>
                  <a:pt x="104" y="199"/>
                </a:cubicBezTo>
                <a:cubicBezTo>
                  <a:pt x="103" y="199"/>
                  <a:pt x="103" y="199"/>
                  <a:pt x="103" y="199"/>
                </a:cubicBezTo>
                <a:cubicBezTo>
                  <a:pt x="103" y="199"/>
                  <a:pt x="103" y="200"/>
                  <a:pt x="103" y="200"/>
                </a:cubicBezTo>
                <a:cubicBezTo>
                  <a:pt x="98" y="201"/>
                  <a:pt x="94" y="204"/>
                  <a:pt x="94" y="210"/>
                </a:cubicBezTo>
                <a:cubicBezTo>
                  <a:pt x="94" y="214"/>
                  <a:pt x="94" y="215"/>
                  <a:pt x="95" y="221"/>
                </a:cubicBezTo>
                <a:cubicBezTo>
                  <a:pt x="95" y="226"/>
                  <a:pt x="99" y="231"/>
                  <a:pt x="104" y="232"/>
                </a:cubicBezTo>
                <a:cubicBezTo>
                  <a:pt x="104" y="232"/>
                  <a:pt x="104" y="232"/>
                  <a:pt x="104" y="232"/>
                </a:cubicBezTo>
                <a:cubicBezTo>
                  <a:pt x="104" y="233"/>
                  <a:pt x="104" y="233"/>
                  <a:pt x="104" y="233"/>
                </a:cubicBezTo>
                <a:cubicBezTo>
                  <a:pt x="106" y="233"/>
                  <a:pt x="106" y="233"/>
                  <a:pt x="106" y="233"/>
                </a:cubicBezTo>
                <a:cubicBezTo>
                  <a:pt x="106" y="235"/>
                  <a:pt x="106" y="235"/>
                  <a:pt x="106" y="235"/>
                </a:cubicBezTo>
                <a:cubicBezTo>
                  <a:pt x="104" y="235"/>
                  <a:pt x="104" y="235"/>
                  <a:pt x="104" y="235"/>
                </a:cubicBezTo>
                <a:cubicBezTo>
                  <a:pt x="104" y="235"/>
                  <a:pt x="104" y="235"/>
                  <a:pt x="104" y="236"/>
                </a:cubicBezTo>
                <a:cubicBezTo>
                  <a:pt x="104" y="236"/>
                  <a:pt x="104" y="236"/>
                  <a:pt x="104" y="236"/>
                </a:cubicBezTo>
                <a:cubicBezTo>
                  <a:pt x="106" y="236"/>
                  <a:pt x="106" y="236"/>
                  <a:pt x="106" y="236"/>
                </a:cubicBezTo>
                <a:cubicBezTo>
                  <a:pt x="106" y="238"/>
                  <a:pt x="106" y="238"/>
                  <a:pt x="106" y="238"/>
                </a:cubicBezTo>
                <a:cubicBezTo>
                  <a:pt x="104" y="238"/>
                  <a:pt x="104" y="238"/>
                  <a:pt x="104" y="238"/>
                </a:cubicBezTo>
                <a:cubicBezTo>
                  <a:pt x="104" y="238"/>
                  <a:pt x="104" y="239"/>
                  <a:pt x="104" y="239"/>
                </a:cubicBezTo>
                <a:cubicBezTo>
                  <a:pt x="104" y="239"/>
                  <a:pt x="104" y="240"/>
                  <a:pt x="104" y="240"/>
                </a:cubicBezTo>
                <a:cubicBezTo>
                  <a:pt x="106" y="240"/>
                  <a:pt x="106" y="240"/>
                  <a:pt x="106" y="240"/>
                </a:cubicBezTo>
                <a:cubicBezTo>
                  <a:pt x="106" y="242"/>
                  <a:pt x="106" y="242"/>
                  <a:pt x="106" y="242"/>
                </a:cubicBezTo>
                <a:cubicBezTo>
                  <a:pt x="104" y="242"/>
                  <a:pt x="104" y="242"/>
                  <a:pt x="104" y="242"/>
                </a:cubicBezTo>
                <a:cubicBezTo>
                  <a:pt x="104" y="242"/>
                  <a:pt x="104" y="242"/>
                  <a:pt x="104" y="242"/>
                </a:cubicBezTo>
                <a:cubicBezTo>
                  <a:pt x="104" y="243"/>
                  <a:pt x="104" y="243"/>
                  <a:pt x="104" y="243"/>
                </a:cubicBezTo>
                <a:cubicBezTo>
                  <a:pt x="106" y="243"/>
                  <a:pt x="106" y="243"/>
                  <a:pt x="106" y="243"/>
                </a:cubicBezTo>
                <a:cubicBezTo>
                  <a:pt x="106" y="245"/>
                  <a:pt x="106" y="245"/>
                  <a:pt x="106" y="245"/>
                </a:cubicBezTo>
                <a:cubicBezTo>
                  <a:pt x="104" y="245"/>
                  <a:pt x="104" y="245"/>
                  <a:pt x="104" y="245"/>
                </a:cubicBezTo>
                <a:cubicBezTo>
                  <a:pt x="104" y="245"/>
                  <a:pt x="104" y="245"/>
                  <a:pt x="104" y="246"/>
                </a:cubicBezTo>
                <a:cubicBezTo>
                  <a:pt x="104" y="246"/>
                  <a:pt x="104" y="246"/>
                  <a:pt x="104" y="246"/>
                </a:cubicBezTo>
                <a:cubicBezTo>
                  <a:pt x="106" y="246"/>
                  <a:pt x="106" y="246"/>
                  <a:pt x="106" y="246"/>
                </a:cubicBezTo>
                <a:cubicBezTo>
                  <a:pt x="106" y="248"/>
                  <a:pt x="106" y="248"/>
                  <a:pt x="106" y="248"/>
                </a:cubicBezTo>
                <a:cubicBezTo>
                  <a:pt x="104" y="248"/>
                  <a:pt x="104" y="248"/>
                  <a:pt x="104" y="248"/>
                </a:cubicBezTo>
                <a:cubicBezTo>
                  <a:pt x="104" y="248"/>
                  <a:pt x="104" y="249"/>
                  <a:pt x="104" y="249"/>
                </a:cubicBezTo>
                <a:cubicBezTo>
                  <a:pt x="104" y="249"/>
                  <a:pt x="104" y="250"/>
                  <a:pt x="104" y="250"/>
                </a:cubicBezTo>
                <a:cubicBezTo>
                  <a:pt x="106" y="250"/>
                  <a:pt x="106" y="250"/>
                  <a:pt x="106" y="250"/>
                </a:cubicBezTo>
                <a:cubicBezTo>
                  <a:pt x="106" y="252"/>
                  <a:pt x="106" y="252"/>
                  <a:pt x="106" y="252"/>
                </a:cubicBezTo>
                <a:cubicBezTo>
                  <a:pt x="104" y="252"/>
                  <a:pt x="104" y="252"/>
                  <a:pt x="104" y="252"/>
                </a:cubicBezTo>
                <a:cubicBezTo>
                  <a:pt x="104" y="252"/>
                  <a:pt x="104" y="252"/>
                  <a:pt x="104" y="252"/>
                </a:cubicBezTo>
                <a:cubicBezTo>
                  <a:pt x="104" y="253"/>
                  <a:pt x="104" y="253"/>
                  <a:pt x="105" y="253"/>
                </a:cubicBezTo>
                <a:cubicBezTo>
                  <a:pt x="106" y="253"/>
                  <a:pt x="106" y="253"/>
                  <a:pt x="106" y="253"/>
                </a:cubicBezTo>
                <a:cubicBezTo>
                  <a:pt x="106" y="255"/>
                  <a:pt x="106" y="255"/>
                  <a:pt x="106" y="255"/>
                </a:cubicBezTo>
                <a:cubicBezTo>
                  <a:pt x="105" y="255"/>
                  <a:pt x="105" y="255"/>
                  <a:pt x="105" y="255"/>
                </a:cubicBezTo>
                <a:cubicBezTo>
                  <a:pt x="104" y="255"/>
                  <a:pt x="104" y="255"/>
                  <a:pt x="104" y="256"/>
                </a:cubicBezTo>
                <a:cubicBezTo>
                  <a:pt x="104" y="256"/>
                  <a:pt x="104" y="256"/>
                  <a:pt x="105" y="256"/>
                </a:cubicBezTo>
                <a:cubicBezTo>
                  <a:pt x="106" y="256"/>
                  <a:pt x="106" y="256"/>
                  <a:pt x="106" y="256"/>
                </a:cubicBezTo>
                <a:cubicBezTo>
                  <a:pt x="106" y="257"/>
                  <a:pt x="106" y="257"/>
                  <a:pt x="106" y="257"/>
                </a:cubicBezTo>
                <a:cubicBezTo>
                  <a:pt x="98" y="257"/>
                  <a:pt x="98" y="257"/>
                  <a:pt x="98" y="257"/>
                </a:cubicBezTo>
                <a:cubicBezTo>
                  <a:pt x="98" y="260"/>
                  <a:pt x="98" y="260"/>
                  <a:pt x="98" y="260"/>
                </a:cubicBezTo>
                <a:cubicBezTo>
                  <a:pt x="61" y="260"/>
                  <a:pt x="61" y="260"/>
                  <a:pt x="61" y="260"/>
                </a:cubicBezTo>
                <a:cubicBezTo>
                  <a:pt x="58" y="260"/>
                  <a:pt x="56" y="261"/>
                  <a:pt x="56" y="262"/>
                </a:cubicBezTo>
                <a:cubicBezTo>
                  <a:pt x="56" y="263"/>
                  <a:pt x="56" y="263"/>
                  <a:pt x="56" y="263"/>
                </a:cubicBezTo>
                <a:cubicBezTo>
                  <a:pt x="56" y="264"/>
                  <a:pt x="58" y="265"/>
                  <a:pt x="61" y="265"/>
                </a:cubicBezTo>
                <a:cubicBezTo>
                  <a:pt x="98" y="264"/>
                  <a:pt x="98" y="264"/>
                  <a:pt x="98" y="264"/>
                </a:cubicBezTo>
                <a:cubicBezTo>
                  <a:pt x="98" y="266"/>
                  <a:pt x="98" y="266"/>
                  <a:pt x="98" y="266"/>
                </a:cubicBezTo>
                <a:cubicBezTo>
                  <a:pt x="105" y="275"/>
                  <a:pt x="105" y="275"/>
                  <a:pt x="105" y="275"/>
                </a:cubicBezTo>
                <a:cubicBezTo>
                  <a:pt x="124" y="275"/>
                  <a:pt x="124" y="275"/>
                  <a:pt x="124" y="275"/>
                </a:cubicBezTo>
                <a:cubicBezTo>
                  <a:pt x="131" y="266"/>
                  <a:pt x="131" y="266"/>
                  <a:pt x="131" y="266"/>
                </a:cubicBezTo>
                <a:cubicBezTo>
                  <a:pt x="131" y="264"/>
                  <a:pt x="131" y="264"/>
                  <a:pt x="131" y="264"/>
                </a:cubicBezTo>
                <a:cubicBezTo>
                  <a:pt x="167" y="264"/>
                  <a:pt x="167" y="264"/>
                  <a:pt x="167" y="264"/>
                </a:cubicBezTo>
                <a:cubicBezTo>
                  <a:pt x="170" y="263"/>
                  <a:pt x="173" y="263"/>
                  <a:pt x="173" y="262"/>
                </a:cubicBezTo>
                <a:cubicBezTo>
                  <a:pt x="172" y="260"/>
                  <a:pt x="172" y="260"/>
                  <a:pt x="172" y="260"/>
                </a:cubicBezTo>
                <a:cubicBezTo>
                  <a:pt x="172" y="259"/>
                  <a:pt x="170" y="259"/>
                  <a:pt x="167" y="259"/>
                </a:cubicBezTo>
                <a:cubicBezTo>
                  <a:pt x="131" y="259"/>
                  <a:pt x="131" y="259"/>
                  <a:pt x="131" y="259"/>
                </a:cubicBezTo>
                <a:cubicBezTo>
                  <a:pt x="131" y="257"/>
                  <a:pt x="131" y="257"/>
                  <a:pt x="131" y="257"/>
                </a:cubicBezTo>
                <a:cubicBezTo>
                  <a:pt x="121" y="257"/>
                  <a:pt x="121" y="257"/>
                  <a:pt x="121" y="257"/>
                </a:cubicBezTo>
                <a:cubicBezTo>
                  <a:pt x="121" y="256"/>
                  <a:pt x="121" y="256"/>
                  <a:pt x="121" y="256"/>
                </a:cubicBezTo>
                <a:cubicBezTo>
                  <a:pt x="123" y="256"/>
                  <a:pt x="123" y="256"/>
                  <a:pt x="123" y="256"/>
                </a:cubicBezTo>
                <a:cubicBezTo>
                  <a:pt x="123" y="256"/>
                  <a:pt x="124" y="256"/>
                  <a:pt x="124" y="255"/>
                </a:cubicBezTo>
                <a:cubicBezTo>
                  <a:pt x="124" y="255"/>
                  <a:pt x="123" y="255"/>
                  <a:pt x="123" y="255"/>
                </a:cubicBezTo>
                <a:cubicBezTo>
                  <a:pt x="120" y="255"/>
                  <a:pt x="120" y="255"/>
                  <a:pt x="120" y="255"/>
                </a:cubicBezTo>
                <a:cubicBezTo>
                  <a:pt x="120" y="253"/>
                  <a:pt x="120" y="253"/>
                  <a:pt x="120" y="253"/>
                </a:cubicBezTo>
                <a:cubicBezTo>
                  <a:pt x="123" y="253"/>
                  <a:pt x="123" y="253"/>
                  <a:pt x="123" y="253"/>
                </a:cubicBezTo>
                <a:cubicBezTo>
                  <a:pt x="123" y="253"/>
                  <a:pt x="123" y="252"/>
                  <a:pt x="123" y="252"/>
                </a:cubicBezTo>
                <a:cubicBezTo>
                  <a:pt x="123" y="252"/>
                  <a:pt x="123" y="251"/>
                  <a:pt x="123" y="251"/>
                </a:cubicBezTo>
                <a:cubicBezTo>
                  <a:pt x="120" y="251"/>
                  <a:pt x="120" y="251"/>
                  <a:pt x="120" y="251"/>
                </a:cubicBezTo>
                <a:cubicBezTo>
                  <a:pt x="120" y="249"/>
                  <a:pt x="120" y="249"/>
                  <a:pt x="120" y="249"/>
                </a:cubicBezTo>
                <a:cubicBezTo>
                  <a:pt x="123" y="249"/>
                  <a:pt x="123" y="249"/>
                  <a:pt x="123" y="249"/>
                </a:cubicBezTo>
                <a:cubicBezTo>
                  <a:pt x="123" y="249"/>
                  <a:pt x="123" y="249"/>
                  <a:pt x="123" y="249"/>
                </a:cubicBezTo>
                <a:cubicBezTo>
                  <a:pt x="123" y="248"/>
                  <a:pt x="123" y="248"/>
                  <a:pt x="123" y="248"/>
                </a:cubicBezTo>
                <a:cubicBezTo>
                  <a:pt x="120" y="248"/>
                  <a:pt x="120" y="248"/>
                  <a:pt x="120" y="248"/>
                </a:cubicBezTo>
                <a:cubicBezTo>
                  <a:pt x="120" y="246"/>
                  <a:pt x="120" y="246"/>
                  <a:pt x="120" y="246"/>
                </a:cubicBezTo>
                <a:cubicBezTo>
                  <a:pt x="123" y="246"/>
                  <a:pt x="123" y="246"/>
                  <a:pt x="123" y="246"/>
                </a:cubicBezTo>
                <a:cubicBezTo>
                  <a:pt x="123" y="246"/>
                  <a:pt x="123" y="246"/>
                  <a:pt x="123" y="245"/>
                </a:cubicBezTo>
                <a:cubicBezTo>
                  <a:pt x="123" y="245"/>
                  <a:pt x="123" y="245"/>
                  <a:pt x="123" y="245"/>
                </a:cubicBezTo>
                <a:cubicBezTo>
                  <a:pt x="120" y="245"/>
                  <a:pt x="120" y="245"/>
                  <a:pt x="120" y="245"/>
                </a:cubicBezTo>
                <a:cubicBezTo>
                  <a:pt x="120" y="243"/>
                  <a:pt x="120" y="243"/>
                  <a:pt x="120" y="243"/>
                </a:cubicBezTo>
                <a:cubicBezTo>
                  <a:pt x="123" y="243"/>
                  <a:pt x="123" y="243"/>
                  <a:pt x="123" y="243"/>
                </a:cubicBezTo>
                <a:cubicBezTo>
                  <a:pt x="123" y="243"/>
                  <a:pt x="123" y="242"/>
                  <a:pt x="123" y="242"/>
                </a:cubicBezTo>
                <a:cubicBezTo>
                  <a:pt x="123" y="242"/>
                  <a:pt x="123" y="241"/>
                  <a:pt x="123" y="241"/>
                </a:cubicBezTo>
                <a:cubicBezTo>
                  <a:pt x="120" y="241"/>
                  <a:pt x="120" y="241"/>
                  <a:pt x="120" y="241"/>
                </a:cubicBezTo>
                <a:cubicBezTo>
                  <a:pt x="120" y="240"/>
                  <a:pt x="120" y="240"/>
                  <a:pt x="120" y="240"/>
                </a:cubicBezTo>
                <a:cubicBezTo>
                  <a:pt x="123" y="239"/>
                  <a:pt x="123" y="239"/>
                  <a:pt x="123" y="239"/>
                </a:cubicBezTo>
                <a:cubicBezTo>
                  <a:pt x="123" y="239"/>
                  <a:pt x="123" y="239"/>
                  <a:pt x="123" y="239"/>
                </a:cubicBezTo>
                <a:cubicBezTo>
                  <a:pt x="123" y="238"/>
                  <a:pt x="123" y="238"/>
                  <a:pt x="123" y="238"/>
                </a:cubicBezTo>
                <a:cubicBezTo>
                  <a:pt x="120" y="238"/>
                  <a:pt x="120" y="238"/>
                  <a:pt x="120" y="238"/>
                </a:cubicBezTo>
                <a:cubicBezTo>
                  <a:pt x="120" y="236"/>
                  <a:pt x="120" y="236"/>
                  <a:pt x="120" y="236"/>
                </a:cubicBezTo>
                <a:cubicBezTo>
                  <a:pt x="123" y="236"/>
                  <a:pt x="123" y="236"/>
                  <a:pt x="123" y="236"/>
                </a:cubicBezTo>
                <a:cubicBezTo>
                  <a:pt x="123" y="236"/>
                  <a:pt x="123" y="236"/>
                  <a:pt x="123" y="236"/>
                </a:cubicBezTo>
                <a:cubicBezTo>
                  <a:pt x="123" y="235"/>
                  <a:pt x="123" y="235"/>
                  <a:pt x="123" y="235"/>
                </a:cubicBezTo>
                <a:cubicBezTo>
                  <a:pt x="120" y="235"/>
                  <a:pt x="120" y="235"/>
                  <a:pt x="120" y="235"/>
                </a:cubicBezTo>
                <a:cubicBezTo>
                  <a:pt x="120" y="233"/>
                  <a:pt x="120" y="233"/>
                  <a:pt x="120" y="233"/>
                </a:cubicBezTo>
                <a:cubicBezTo>
                  <a:pt x="123" y="233"/>
                  <a:pt x="123" y="233"/>
                  <a:pt x="123" y="233"/>
                </a:cubicBezTo>
                <a:cubicBezTo>
                  <a:pt x="123" y="233"/>
                  <a:pt x="123" y="233"/>
                  <a:pt x="123" y="232"/>
                </a:cubicBezTo>
                <a:cubicBezTo>
                  <a:pt x="123" y="232"/>
                  <a:pt x="123" y="232"/>
                  <a:pt x="123" y="232"/>
                </a:cubicBezTo>
                <a:cubicBezTo>
                  <a:pt x="140" y="232"/>
                  <a:pt x="169" y="231"/>
                  <a:pt x="217" y="231"/>
                </a:cubicBezTo>
                <a:cubicBezTo>
                  <a:pt x="291" y="230"/>
                  <a:pt x="291" y="182"/>
                  <a:pt x="291" y="170"/>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914126"/>
            <a:endParaRPr lang="en-US" sz="1600">
              <a:solidFill>
                <a:srgbClr val="000000"/>
              </a:solidFill>
            </a:endParaRPr>
          </a:p>
        </p:txBody>
      </p:sp>
      <p:grpSp>
        <p:nvGrpSpPr>
          <p:cNvPr id="10" name="Group 9"/>
          <p:cNvGrpSpPr/>
          <p:nvPr userDrawn="1"/>
        </p:nvGrpSpPr>
        <p:grpSpPr>
          <a:xfrm>
            <a:off x="6477588" y="4614134"/>
            <a:ext cx="279222" cy="330994"/>
            <a:chOff x="6503087" y="4590470"/>
            <a:chExt cx="328008" cy="388724"/>
          </a:xfrm>
        </p:grpSpPr>
        <p:sp>
          <p:nvSpPr>
            <p:cNvPr id="47" name="Freeform 18"/>
            <p:cNvSpPr>
              <a:spLocks noEditPoints="1"/>
            </p:cNvSpPr>
            <p:nvPr/>
          </p:nvSpPr>
          <p:spPr bwMode="black">
            <a:xfrm rot="21233657">
              <a:off x="6550038" y="4590470"/>
              <a:ext cx="281057" cy="220696"/>
            </a:xfrm>
            <a:custGeom>
              <a:avLst/>
              <a:gdLst>
                <a:gd name="T0" fmla="*/ 1304 w 1423"/>
                <a:gd name="T1" fmla="*/ 301 h 1114"/>
                <a:gd name="T2" fmla="*/ 1302 w 1423"/>
                <a:gd name="T3" fmla="*/ 297 h 1114"/>
                <a:gd name="T4" fmla="*/ 719 w 1423"/>
                <a:gd name="T5" fmla="*/ 113 h 1114"/>
                <a:gd name="T6" fmla="*/ 496 w 1423"/>
                <a:gd name="T7" fmla="*/ 416 h 1114"/>
                <a:gd name="T8" fmla="*/ 441 w 1423"/>
                <a:gd name="T9" fmla="*/ 482 h 1114"/>
                <a:gd name="T10" fmla="*/ 375 w 1423"/>
                <a:gd name="T11" fmla="*/ 536 h 1114"/>
                <a:gd name="T12" fmla="*/ 290 w 1423"/>
                <a:gd name="T13" fmla="*/ 648 h 1114"/>
                <a:gd name="T14" fmla="*/ 470 w 1423"/>
                <a:gd name="T15" fmla="*/ 973 h 1114"/>
                <a:gd name="T16" fmla="*/ 610 w 1423"/>
                <a:gd name="T17" fmla="*/ 960 h 1114"/>
                <a:gd name="T18" fmla="*/ 775 w 1423"/>
                <a:gd name="T19" fmla="*/ 921 h 1114"/>
                <a:gd name="T20" fmla="*/ 932 w 1423"/>
                <a:gd name="T21" fmla="*/ 927 h 1114"/>
                <a:gd name="T22" fmla="*/ 1151 w 1423"/>
                <a:gd name="T23" fmla="*/ 893 h 1114"/>
                <a:gd name="T24" fmla="*/ 1304 w 1423"/>
                <a:gd name="T25" fmla="*/ 301 h 1114"/>
                <a:gd name="T26" fmla="*/ 1024 w 1423"/>
                <a:gd name="T27" fmla="*/ 311 h 1114"/>
                <a:gd name="T28" fmla="*/ 1024 w 1423"/>
                <a:gd name="T29" fmla="*/ 311 h 1114"/>
                <a:gd name="T30" fmla="*/ 873 w 1423"/>
                <a:gd name="T31" fmla="*/ 299 h 1114"/>
                <a:gd name="T32" fmla="*/ 873 w 1423"/>
                <a:gd name="T33" fmla="*/ 299 h 1114"/>
                <a:gd name="T34" fmla="*/ 799 w 1423"/>
                <a:gd name="T35" fmla="*/ 278 h 1114"/>
                <a:gd name="T36" fmla="*/ 821 w 1423"/>
                <a:gd name="T37" fmla="*/ 203 h 1114"/>
                <a:gd name="T38" fmla="*/ 828 w 1423"/>
                <a:gd name="T39" fmla="*/ 200 h 1114"/>
                <a:gd name="T40" fmla="*/ 1101 w 1423"/>
                <a:gd name="T41" fmla="*/ 234 h 1114"/>
                <a:gd name="T42" fmla="*/ 1108 w 1423"/>
                <a:gd name="T43" fmla="*/ 244 h 1114"/>
                <a:gd name="T44" fmla="*/ 1087 w 1423"/>
                <a:gd name="T45" fmla="*/ 318 h 1114"/>
                <a:gd name="T46" fmla="*/ 1024 w 1423"/>
                <a:gd name="T47" fmla="*/ 311 h 1114"/>
                <a:gd name="T48" fmla="*/ 14 w 1423"/>
                <a:gd name="T49" fmla="*/ 967 h 1114"/>
                <a:gd name="T50" fmla="*/ 53 w 1423"/>
                <a:gd name="T51" fmla="*/ 1037 h 1114"/>
                <a:gd name="T52" fmla="*/ 115 w 1423"/>
                <a:gd name="T53" fmla="*/ 1064 h 1114"/>
                <a:gd name="T54" fmla="*/ 24 w 1423"/>
                <a:gd name="T55" fmla="*/ 900 h 1114"/>
                <a:gd name="T56" fmla="*/ 14 w 1423"/>
                <a:gd name="T57" fmla="*/ 967 h 1114"/>
                <a:gd name="T58" fmla="*/ 400 w 1423"/>
                <a:gd name="T59" fmla="*/ 959 h 1114"/>
                <a:gd name="T60" fmla="*/ 265 w 1423"/>
                <a:gd name="T61" fmla="*/ 714 h 1114"/>
                <a:gd name="T62" fmla="*/ 190 w 1423"/>
                <a:gd name="T63" fmla="*/ 686 h 1114"/>
                <a:gd name="T64" fmla="*/ 175 w 1423"/>
                <a:gd name="T65" fmla="*/ 764 h 1114"/>
                <a:gd name="T66" fmla="*/ 310 w 1423"/>
                <a:gd name="T67" fmla="*/ 1008 h 1114"/>
                <a:gd name="T68" fmla="*/ 385 w 1423"/>
                <a:gd name="T69" fmla="*/ 1037 h 1114"/>
                <a:gd name="T70" fmla="*/ 400 w 1423"/>
                <a:gd name="T71" fmla="*/ 959 h 1114"/>
                <a:gd name="T72" fmla="*/ 266 w 1423"/>
                <a:gd name="T73" fmla="*/ 1026 h 1114"/>
                <a:gd name="T74" fmla="*/ 136 w 1423"/>
                <a:gd name="T75" fmla="*/ 792 h 1114"/>
                <a:gd name="T76" fmla="*/ 65 w 1423"/>
                <a:gd name="T77" fmla="*/ 764 h 1114"/>
                <a:gd name="T78" fmla="*/ 50 w 1423"/>
                <a:gd name="T79" fmla="*/ 840 h 1114"/>
                <a:gd name="T80" fmla="*/ 180 w 1423"/>
                <a:gd name="T81" fmla="*/ 1074 h 1114"/>
                <a:gd name="T82" fmla="*/ 251 w 1423"/>
                <a:gd name="T83" fmla="*/ 1101 h 1114"/>
                <a:gd name="T84" fmla="*/ 266 w 1423"/>
                <a:gd name="T85" fmla="*/ 1026 h 1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23" h="1114">
                  <a:moveTo>
                    <a:pt x="1304" y="301"/>
                  </a:moveTo>
                  <a:cubicBezTo>
                    <a:pt x="1303" y="298"/>
                    <a:pt x="1304" y="300"/>
                    <a:pt x="1302" y="297"/>
                  </a:cubicBezTo>
                  <a:cubicBezTo>
                    <a:pt x="1184" y="83"/>
                    <a:pt x="922" y="0"/>
                    <a:pt x="719" y="113"/>
                  </a:cubicBezTo>
                  <a:cubicBezTo>
                    <a:pt x="602" y="177"/>
                    <a:pt x="570" y="311"/>
                    <a:pt x="496" y="416"/>
                  </a:cubicBezTo>
                  <a:cubicBezTo>
                    <a:pt x="476" y="444"/>
                    <a:pt x="458" y="465"/>
                    <a:pt x="441" y="482"/>
                  </a:cubicBezTo>
                  <a:cubicBezTo>
                    <a:pt x="418" y="504"/>
                    <a:pt x="397" y="520"/>
                    <a:pt x="375" y="536"/>
                  </a:cubicBezTo>
                  <a:cubicBezTo>
                    <a:pt x="334" y="566"/>
                    <a:pt x="296" y="593"/>
                    <a:pt x="290" y="648"/>
                  </a:cubicBezTo>
                  <a:cubicBezTo>
                    <a:pt x="470" y="973"/>
                    <a:pt x="470" y="973"/>
                    <a:pt x="470" y="973"/>
                  </a:cubicBezTo>
                  <a:cubicBezTo>
                    <a:pt x="519" y="997"/>
                    <a:pt x="563" y="978"/>
                    <a:pt x="610" y="960"/>
                  </a:cubicBezTo>
                  <a:cubicBezTo>
                    <a:pt x="654" y="943"/>
                    <a:pt x="697" y="925"/>
                    <a:pt x="775" y="921"/>
                  </a:cubicBezTo>
                  <a:cubicBezTo>
                    <a:pt x="827" y="918"/>
                    <a:pt x="880" y="924"/>
                    <a:pt x="932" y="927"/>
                  </a:cubicBezTo>
                  <a:cubicBezTo>
                    <a:pt x="1008" y="932"/>
                    <a:pt x="1082" y="931"/>
                    <a:pt x="1151" y="893"/>
                  </a:cubicBezTo>
                  <a:cubicBezTo>
                    <a:pt x="1354" y="780"/>
                    <a:pt x="1423" y="515"/>
                    <a:pt x="1304" y="301"/>
                  </a:cubicBezTo>
                  <a:close/>
                  <a:moveTo>
                    <a:pt x="1024" y="311"/>
                  </a:moveTo>
                  <a:cubicBezTo>
                    <a:pt x="1024" y="311"/>
                    <a:pt x="1024" y="311"/>
                    <a:pt x="1024" y="311"/>
                  </a:cubicBezTo>
                  <a:cubicBezTo>
                    <a:pt x="983" y="270"/>
                    <a:pt x="917" y="279"/>
                    <a:pt x="873" y="299"/>
                  </a:cubicBezTo>
                  <a:cubicBezTo>
                    <a:pt x="873" y="299"/>
                    <a:pt x="873" y="299"/>
                    <a:pt x="873" y="299"/>
                  </a:cubicBezTo>
                  <a:cubicBezTo>
                    <a:pt x="847" y="313"/>
                    <a:pt x="814" y="304"/>
                    <a:pt x="799" y="278"/>
                  </a:cubicBezTo>
                  <a:cubicBezTo>
                    <a:pt x="785" y="251"/>
                    <a:pt x="794" y="218"/>
                    <a:pt x="821" y="203"/>
                  </a:cubicBezTo>
                  <a:cubicBezTo>
                    <a:pt x="823" y="202"/>
                    <a:pt x="828" y="200"/>
                    <a:pt x="828" y="200"/>
                  </a:cubicBezTo>
                  <a:cubicBezTo>
                    <a:pt x="927" y="155"/>
                    <a:pt x="1035" y="168"/>
                    <a:pt x="1101" y="234"/>
                  </a:cubicBezTo>
                  <a:cubicBezTo>
                    <a:pt x="1101" y="234"/>
                    <a:pt x="1106" y="240"/>
                    <a:pt x="1108" y="244"/>
                  </a:cubicBezTo>
                  <a:cubicBezTo>
                    <a:pt x="1122" y="270"/>
                    <a:pt x="1113" y="303"/>
                    <a:pt x="1087" y="318"/>
                  </a:cubicBezTo>
                  <a:cubicBezTo>
                    <a:pt x="1066" y="329"/>
                    <a:pt x="1041" y="326"/>
                    <a:pt x="1024" y="311"/>
                  </a:cubicBezTo>
                  <a:close/>
                  <a:moveTo>
                    <a:pt x="14" y="967"/>
                  </a:moveTo>
                  <a:cubicBezTo>
                    <a:pt x="53" y="1037"/>
                    <a:pt x="53" y="1037"/>
                    <a:pt x="53" y="1037"/>
                  </a:cubicBezTo>
                  <a:cubicBezTo>
                    <a:pt x="67" y="1062"/>
                    <a:pt x="94" y="1074"/>
                    <a:pt x="115" y="1064"/>
                  </a:cubicBezTo>
                  <a:cubicBezTo>
                    <a:pt x="24" y="900"/>
                    <a:pt x="24" y="900"/>
                    <a:pt x="24" y="900"/>
                  </a:cubicBezTo>
                  <a:cubicBezTo>
                    <a:pt x="5" y="912"/>
                    <a:pt x="0" y="941"/>
                    <a:pt x="14" y="967"/>
                  </a:cubicBezTo>
                  <a:close/>
                  <a:moveTo>
                    <a:pt x="400" y="959"/>
                  </a:moveTo>
                  <a:cubicBezTo>
                    <a:pt x="265" y="714"/>
                    <a:pt x="265" y="714"/>
                    <a:pt x="265" y="714"/>
                  </a:cubicBezTo>
                  <a:cubicBezTo>
                    <a:pt x="248" y="685"/>
                    <a:pt x="215" y="672"/>
                    <a:pt x="190" y="686"/>
                  </a:cubicBezTo>
                  <a:cubicBezTo>
                    <a:pt x="166" y="699"/>
                    <a:pt x="159" y="734"/>
                    <a:pt x="175" y="764"/>
                  </a:cubicBezTo>
                  <a:cubicBezTo>
                    <a:pt x="310" y="1008"/>
                    <a:pt x="310" y="1008"/>
                    <a:pt x="310" y="1008"/>
                  </a:cubicBezTo>
                  <a:cubicBezTo>
                    <a:pt x="327" y="1038"/>
                    <a:pt x="360" y="1051"/>
                    <a:pt x="385" y="1037"/>
                  </a:cubicBezTo>
                  <a:cubicBezTo>
                    <a:pt x="410" y="1023"/>
                    <a:pt x="416" y="988"/>
                    <a:pt x="400" y="959"/>
                  </a:cubicBezTo>
                  <a:close/>
                  <a:moveTo>
                    <a:pt x="266" y="1026"/>
                  </a:moveTo>
                  <a:cubicBezTo>
                    <a:pt x="136" y="792"/>
                    <a:pt x="136" y="792"/>
                    <a:pt x="136" y="792"/>
                  </a:cubicBezTo>
                  <a:cubicBezTo>
                    <a:pt x="121" y="764"/>
                    <a:pt x="89" y="751"/>
                    <a:pt x="65" y="764"/>
                  </a:cubicBezTo>
                  <a:cubicBezTo>
                    <a:pt x="41" y="778"/>
                    <a:pt x="35" y="811"/>
                    <a:pt x="50" y="840"/>
                  </a:cubicBezTo>
                  <a:cubicBezTo>
                    <a:pt x="180" y="1074"/>
                    <a:pt x="180" y="1074"/>
                    <a:pt x="180" y="1074"/>
                  </a:cubicBezTo>
                  <a:cubicBezTo>
                    <a:pt x="196" y="1102"/>
                    <a:pt x="228" y="1114"/>
                    <a:pt x="251" y="1101"/>
                  </a:cubicBezTo>
                  <a:cubicBezTo>
                    <a:pt x="275" y="1088"/>
                    <a:pt x="282" y="1055"/>
                    <a:pt x="266" y="10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26"/>
              <a:endParaRPr lang="en-US" sz="1600">
                <a:solidFill>
                  <a:srgbClr val="000000"/>
                </a:solidFill>
              </a:endParaRPr>
            </a:p>
          </p:txBody>
        </p:sp>
        <p:pic>
          <p:nvPicPr>
            <p:cNvPr id="8" name="Picture 7"/>
            <p:cNvPicPr>
              <a:picLocks noChangeAspect="1"/>
            </p:cNvPicPr>
            <p:nvPr userDrawn="1"/>
          </p:nvPicPr>
          <p:blipFill rotWithShape="1">
            <a:blip r:embed="rId3"/>
            <a:srcRect b="61654"/>
            <a:stretch/>
          </p:blipFill>
          <p:spPr>
            <a:xfrm>
              <a:off x="6503087" y="4779631"/>
              <a:ext cx="266411" cy="199563"/>
            </a:xfrm>
            <a:prstGeom prst="rect">
              <a:avLst/>
            </a:prstGeom>
          </p:spPr>
        </p:pic>
      </p:grpSp>
      <p:sp>
        <p:nvSpPr>
          <p:cNvPr id="21" name="Rectangle 20"/>
          <p:cNvSpPr>
            <a:spLocks noChangeAspect="1"/>
          </p:cNvSpPr>
          <p:nvPr userDrawn="1"/>
        </p:nvSpPr>
        <p:spPr bwMode="auto">
          <a:xfrm>
            <a:off x="204077" y="228601"/>
            <a:ext cx="1096994" cy="1097280"/>
          </a:xfrm>
          <a:prstGeom prst="rect">
            <a:avLst/>
          </a:prstGeom>
          <a:solidFill>
            <a:srgbClr val="6293C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p:cNvSpPr/>
          <p:nvPr userDrawn="1"/>
        </p:nvSpPr>
        <p:spPr>
          <a:xfrm>
            <a:off x="730111" y="2212687"/>
            <a:ext cx="2644266" cy="332399"/>
          </a:xfrm>
          <a:prstGeom prst="rect">
            <a:avLst/>
          </a:prstGeom>
        </p:spPr>
        <p:txBody>
          <a:bodyPr wrap="none" lIns="0" tIns="0" rIns="0" bIns="0">
            <a:spAutoFit/>
          </a:bodyPr>
          <a:lstStyle/>
          <a:p>
            <a:pPr defTabSz="912748">
              <a:lnSpc>
                <a:spcPct val="90000"/>
              </a:lnSpc>
              <a:spcBef>
                <a:spcPct val="20000"/>
              </a:spcBef>
              <a:buSzPct val="80000"/>
            </a:pPr>
            <a:r>
              <a:rPr lang="en-US" sz="2399" spc="-71" dirty="0">
                <a:gradFill>
                  <a:gsLst>
                    <a:gs pos="100000">
                      <a:srgbClr val="0072C6"/>
                    </a:gs>
                    <a:gs pos="0">
                      <a:srgbClr val="0072C6"/>
                    </a:gs>
                  </a:gsLst>
                  <a:lin ang="5400000" scaled="0"/>
                </a:gradFill>
                <a:latin typeface="Segoe UI Light"/>
              </a:rPr>
              <a:t>How we work today… </a:t>
            </a:r>
          </a:p>
        </p:txBody>
      </p:sp>
      <p:sp>
        <p:nvSpPr>
          <p:cNvPr id="71" name="Rectangle 70"/>
          <p:cNvSpPr/>
          <p:nvPr userDrawn="1"/>
        </p:nvSpPr>
        <p:spPr>
          <a:xfrm>
            <a:off x="6362019" y="2212687"/>
            <a:ext cx="3161196" cy="332399"/>
          </a:xfrm>
          <a:prstGeom prst="rect">
            <a:avLst/>
          </a:prstGeom>
        </p:spPr>
        <p:txBody>
          <a:bodyPr wrap="none" lIns="0" tIns="0" rIns="0" bIns="0">
            <a:spAutoFit/>
          </a:bodyPr>
          <a:lstStyle/>
          <a:p>
            <a:pPr defTabSz="912748">
              <a:lnSpc>
                <a:spcPct val="90000"/>
              </a:lnSpc>
              <a:spcBef>
                <a:spcPct val="20000"/>
              </a:spcBef>
              <a:buSzPct val="80000"/>
            </a:pPr>
            <a:r>
              <a:rPr lang="en-US" sz="2399" spc="-71" dirty="0">
                <a:gradFill>
                  <a:gsLst>
                    <a:gs pos="100000">
                      <a:srgbClr val="0072C6"/>
                    </a:gs>
                    <a:gs pos="0">
                      <a:srgbClr val="0072C6"/>
                    </a:gs>
                  </a:gsLst>
                  <a:lin ang="5400000" scaled="0"/>
                </a:gradFill>
                <a:latin typeface="Segoe UI Light"/>
              </a:rPr>
              <a:t>How we work tomorrow… </a:t>
            </a:r>
          </a:p>
        </p:txBody>
      </p:sp>
    </p:spTree>
    <p:extLst>
      <p:ext uri="{BB962C8B-B14F-4D97-AF65-F5344CB8AC3E}">
        <p14:creationId xmlns:p14="http://schemas.microsoft.com/office/powerpoint/2010/main" val="4282724597"/>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40" y="4343403"/>
            <a:ext cx="10237786" cy="461665"/>
          </a:xfrm>
        </p:spPr>
        <p:txBody>
          <a:bodyPr>
            <a:noAutofit/>
          </a:bodyPr>
          <a:lstStyle>
            <a:lvl1pPr marL="0" indent="0" algn="l">
              <a:lnSpc>
                <a:spcPct val="90000"/>
              </a:lnSpc>
              <a:spcBef>
                <a:spcPts val="0"/>
              </a:spcBef>
              <a:buNone/>
              <a:defRPr lang="en-US" sz="3599" kern="1200" spc="-71" baseline="0" dirty="0">
                <a:gradFill>
                  <a:gsLst>
                    <a:gs pos="2083">
                      <a:schemeClr val="bg2"/>
                    </a:gs>
                    <a:gs pos="99000">
                      <a:schemeClr val="bg2"/>
                    </a:gs>
                  </a:gsLst>
                  <a:lin ang="5400000" scaled="0"/>
                </a:gradFill>
                <a:latin typeface="+mj-lt"/>
                <a:ea typeface="+mn-ea"/>
                <a:cs typeface="+mn-cs"/>
              </a:defRPr>
            </a:lvl1pPr>
            <a:lvl2pPr marL="456374" indent="0" algn="ctr">
              <a:buNone/>
              <a:defRPr>
                <a:solidFill>
                  <a:schemeClr val="tx1">
                    <a:tint val="75000"/>
                  </a:schemeClr>
                </a:solidFill>
              </a:defRPr>
            </a:lvl2pPr>
            <a:lvl3pPr marL="912748" indent="0" algn="ctr">
              <a:buNone/>
              <a:defRPr>
                <a:solidFill>
                  <a:schemeClr val="tx1">
                    <a:tint val="75000"/>
                  </a:schemeClr>
                </a:solidFill>
              </a:defRPr>
            </a:lvl3pPr>
            <a:lvl4pPr marL="1369122" indent="0" algn="ctr">
              <a:buNone/>
              <a:defRPr>
                <a:solidFill>
                  <a:schemeClr val="tx1">
                    <a:tint val="75000"/>
                  </a:schemeClr>
                </a:solidFill>
              </a:defRPr>
            </a:lvl4pPr>
            <a:lvl5pPr marL="1825496" indent="0" algn="ctr">
              <a:buNone/>
              <a:defRPr>
                <a:solidFill>
                  <a:schemeClr val="tx1">
                    <a:tint val="75000"/>
                  </a:schemeClr>
                </a:solidFill>
              </a:defRPr>
            </a:lvl5pPr>
            <a:lvl6pPr marL="2281870" indent="0" algn="ctr">
              <a:buNone/>
              <a:defRPr>
                <a:solidFill>
                  <a:schemeClr val="tx1">
                    <a:tint val="75000"/>
                  </a:schemeClr>
                </a:solidFill>
              </a:defRPr>
            </a:lvl6pPr>
            <a:lvl7pPr marL="2738244" indent="0" algn="ctr">
              <a:buNone/>
              <a:defRPr>
                <a:solidFill>
                  <a:schemeClr val="tx1">
                    <a:tint val="75000"/>
                  </a:schemeClr>
                </a:solidFill>
              </a:defRPr>
            </a:lvl7pPr>
            <a:lvl8pPr marL="3194619" indent="0" algn="ctr">
              <a:buNone/>
              <a:defRPr>
                <a:solidFill>
                  <a:schemeClr val="tx1">
                    <a:tint val="75000"/>
                  </a:schemeClr>
                </a:solidFill>
              </a:defRPr>
            </a:lvl8pPr>
            <a:lvl9pPr marL="3650993" indent="0" algn="ctr">
              <a:buNone/>
              <a:defRPr>
                <a:solidFill>
                  <a:schemeClr val="tx1">
                    <a:tint val="75000"/>
                  </a:schemeClr>
                </a:solidFill>
              </a:defRPr>
            </a:lvl9pPr>
          </a:lstStyle>
          <a:p>
            <a:pPr marL="0" marR="0" lvl="0" indent="0" algn="l" defTabSz="912748" rtl="0" eaLnBrk="1" fontAlgn="auto" latinLnBrk="0" hangingPunct="1">
              <a:lnSpc>
                <a:spcPct val="90000"/>
              </a:lnSpc>
              <a:spcBef>
                <a:spcPts val="0"/>
              </a:spcBef>
              <a:spcAft>
                <a:spcPts val="0"/>
              </a:spcAft>
              <a:buClrTx/>
              <a:buSzPct val="90000"/>
              <a:buFont typeface="Arial" pitchFamily="34" charset="0"/>
              <a:buNone/>
              <a:tabLst/>
            </a:pPr>
            <a:r>
              <a:rPr lang="en-US"/>
              <a:t>Click to edit Master subtitle style</a:t>
            </a:r>
            <a:endParaRPr lang="en-US" dirty="0"/>
          </a:p>
        </p:txBody>
      </p:sp>
      <p:sp>
        <p:nvSpPr>
          <p:cNvPr id="7" name="Text Placeholder 6"/>
          <p:cNvSpPr>
            <a:spLocks noGrp="1"/>
          </p:cNvSpPr>
          <p:nvPr>
            <p:ph type="body" sz="quarter" idx="10" hasCustomPrompt="1"/>
          </p:nvPr>
        </p:nvSpPr>
        <p:spPr>
          <a:xfrm>
            <a:off x="973139" y="2739679"/>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597"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a:t>click to…</a:t>
            </a:r>
          </a:p>
        </p:txBody>
      </p:sp>
      <p:sp>
        <p:nvSpPr>
          <p:cNvPr id="5" name="Text Placeholder 4"/>
          <p:cNvSpPr>
            <a:spLocks noGrp="1"/>
          </p:cNvSpPr>
          <p:nvPr>
            <p:ph type="body" sz="quarter" idx="11"/>
          </p:nvPr>
        </p:nvSpPr>
        <p:spPr>
          <a:xfrm>
            <a:off x="973140" y="1447800"/>
            <a:ext cx="10237786" cy="914096"/>
          </a:xfrm>
        </p:spPr>
        <p:txBody>
          <a:bodyPr wrap="square" anchor="b">
            <a:noAutofit/>
          </a:bodyPr>
          <a:lstStyle>
            <a:lvl1pPr marL="0" indent="0">
              <a:buNone/>
              <a:defRPr sz="6698" spc="-150"/>
            </a:lvl1pPr>
          </a:lstStyle>
          <a:p>
            <a:pPr lvl="0"/>
            <a:r>
              <a:rPr lang="en-US"/>
              <a:t>Click to edit Master text styles</a:t>
            </a:r>
          </a:p>
        </p:txBody>
      </p:sp>
    </p:spTree>
    <p:extLst>
      <p:ext uri="{BB962C8B-B14F-4D97-AF65-F5344CB8AC3E}">
        <p14:creationId xmlns:p14="http://schemas.microsoft.com/office/powerpoint/2010/main" val="10640002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4" y="1447801"/>
            <a:ext cx="11149013" cy="1975927"/>
          </a:xfrm>
          <a:prstGeom prst="rect">
            <a:avLst/>
          </a:prstGeom>
        </p:spPr>
        <p:txBody>
          <a:bodyPr/>
          <a:lstStyle>
            <a:lvl1pPr marL="0" indent="0">
              <a:spcBef>
                <a:spcPts val="2395"/>
              </a:spcBef>
              <a:buNone/>
              <a:defRPr sz="3999">
                <a:gradFill>
                  <a:gsLst>
                    <a:gs pos="100000">
                      <a:schemeClr val="tx2"/>
                    </a:gs>
                    <a:gs pos="0">
                      <a:schemeClr val="tx2"/>
                    </a:gs>
                  </a:gsLst>
                  <a:lin ang="5400000" scaled="0"/>
                </a:gradFill>
                <a:latin typeface="+mj-lt"/>
              </a:defRPr>
            </a:lvl1pPr>
            <a:lvl2pPr marL="0" indent="0">
              <a:buNone/>
              <a:defRPr sz="1999">
                <a:gradFill>
                  <a:gsLst>
                    <a:gs pos="100000">
                      <a:schemeClr val="bg2"/>
                    </a:gs>
                    <a:gs pos="6000">
                      <a:schemeClr val="bg2"/>
                    </a:gs>
                  </a:gsLst>
                  <a:lin ang="5400000" scaled="0"/>
                </a:gradFill>
              </a:defRPr>
            </a:lvl2pPr>
            <a:lvl3pPr marL="231365" indent="0">
              <a:buNone/>
              <a:defRPr sz="1999">
                <a:gradFill>
                  <a:gsLst>
                    <a:gs pos="100000">
                      <a:schemeClr val="bg2"/>
                    </a:gs>
                    <a:gs pos="6000">
                      <a:schemeClr val="bg2"/>
                    </a:gs>
                  </a:gsLst>
                  <a:lin ang="5400000" scaled="0"/>
                </a:gradFill>
              </a:defRPr>
            </a:lvl3pPr>
            <a:lvl4pPr marL="456393" indent="0">
              <a:buNone/>
              <a:defRPr sz="1999">
                <a:gradFill>
                  <a:gsLst>
                    <a:gs pos="100000">
                      <a:schemeClr val="bg2"/>
                    </a:gs>
                    <a:gs pos="6000">
                      <a:schemeClr val="bg2"/>
                    </a:gs>
                  </a:gsLst>
                  <a:lin ang="5400000" scaled="0"/>
                </a:gradFill>
              </a:defRPr>
            </a:lvl4pPr>
            <a:lvl5pPr marL="692513" indent="0">
              <a:buNone/>
              <a:defRPr sz="1999">
                <a:gradFill>
                  <a:gsLst>
                    <a:gs pos="100000">
                      <a:schemeClr val="bg2"/>
                    </a:gs>
                    <a:gs pos="600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4126"/>
            <a:fld id="{FA4A93B8-B23A-4F35-A6A2-2F1F9227CD90}" type="slidenum">
              <a:rPr lang="en-US" smtClean="0">
                <a:gradFill>
                  <a:gsLst>
                    <a:gs pos="100000">
                      <a:srgbClr val="797A7D"/>
                    </a:gs>
                    <a:gs pos="0">
                      <a:srgbClr val="797A7D"/>
                    </a:gs>
                  </a:gsLst>
                  <a:lin ang="5400000" scaled="0"/>
                </a:gradFill>
              </a:rPr>
              <a:pPr defTabSz="914126"/>
              <a:t>‹#›</a:t>
            </a:fld>
            <a:endParaRPr lang="en-US">
              <a:gradFill>
                <a:gsLst>
                  <a:gs pos="100000">
                    <a:srgbClr val="797A7D"/>
                  </a:gs>
                  <a:gs pos="0">
                    <a:srgbClr val="797A7D"/>
                  </a:gs>
                </a:gsLst>
                <a:lin ang="5400000" scaled="0"/>
              </a:gradFill>
            </a:endParaRPr>
          </a:p>
        </p:txBody>
      </p:sp>
      <p:pic>
        <p:nvPicPr>
          <p:cNvPr id="9" name="Picture 2"/>
          <p:cNvPicPr>
            <a:picLocks noChangeAspect="1" noChangeArrowheads="1"/>
          </p:cNvPicPr>
          <p:nvPr/>
        </p:nvPicPr>
        <p:blipFill>
          <a:blip r:embed="rId2" cstate="email">
            <a:extLst>
              <a:ext uri="{28A0092B-C50C-407E-A947-70E740481C1C}">
                <a14:useLocalDpi xmlns:a14="http://schemas.microsoft.com/office/drawing/2010/main"/>
              </a:ext>
            </a:extLst>
          </a:blip>
          <a:stretch>
            <a:fillRect/>
          </a:stretch>
        </p:blipFill>
        <p:spPr bwMode="auto">
          <a:xfrm>
            <a:off x="10437001" y="6166419"/>
            <a:ext cx="1422755" cy="522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2719870"/>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4" y="1447801"/>
            <a:ext cx="11149013" cy="1975927"/>
          </a:xfrm>
          <a:prstGeom prst="rect">
            <a:avLst/>
          </a:prstGeom>
        </p:spPr>
        <p:txBody>
          <a:bodyPr/>
          <a:lstStyle>
            <a:lvl1pPr marL="0" indent="0">
              <a:spcBef>
                <a:spcPts val="2395"/>
              </a:spcBef>
              <a:buNone/>
              <a:defRPr sz="3999">
                <a:gradFill>
                  <a:gsLst>
                    <a:gs pos="100000">
                      <a:schemeClr val="bg2"/>
                    </a:gs>
                    <a:gs pos="0">
                      <a:schemeClr val="bg2"/>
                    </a:gs>
                  </a:gsLst>
                  <a:lin ang="5400000" scaled="0"/>
                </a:gradFill>
                <a:latin typeface="+mj-lt"/>
              </a:defRPr>
            </a:lvl1pPr>
            <a:lvl2pPr marL="0" indent="0">
              <a:buNone/>
              <a:defRPr sz="1999">
                <a:gradFill>
                  <a:gsLst>
                    <a:gs pos="100000">
                      <a:schemeClr val="bg2"/>
                    </a:gs>
                    <a:gs pos="0">
                      <a:schemeClr val="bg2"/>
                    </a:gs>
                  </a:gsLst>
                  <a:lin ang="5400000" scaled="0"/>
                </a:gradFill>
              </a:defRPr>
            </a:lvl2pPr>
            <a:lvl3pPr marL="231365" indent="0">
              <a:buNone/>
              <a:defRPr sz="1999">
                <a:gradFill>
                  <a:gsLst>
                    <a:gs pos="100000">
                      <a:schemeClr val="bg2"/>
                    </a:gs>
                    <a:gs pos="0">
                      <a:schemeClr val="bg2"/>
                    </a:gs>
                  </a:gsLst>
                  <a:lin ang="5400000" scaled="0"/>
                </a:gradFill>
              </a:defRPr>
            </a:lvl3pPr>
            <a:lvl4pPr marL="456393" indent="0">
              <a:buNone/>
              <a:defRPr sz="1999">
                <a:gradFill>
                  <a:gsLst>
                    <a:gs pos="100000">
                      <a:schemeClr val="bg2"/>
                    </a:gs>
                    <a:gs pos="0">
                      <a:schemeClr val="bg2"/>
                    </a:gs>
                  </a:gsLst>
                  <a:lin ang="5400000" scaled="0"/>
                </a:gradFill>
              </a:defRPr>
            </a:lvl4pPr>
            <a:lvl5pPr marL="692513" indent="0">
              <a:buNone/>
              <a:defRPr sz="1999">
                <a:gradFill>
                  <a:gsLst>
                    <a:gs pos="100000">
                      <a:schemeClr val="bg2"/>
                    </a:gs>
                    <a:gs pos="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4126"/>
            <a:fld id="{FA4A93B8-B23A-4F35-A6A2-2F1F9227CD90}" type="slidenum">
              <a:rPr lang="en-US" smtClean="0">
                <a:gradFill>
                  <a:gsLst>
                    <a:gs pos="100000">
                      <a:srgbClr val="797A7D"/>
                    </a:gs>
                    <a:gs pos="0">
                      <a:srgbClr val="797A7D"/>
                    </a:gs>
                  </a:gsLst>
                  <a:lin ang="5400000" scaled="0"/>
                </a:gradFill>
              </a:rPr>
              <a:pPr defTabSz="914126"/>
              <a:t>‹#›</a:t>
            </a:fld>
            <a:endParaRPr lang="en-US">
              <a:gradFill>
                <a:gsLst>
                  <a:gs pos="100000">
                    <a:srgbClr val="797A7D"/>
                  </a:gs>
                  <a:gs pos="0">
                    <a:srgbClr val="797A7D"/>
                  </a:gs>
                </a:gsLst>
                <a:lin ang="5400000" scaled="0"/>
              </a:gradFill>
            </a:endParaRPr>
          </a:p>
        </p:txBody>
      </p:sp>
      <p:pic>
        <p:nvPicPr>
          <p:cNvPr id="9" name="Picture 2"/>
          <p:cNvPicPr>
            <a:picLocks noChangeAspect="1" noChangeArrowheads="1"/>
          </p:cNvPicPr>
          <p:nvPr/>
        </p:nvPicPr>
        <p:blipFill>
          <a:blip r:embed="rId2" cstate="email">
            <a:extLst>
              <a:ext uri="{28A0092B-C50C-407E-A947-70E740481C1C}">
                <a14:useLocalDpi xmlns:a14="http://schemas.microsoft.com/office/drawing/2010/main"/>
              </a:ext>
            </a:extLst>
          </a:blip>
          <a:stretch>
            <a:fillRect/>
          </a:stretch>
        </p:blipFill>
        <p:spPr bwMode="auto">
          <a:xfrm>
            <a:off x="10437001" y="6166419"/>
            <a:ext cx="1422755" cy="522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16373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itle and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360402"/>
            <a:ext cx="11149013" cy="553998"/>
          </a:xfrm>
        </p:spPr>
        <p:txBody>
          <a:bodyPr anchor="t"/>
          <a:lstStyle>
            <a:lvl1pPr algn="l" defTabSz="914363" rtl="0" eaLnBrk="1" latinLnBrk="0" hangingPunct="1">
              <a:lnSpc>
                <a:spcPct val="90000"/>
              </a:lnSpc>
              <a:spcBef>
                <a:spcPct val="0"/>
              </a:spcBef>
              <a:buNone/>
              <a:defRPr lang="en-US" sz="3600" b="0" kern="1200" cap="none" spc="-100" baseline="0" dirty="0">
                <a:ln w="3175">
                  <a:noFill/>
                </a:ln>
                <a:solidFill>
                  <a:schemeClr val="tx1">
                    <a:lumMod val="50000"/>
                  </a:schemeClr>
                </a:solidFill>
                <a:effectLst/>
                <a:latin typeface="Segoe UI Light" pitchFamily="34" charset="0"/>
                <a:ea typeface="Verdana" pitchFamily="34" charset="0"/>
                <a:cs typeface="Segoe UI" pitchFamily="34" charset="0"/>
              </a:defRPr>
            </a:lvl1pPr>
          </a:lstStyle>
          <a:p>
            <a:r>
              <a:rPr lang="en-US" dirty="0"/>
              <a:t>Click to edit Master title style </a:t>
            </a:r>
          </a:p>
        </p:txBody>
      </p:sp>
      <p:sp>
        <p:nvSpPr>
          <p:cNvPr id="21" name="Text Placeholder 2"/>
          <p:cNvSpPr>
            <a:spLocks noGrp="1"/>
          </p:cNvSpPr>
          <p:nvPr>
            <p:ph type="body" idx="14"/>
          </p:nvPr>
        </p:nvSpPr>
        <p:spPr>
          <a:xfrm>
            <a:off x="519432" y="929640"/>
            <a:ext cx="11137583" cy="369332"/>
          </a:xfrm>
        </p:spPr>
        <p:txBody>
          <a:bodyPr anchor="t" anchorCtr="0"/>
          <a:lstStyle>
            <a:lvl1pPr marL="0" indent="0">
              <a:buNone/>
              <a:tabLst>
                <a:tab pos="628650" algn="l"/>
              </a:tabLst>
              <a:defRPr sz="2400" b="0">
                <a:solidFill>
                  <a:schemeClr val="accent1"/>
                </a:solidFill>
                <a:latin typeface="Segoe UI Light" pitchFamily="34" charset="0"/>
                <a:ea typeface="Verdana" pitchFamily="34" charset="0"/>
                <a:cs typeface="Segoe U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81894" y="3390900"/>
            <a:ext cx="2225040" cy="76200"/>
          </a:xfrm>
          <a:prstGeom prst="rect">
            <a:avLst/>
          </a:prstGeom>
        </p:spPr>
      </p:pic>
      <p:sp>
        <p:nvSpPr>
          <p:cNvPr id="15" name="Rectangle 14"/>
          <p:cNvSpPr/>
          <p:nvPr userDrawn="1"/>
        </p:nvSpPr>
        <p:spPr bwMode="auto">
          <a:xfrm>
            <a:off x="-8622" y="6592427"/>
            <a:ext cx="12207240" cy="276517"/>
          </a:xfrm>
          <a:prstGeom prst="rect">
            <a:avLst/>
          </a:prstGeom>
          <a:solidFill>
            <a:schemeClr val="bg1">
              <a:lumMod val="5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pc="-50" dirty="0">
                <a:gradFill>
                  <a:gsLst>
                    <a:gs pos="0">
                      <a:srgbClr val="FFFFFF"/>
                    </a:gs>
                    <a:gs pos="100000">
                      <a:srgbClr val="FFFFFF"/>
                    </a:gs>
                  </a:gsLst>
                  <a:lin ang="5400000" scaled="0"/>
                </a:gradFill>
                <a:ea typeface="Segoe UI" pitchFamily="34" charset="0"/>
                <a:cs typeface="Segoe UI" pitchFamily="34" charset="0"/>
              </a:rPr>
              <a:t>`</a:t>
            </a:r>
          </a:p>
        </p:txBody>
      </p:sp>
      <p:pic>
        <p:nvPicPr>
          <p:cNvPr id="6" name="Picture 2"/>
          <p:cNvPicPr>
            <a:picLocks noChangeAspect="1" noChangeArrowheads="1"/>
          </p:cNvPicPr>
          <p:nvPr userDrawn="1"/>
        </p:nvPicPr>
        <p:blipFill>
          <a:blip r:embed="rId3" cstate="email">
            <a:extLst>
              <a:ext uri="{28A0092B-C50C-407E-A947-70E740481C1C}">
                <a14:useLocalDpi xmlns:a14="http://schemas.microsoft.com/office/drawing/2010/main"/>
              </a:ext>
            </a:extLst>
          </a:blip>
          <a:stretch>
            <a:fillRect/>
          </a:stretch>
        </p:blipFill>
        <p:spPr bwMode="auto">
          <a:xfrm>
            <a:off x="10896600" y="6497999"/>
            <a:ext cx="1292225" cy="475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3255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4" y="228603"/>
            <a:ext cx="11149013" cy="747897"/>
          </a:xfrm>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114" y="1447799"/>
            <a:ext cx="11149013" cy="2043636"/>
          </a:xfrm>
          <a:prstGeom prst="rect">
            <a:avLst/>
          </a:prstGeom>
        </p:spPr>
        <p:txBody>
          <a:bodyPr/>
          <a:lstStyle>
            <a:lvl1pPr marL="283662" indent="-283662">
              <a:buFont typeface="Wingdings" pitchFamily="2" charset="2"/>
              <a:buChar char=""/>
              <a:defRPr sz="3999"/>
            </a:lvl1pPr>
            <a:lvl2pPr marL="516612" indent="-232951">
              <a:buFont typeface="Wingdings" pitchFamily="2" charset="2"/>
              <a:buChar char=""/>
              <a:defRPr>
                <a:latin typeface="+mn-lt"/>
              </a:defRPr>
            </a:lvl2pPr>
            <a:lvl3pPr marL="740053" indent="-223443">
              <a:buFont typeface="Wingdings" pitchFamily="2" charset="2"/>
              <a:buChar char=""/>
              <a:tabLst/>
              <a:defRPr>
                <a:latin typeface="+mn-lt"/>
              </a:defRPr>
            </a:lvl3pPr>
            <a:lvl4pPr marL="912784" indent="-172732">
              <a:buFont typeface="Wingdings" pitchFamily="2" charset="2"/>
              <a:buChar char=""/>
              <a:defRPr>
                <a:latin typeface="+mn-lt"/>
              </a:defRPr>
            </a:lvl4pPr>
            <a:lvl5pPr marL="1085517" indent="-172732">
              <a:buFont typeface="Wingdings" pitchFamily="2" charset="2"/>
              <a:buChar char=""/>
              <a:tabLst/>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4126"/>
            <a:fld id="{FA4A93B8-B23A-4F35-A6A2-2F1F9227CD90}" type="slidenum">
              <a:rPr lang="en-US" smtClean="0">
                <a:gradFill>
                  <a:gsLst>
                    <a:gs pos="100000">
                      <a:srgbClr val="797A7D"/>
                    </a:gs>
                    <a:gs pos="0">
                      <a:srgbClr val="797A7D"/>
                    </a:gs>
                  </a:gsLst>
                  <a:lin ang="5400000" scaled="0"/>
                </a:gradFill>
              </a:rPr>
              <a:pPr defTabSz="914126"/>
              <a:t>‹#›</a:t>
            </a:fld>
            <a:endParaRPr lang="en-US">
              <a:gradFill>
                <a:gsLst>
                  <a:gs pos="100000">
                    <a:srgbClr val="797A7D"/>
                  </a:gs>
                  <a:gs pos="0">
                    <a:srgbClr val="797A7D"/>
                  </a:gs>
                </a:gsLst>
                <a:lin ang="5400000" scaled="0"/>
              </a:gradFill>
            </a:endParaRPr>
          </a:p>
        </p:txBody>
      </p:sp>
      <p:pic>
        <p:nvPicPr>
          <p:cNvPr id="9" name="Picture 2"/>
          <p:cNvPicPr>
            <a:picLocks noChangeAspect="1" noChangeArrowheads="1"/>
          </p:cNvPicPr>
          <p:nvPr/>
        </p:nvPicPr>
        <p:blipFill>
          <a:blip r:embed="rId2" cstate="email">
            <a:extLst>
              <a:ext uri="{28A0092B-C50C-407E-A947-70E740481C1C}">
                <a14:useLocalDpi xmlns:a14="http://schemas.microsoft.com/office/drawing/2010/main"/>
              </a:ext>
            </a:extLst>
          </a:blip>
          <a:stretch>
            <a:fillRect/>
          </a:stretch>
        </p:blipFill>
        <p:spPr bwMode="auto">
          <a:xfrm>
            <a:off x="10437001" y="6166419"/>
            <a:ext cx="1422755" cy="522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416702"/>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1"/>
          </p:nvPr>
        </p:nvSpPr>
        <p:spPr>
          <a:xfrm>
            <a:off x="520702" y="1447802"/>
            <a:ext cx="5394960" cy="2462213"/>
          </a:xfrm>
        </p:spPr>
        <p:txBody>
          <a:bodyPr/>
          <a:lstStyle>
            <a:lvl1pPr marL="0" indent="0">
              <a:spcBef>
                <a:spcPts val="1198"/>
              </a:spcBef>
              <a:buNone/>
              <a:defRPr sz="3999">
                <a:gradFill>
                  <a:gsLst>
                    <a:gs pos="100000">
                      <a:schemeClr val="tx2"/>
                    </a:gs>
                    <a:gs pos="0">
                      <a:schemeClr val="tx2"/>
                    </a:gs>
                  </a:gsLst>
                  <a:lin ang="5400000" scaled="0"/>
                </a:gradFill>
                <a:latin typeface="+mj-lt"/>
              </a:defRPr>
            </a:lvl1pPr>
            <a:lvl2pPr marL="0" indent="0">
              <a:buNone/>
              <a:defRPr sz="1999"/>
            </a:lvl2pPr>
            <a:lvl3pPr marL="232951" indent="0">
              <a:buNone/>
              <a:defRPr sz="1999"/>
            </a:lvl3pPr>
            <a:lvl4pPr marL="456393" indent="0">
              <a:buNone/>
              <a:defRPr sz="1999"/>
            </a:lvl4pPr>
            <a:lvl5pPr marL="692513" indent="0">
              <a:buNone/>
              <a:defRPr sz="1999"/>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2"/>
          </p:nvPr>
        </p:nvSpPr>
        <p:spPr>
          <a:xfrm>
            <a:off x="6277929" y="1447802"/>
            <a:ext cx="5394960" cy="2462213"/>
          </a:xfrm>
        </p:spPr>
        <p:txBody>
          <a:bodyPr/>
          <a:lstStyle>
            <a:lvl1pPr marL="0" indent="0">
              <a:spcBef>
                <a:spcPts val="1198"/>
              </a:spcBef>
              <a:buNone/>
              <a:defRPr lang="en-US" sz="3999" kern="1200" spc="-71" baseline="0" dirty="0" smtClean="0">
                <a:gradFill>
                  <a:gsLst>
                    <a:gs pos="100000">
                      <a:schemeClr val="tx2"/>
                    </a:gs>
                    <a:gs pos="0">
                      <a:schemeClr val="tx2"/>
                    </a:gs>
                  </a:gsLst>
                  <a:lin ang="5400000" scaled="0"/>
                </a:gradFill>
                <a:latin typeface="+mj-lt"/>
                <a:ea typeface="+mn-ea"/>
                <a:cs typeface="+mn-cs"/>
              </a:defRPr>
            </a:lvl1pPr>
            <a:lvl2pPr marL="3170" marR="0" indent="0" algn="l" defTabSz="912748" rtl="0" eaLnBrk="1" fontAlgn="auto" latinLnBrk="0" hangingPunct="1">
              <a:lnSpc>
                <a:spcPct val="90000"/>
              </a:lnSpc>
              <a:spcBef>
                <a:spcPct val="20000"/>
              </a:spcBef>
              <a:spcAft>
                <a:spcPts val="0"/>
              </a:spcAft>
              <a:buClrTx/>
              <a:buSzPct val="90000"/>
              <a:buFont typeface="Arial" pitchFamily="34" charset="0"/>
              <a:buNone/>
              <a:tabLst/>
              <a:defRPr lang="en-US" sz="1999" kern="1200" spc="-71" baseline="0" dirty="0" smtClean="0">
                <a:gradFill>
                  <a:gsLst>
                    <a:gs pos="1250">
                      <a:schemeClr val="bg2"/>
                    </a:gs>
                    <a:gs pos="100000">
                      <a:schemeClr val="bg2"/>
                    </a:gs>
                  </a:gsLst>
                  <a:lin ang="5400000" scaled="0"/>
                </a:gradFill>
                <a:latin typeface="+mn-lt"/>
                <a:ea typeface="+mn-ea"/>
                <a:cs typeface="+mn-cs"/>
              </a:defRPr>
            </a:lvl2pPr>
            <a:lvl3pPr marL="232951" marR="0" indent="0" algn="l" defTabSz="912748" rtl="0" eaLnBrk="1" fontAlgn="auto" latinLnBrk="0" hangingPunct="1">
              <a:lnSpc>
                <a:spcPct val="90000"/>
              </a:lnSpc>
              <a:spcBef>
                <a:spcPct val="20000"/>
              </a:spcBef>
              <a:spcAft>
                <a:spcPts val="0"/>
              </a:spcAft>
              <a:buClrTx/>
              <a:buSzPct val="90000"/>
              <a:buFont typeface="Arial" pitchFamily="34" charset="0"/>
              <a:buNone/>
              <a:tabLst/>
              <a:defRPr lang="en-US" sz="1999" kern="1200" spc="-71" baseline="0" dirty="0" smtClean="0">
                <a:gradFill>
                  <a:gsLst>
                    <a:gs pos="1250">
                      <a:schemeClr val="bg2"/>
                    </a:gs>
                    <a:gs pos="100000">
                      <a:schemeClr val="bg2"/>
                    </a:gs>
                  </a:gsLst>
                  <a:lin ang="5400000" scaled="0"/>
                </a:gradFill>
                <a:latin typeface="+mn-lt"/>
                <a:ea typeface="+mn-ea"/>
                <a:cs typeface="+mn-cs"/>
              </a:defRPr>
            </a:lvl3pPr>
            <a:lvl4pPr marL="459561" marR="0" indent="0" algn="l" defTabSz="912748" rtl="0" eaLnBrk="1" fontAlgn="auto" latinLnBrk="0" hangingPunct="1">
              <a:lnSpc>
                <a:spcPct val="90000"/>
              </a:lnSpc>
              <a:spcBef>
                <a:spcPct val="20000"/>
              </a:spcBef>
              <a:spcAft>
                <a:spcPts val="0"/>
              </a:spcAft>
              <a:buClrTx/>
              <a:buSzPct val="90000"/>
              <a:buFont typeface="Arial" pitchFamily="34" charset="0"/>
              <a:buNone/>
              <a:tabLst/>
              <a:defRPr lang="en-US" sz="1999" kern="1200" spc="-71" baseline="0" dirty="0" smtClean="0">
                <a:gradFill>
                  <a:gsLst>
                    <a:gs pos="1250">
                      <a:schemeClr val="bg2"/>
                    </a:gs>
                    <a:gs pos="100000">
                      <a:schemeClr val="bg2"/>
                    </a:gs>
                  </a:gsLst>
                  <a:lin ang="5400000" scaled="0"/>
                </a:gradFill>
                <a:latin typeface="+mn-lt"/>
                <a:ea typeface="+mn-ea"/>
                <a:cs typeface="+mn-cs"/>
              </a:defRPr>
            </a:lvl4pPr>
            <a:lvl5pPr marL="686174" marR="0" indent="0" algn="l" defTabSz="912748" rtl="0" eaLnBrk="1" fontAlgn="auto" latinLnBrk="0" hangingPunct="1">
              <a:lnSpc>
                <a:spcPct val="90000"/>
              </a:lnSpc>
              <a:spcBef>
                <a:spcPct val="20000"/>
              </a:spcBef>
              <a:spcAft>
                <a:spcPts val="0"/>
              </a:spcAft>
              <a:buClrTx/>
              <a:buSzPct val="90000"/>
              <a:buFont typeface="Arial" pitchFamily="34" charset="0"/>
              <a:buNone/>
              <a:tabLst/>
              <a:defRPr lang="en-US" sz="1999" kern="1200" spc="-71" baseline="0" dirty="0">
                <a:gradFill>
                  <a:gsLst>
                    <a:gs pos="1250">
                      <a:schemeClr val="bg2"/>
                    </a:gs>
                    <a:gs pos="100000">
                      <a:schemeClr val="bg2"/>
                    </a:gs>
                  </a:gsLst>
                  <a:lin ang="5400000" scaled="0"/>
                </a:gradFill>
                <a:latin typeface="+mn-lt"/>
                <a:ea typeface="+mn-ea"/>
                <a:cs typeface="+mn-cs"/>
              </a:defRPr>
            </a:lvl5pPr>
          </a:lstStyle>
          <a:p>
            <a:pPr marL="0" marR="0" lvl="0" indent="0" algn="l" defTabSz="912748" rtl="0" eaLnBrk="1" fontAlgn="auto" latinLnBrk="0" hangingPunct="1">
              <a:lnSpc>
                <a:spcPct val="90000"/>
              </a:lnSpc>
              <a:spcBef>
                <a:spcPct val="20000"/>
              </a:spcBef>
              <a:spcAft>
                <a:spcPts val="0"/>
              </a:spcAft>
              <a:buClrTx/>
              <a:buSzPct val="90000"/>
              <a:buFont typeface="Arial" pitchFamily="34" charset="0"/>
              <a:buNone/>
              <a:tabLst/>
            </a:pPr>
            <a:r>
              <a:rPr lang="en-US"/>
              <a:t>Click to edit Master text styles</a:t>
            </a:r>
          </a:p>
          <a:p>
            <a:pPr marL="0" marR="0" lvl="1" indent="0" algn="l" defTabSz="912748"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912748"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912748"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912748" rtl="0" eaLnBrk="1" fontAlgn="auto" latinLnBrk="0" hangingPunct="1">
              <a:lnSpc>
                <a:spcPct val="90000"/>
              </a:lnSpc>
              <a:spcBef>
                <a:spcPct val="20000"/>
              </a:spcBef>
              <a:spcAft>
                <a:spcPts val="0"/>
              </a:spcAft>
              <a:buClrTx/>
              <a:buSzPct val="90000"/>
              <a:buFont typeface="Arial" pitchFamily="34" charset="0"/>
              <a:buNone/>
              <a:tabLst/>
            </a:pPr>
            <a:r>
              <a:rPr lang="en-US"/>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4126"/>
            <a:fld id="{FA4A93B8-B23A-4F35-A6A2-2F1F9227CD90}" type="slidenum">
              <a:rPr lang="en-US" smtClean="0">
                <a:gradFill>
                  <a:gsLst>
                    <a:gs pos="100000">
                      <a:srgbClr val="797A7D"/>
                    </a:gs>
                    <a:gs pos="0">
                      <a:srgbClr val="797A7D"/>
                    </a:gs>
                  </a:gsLst>
                  <a:lin ang="5400000" scaled="0"/>
                </a:gradFill>
              </a:rPr>
              <a:pPr defTabSz="914126"/>
              <a:t>‹#›</a:t>
            </a:fld>
            <a:endParaRPr lang="en-US">
              <a:gradFill>
                <a:gsLst>
                  <a:gs pos="100000">
                    <a:srgbClr val="797A7D"/>
                  </a:gs>
                  <a:gs pos="0">
                    <a:srgbClr val="797A7D"/>
                  </a:gs>
                </a:gsLst>
                <a:lin ang="5400000" scaled="0"/>
              </a:gradFill>
            </a:endParaRPr>
          </a:p>
        </p:txBody>
      </p:sp>
      <p:pic>
        <p:nvPicPr>
          <p:cNvPr id="8" name="Picture 2"/>
          <p:cNvPicPr>
            <a:picLocks noChangeAspect="1" noChangeArrowheads="1"/>
          </p:cNvPicPr>
          <p:nvPr userDrawn="1"/>
        </p:nvPicPr>
        <p:blipFill>
          <a:blip r:embed="rId2" cstate="email">
            <a:extLst>
              <a:ext uri="{28A0092B-C50C-407E-A947-70E740481C1C}">
                <a14:useLocalDpi xmlns:a14="http://schemas.microsoft.com/office/drawing/2010/main"/>
              </a:ext>
            </a:extLst>
          </a:blip>
          <a:stretch>
            <a:fillRect/>
          </a:stretch>
        </p:blipFill>
        <p:spPr bwMode="auto">
          <a:xfrm>
            <a:off x="10437001" y="6166419"/>
            <a:ext cx="1422755" cy="522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2158824"/>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1"/>
          </p:nvPr>
        </p:nvSpPr>
        <p:spPr>
          <a:xfrm>
            <a:off x="520702" y="1447802"/>
            <a:ext cx="5394960" cy="2462213"/>
          </a:xfrm>
        </p:spPr>
        <p:txBody>
          <a:bodyPr/>
          <a:lstStyle>
            <a:lvl1pPr marL="0" indent="0">
              <a:spcBef>
                <a:spcPts val="1198"/>
              </a:spcBef>
              <a:buNone/>
              <a:defRPr sz="3999">
                <a:gradFill>
                  <a:gsLst>
                    <a:gs pos="1000">
                      <a:schemeClr val="bg2"/>
                    </a:gs>
                    <a:gs pos="98000">
                      <a:schemeClr val="bg2"/>
                    </a:gs>
                  </a:gsLst>
                  <a:lin ang="5400000" scaled="0"/>
                </a:gradFill>
                <a:latin typeface="+mj-lt"/>
              </a:defRPr>
            </a:lvl1pPr>
            <a:lvl2pPr marL="0" indent="0">
              <a:buNone/>
              <a:defRPr sz="1999">
                <a:gradFill>
                  <a:gsLst>
                    <a:gs pos="1000">
                      <a:schemeClr val="bg2"/>
                    </a:gs>
                    <a:gs pos="98000">
                      <a:schemeClr val="bg2"/>
                    </a:gs>
                  </a:gsLst>
                  <a:lin ang="5400000" scaled="0"/>
                </a:gradFill>
              </a:defRPr>
            </a:lvl2pPr>
            <a:lvl3pPr marL="232951" indent="0">
              <a:buNone/>
              <a:defRPr sz="1999">
                <a:gradFill>
                  <a:gsLst>
                    <a:gs pos="1000">
                      <a:schemeClr val="bg2"/>
                    </a:gs>
                    <a:gs pos="98000">
                      <a:schemeClr val="bg2"/>
                    </a:gs>
                  </a:gsLst>
                  <a:lin ang="5400000" scaled="0"/>
                </a:gradFill>
              </a:defRPr>
            </a:lvl3pPr>
            <a:lvl4pPr marL="456393" indent="0">
              <a:buNone/>
              <a:defRPr sz="1999">
                <a:gradFill>
                  <a:gsLst>
                    <a:gs pos="1000">
                      <a:schemeClr val="bg2"/>
                    </a:gs>
                    <a:gs pos="98000">
                      <a:schemeClr val="bg2"/>
                    </a:gs>
                  </a:gsLst>
                  <a:lin ang="5400000" scaled="0"/>
                </a:gradFill>
              </a:defRPr>
            </a:lvl4pPr>
            <a:lvl5pPr marL="692513" indent="0">
              <a:buNone/>
              <a:defRPr sz="1999">
                <a:gradFill>
                  <a:gsLst>
                    <a:gs pos="1000">
                      <a:schemeClr val="bg2"/>
                    </a:gs>
                    <a:gs pos="9800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2"/>
          </p:nvPr>
        </p:nvSpPr>
        <p:spPr>
          <a:xfrm>
            <a:off x="6277929" y="1447802"/>
            <a:ext cx="5394960" cy="2462213"/>
          </a:xfrm>
        </p:spPr>
        <p:txBody>
          <a:bodyPr/>
          <a:lstStyle>
            <a:lvl1pPr marL="0" indent="0">
              <a:spcBef>
                <a:spcPts val="1198"/>
              </a:spcBef>
              <a:buNone/>
              <a:defRPr lang="en-US" sz="3999" kern="1200" spc="-71" baseline="0" dirty="0" smtClean="0">
                <a:gradFill>
                  <a:gsLst>
                    <a:gs pos="1000">
                      <a:schemeClr val="bg2"/>
                    </a:gs>
                    <a:gs pos="98000">
                      <a:schemeClr val="bg2"/>
                    </a:gs>
                  </a:gsLst>
                  <a:lin ang="5400000" scaled="0"/>
                </a:gradFill>
                <a:latin typeface="+mj-lt"/>
                <a:ea typeface="+mn-ea"/>
                <a:cs typeface="+mn-cs"/>
              </a:defRPr>
            </a:lvl1pPr>
            <a:lvl2pPr marL="3170" marR="0" indent="0" algn="l" defTabSz="912748" rtl="0" eaLnBrk="1" fontAlgn="auto" latinLnBrk="0" hangingPunct="1">
              <a:lnSpc>
                <a:spcPct val="90000"/>
              </a:lnSpc>
              <a:spcBef>
                <a:spcPct val="20000"/>
              </a:spcBef>
              <a:spcAft>
                <a:spcPts val="0"/>
              </a:spcAft>
              <a:buClrTx/>
              <a:buSzPct val="90000"/>
              <a:buFont typeface="Arial" pitchFamily="34" charset="0"/>
              <a:buNone/>
              <a:tabLst/>
              <a:defRPr lang="en-US" sz="1999" kern="1200" spc="-71" baseline="0" dirty="0" smtClean="0">
                <a:gradFill>
                  <a:gsLst>
                    <a:gs pos="1000">
                      <a:schemeClr val="bg2"/>
                    </a:gs>
                    <a:gs pos="98000">
                      <a:schemeClr val="bg2"/>
                    </a:gs>
                  </a:gsLst>
                  <a:lin ang="5400000" scaled="0"/>
                </a:gradFill>
                <a:latin typeface="+mn-lt"/>
                <a:ea typeface="+mn-ea"/>
                <a:cs typeface="+mn-cs"/>
              </a:defRPr>
            </a:lvl2pPr>
            <a:lvl3pPr marL="232951" marR="0" indent="0" algn="l" defTabSz="912748" rtl="0" eaLnBrk="1" fontAlgn="auto" latinLnBrk="0" hangingPunct="1">
              <a:lnSpc>
                <a:spcPct val="90000"/>
              </a:lnSpc>
              <a:spcBef>
                <a:spcPct val="20000"/>
              </a:spcBef>
              <a:spcAft>
                <a:spcPts val="0"/>
              </a:spcAft>
              <a:buClrTx/>
              <a:buSzPct val="90000"/>
              <a:buFont typeface="Arial" pitchFamily="34" charset="0"/>
              <a:buNone/>
              <a:tabLst/>
              <a:defRPr lang="en-US" sz="1999" kern="1200" spc="-71" baseline="0" dirty="0" smtClean="0">
                <a:gradFill>
                  <a:gsLst>
                    <a:gs pos="1000">
                      <a:schemeClr val="bg2"/>
                    </a:gs>
                    <a:gs pos="98000">
                      <a:schemeClr val="bg2"/>
                    </a:gs>
                  </a:gsLst>
                  <a:lin ang="5400000" scaled="0"/>
                </a:gradFill>
                <a:latin typeface="+mn-lt"/>
                <a:ea typeface="+mn-ea"/>
                <a:cs typeface="+mn-cs"/>
              </a:defRPr>
            </a:lvl3pPr>
            <a:lvl4pPr marL="459561" marR="0" indent="0" algn="l" defTabSz="912748" rtl="0" eaLnBrk="1" fontAlgn="auto" latinLnBrk="0" hangingPunct="1">
              <a:lnSpc>
                <a:spcPct val="90000"/>
              </a:lnSpc>
              <a:spcBef>
                <a:spcPct val="20000"/>
              </a:spcBef>
              <a:spcAft>
                <a:spcPts val="0"/>
              </a:spcAft>
              <a:buClrTx/>
              <a:buSzPct val="90000"/>
              <a:buFont typeface="Arial" pitchFamily="34" charset="0"/>
              <a:buNone/>
              <a:tabLst/>
              <a:defRPr lang="en-US" sz="1999" kern="1200" spc="-71" baseline="0" dirty="0" smtClean="0">
                <a:gradFill>
                  <a:gsLst>
                    <a:gs pos="1000">
                      <a:schemeClr val="bg2"/>
                    </a:gs>
                    <a:gs pos="98000">
                      <a:schemeClr val="bg2"/>
                    </a:gs>
                  </a:gsLst>
                  <a:lin ang="5400000" scaled="0"/>
                </a:gradFill>
                <a:latin typeface="+mn-lt"/>
                <a:ea typeface="+mn-ea"/>
                <a:cs typeface="+mn-cs"/>
              </a:defRPr>
            </a:lvl4pPr>
            <a:lvl5pPr marL="686174" marR="0" indent="0" algn="l" defTabSz="912748" rtl="0" eaLnBrk="1" fontAlgn="auto" latinLnBrk="0" hangingPunct="1">
              <a:lnSpc>
                <a:spcPct val="90000"/>
              </a:lnSpc>
              <a:spcBef>
                <a:spcPct val="20000"/>
              </a:spcBef>
              <a:spcAft>
                <a:spcPts val="0"/>
              </a:spcAft>
              <a:buClrTx/>
              <a:buSzPct val="90000"/>
              <a:buFont typeface="Arial" pitchFamily="34" charset="0"/>
              <a:buNone/>
              <a:tabLst/>
              <a:defRPr lang="en-US" sz="1999" kern="1200" spc="-71" baseline="0" dirty="0">
                <a:gradFill>
                  <a:gsLst>
                    <a:gs pos="1000">
                      <a:schemeClr val="bg2"/>
                    </a:gs>
                    <a:gs pos="98000">
                      <a:schemeClr val="bg2"/>
                    </a:gs>
                  </a:gsLst>
                  <a:lin ang="5400000" scaled="0"/>
                </a:gradFill>
                <a:latin typeface="+mn-lt"/>
                <a:ea typeface="+mn-ea"/>
                <a:cs typeface="+mn-cs"/>
              </a:defRPr>
            </a:lvl5pPr>
          </a:lstStyle>
          <a:p>
            <a:pPr marL="0" marR="0" lvl="0" indent="0" algn="l" defTabSz="912748" rtl="0" eaLnBrk="1" fontAlgn="auto" latinLnBrk="0" hangingPunct="1">
              <a:lnSpc>
                <a:spcPct val="90000"/>
              </a:lnSpc>
              <a:spcBef>
                <a:spcPct val="20000"/>
              </a:spcBef>
              <a:spcAft>
                <a:spcPts val="0"/>
              </a:spcAft>
              <a:buClrTx/>
              <a:buSzPct val="90000"/>
              <a:buFont typeface="Arial" pitchFamily="34" charset="0"/>
              <a:buNone/>
              <a:tabLst/>
            </a:pPr>
            <a:r>
              <a:rPr lang="en-US"/>
              <a:t>Click to edit Master text styles</a:t>
            </a:r>
          </a:p>
          <a:p>
            <a:pPr marL="0" marR="0" lvl="1" indent="0" algn="l" defTabSz="912748"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912748"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912748"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912748" rtl="0" eaLnBrk="1" fontAlgn="auto" latinLnBrk="0" hangingPunct="1">
              <a:lnSpc>
                <a:spcPct val="90000"/>
              </a:lnSpc>
              <a:spcBef>
                <a:spcPct val="20000"/>
              </a:spcBef>
              <a:spcAft>
                <a:spcPts val="0"/>
              </a:spcAft>
              <a:buClrTx/>
              <a:buSzPct val="90000"/>
              <a:buFont typeface="Arial" pitchFamily="34" charset="0"/>
              <a:buNone/>
              <a:tabLst/>
            </a:pPr>
            <a:r>
              <a:rPr lang="en-US"/>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4126"/>
            <a:fld id="{FA4A93B8-B23A-4F35-A6A2-2F1F9227CD90}" type="slidenum">
              <a:rPr lang="en-US" smtClean="0">
                <a:gradFill>
                  <a:gsLst>
                    <a:gs pos="100000">
                      <a:srgbClr val="797A7D"/>
                    </a:gs>
                    <a:gs pos="0">
                      <a:srgbClr val="797A7D"/>
                    </a:gs>
                  </a:gsLst>
                  <a:lin ang="5400000" scaled="0"/>
                </a:gradFill>
              </a:rPr>
              <a:pPr defTabSz="914126"/>
              <a:t>‹#›</a:t>
            </a:fld>
            <a:endParaRPr lang="en-US">
              <a:gradFill>
                <a:gsLst>
                  <a:gs pos="100000">
                    <a:srgbClr val="797A7D"/>
                  </a:gs>
                  <a:gs pos="0">
                    <a:srgbClr val="797A7D"/>
                  </a:gs>
                </a:gsLst>
                <a:lin ang="5400000" scaled="0"/>
              </a:gradFill>
            </a:endParaRPr>
          </a:p>
        </p:txBody>
      </p:sp>
      <p:pic>
        <p:nvPicPr>
          <p:cNvPr id="8" name="Picture 2"/>
          <p:cNvPicPr>
            <a:picLocks noChangeAspect="1" noChangeArrowheads="1"/>
          </p:cNvPicPr>
          <p:nvPr userDrawn="1"/>
        </p:nvPicPr>
        <p:blipFill>
          <a:blip r:embed="rId2" cstate="email">
            <a:extLst>
              <a:ext uri="{28A0092B-C50C-407E-A947-70E740481C1C}">
                <a14:useLocalDpi xmlns:a14="http://schemas.microsoft.com/office/drawing/2010/main"/>
              </a:ext>
            </a:extLst>
          </a:blip>
          <a:stretch>
            <a:fillRect/>
          </a:stretch>
        </p:blipFill>
        <p:spPr bwMode="auto">
          <a:xfrm>
            <a:off x="10437001" y="6166419"/>
            <a:ext cx="1422755" cy="522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7888279"/>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20702" y="1447802"/>
            <a:ext cx="5394960" cy="2351413"/>
          </a:xfrm>
        </p:spPr>
        <p:txBody>
          <a:bodyPr>
            <a:spAutoFit/>
          </a:bodyPr>
          <a:lstStyle>
            <a:lvl1pPr marL="291583" indent="-291583">
              <a:spcBef>
                <a:spcPts val="1198"/>
              </a:spcBef>
              <a:buClr>
                <a:schemeClr val="bg2"/>
              </a:buClr>
              <a:buSzPct val="100000"/>
              <a:buFont typeface="Wingdings" pitchFamily="2" charset="2"/>
              <a:buChar char=""/>
              <a:defRPr lang="en-US" sz="3599" kern="1200" spc="-71" baseline="0" dirty="0" smtClean="0">
                <a:gradFill>
                  <a:gsLst>
                    <a:gs pos="1250">
                      <a:schemeClr val="bg2"/>
                    </a:gs>
                    <a:gs pos="100000">
                      <a:schemeClr val="bg2"/>
                    </a:gs>
                  </a:gsLst>
                  <a:lin ang="5400000" scaled="0"/>
                </a:gradFill>
                <a:latin typeface="+mj-lt"/>
                <a:ea typeface="+mn-ea"/>
                <a:cs typeface="+mn-cs"/>
              </a:defRPr>
            </a:lvl1pPr>
            <a:lvl2pPr marL="519780" indent="-228197">
              <a:defRPr sz="1999"/>
            </a:lvl2pPr>
            <a:lvl3pPr marL="684590" indent="-164809">
              <a:tabLst/>
              <a:defRPr sz="1999"/>
            </a:lvl3pPr>
            <a:lvl4pPr marL="862074" indent="-177486">
              <a:defRPr/>
            </a:lvl4pPr>
            <a:lvl5pPr marL="1026883" indent="-16480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1"/>
          </p:nvPr>
        </p:nvSpPr>
        <p:spPr>
          <a:xfrm>
            <a:off x="6277929" y="1447803"/>
            <a:ext cx="5394960" cy="2720745"/>
          </a:xfrm>
        </p:spPr>
        <p:txBody>
          <a:bodyPr>
            <a:spAutoFit/>
          </a:bodyPr>
          <a:lstStyle>
            <a:lvl1pPr marL="339125" indent="-339125">
              <a:spcBef>
                <a:spcPts val="1198"/>
              </a:spcBef>
              <a:buClr>
                <a:schemeClr val="bg2"/>
              </a:buClr>
              <a:buFont typeface="Arial" pitchFamily="34" charset="0"/>
              <a:buChar char="•"/>
              <a:defRPr lang="en-US" sz="3599" kern="1200" spc="-71" baseline="0" dirty="0" smtClean="0">
                <a:gradFill>
                  <a:gsLst>
                    <a:gs pos="1250">
                      <a:schemeClr val="bg2"/>
                    </a:gs>
                    <a:gs pos="100000">
                      <a:schemeClr val="bg2"/>
                    </a:gs>
                  </a:gsLst>
                  <a:lin ang="5400000" scaled="0"/>
                </a:gradFill>
                <a:latin typeface="+mj-lt"/>
                <a:ea typeface="+mn-ea"/>
                <a:cs typeface="+mn-cs"/>
              </a:defRPr>
            </a:lvl1pPr>
            <a:lvl2pPr marL="633879" indent="-342294">
              <a:defRPr lang="en-US" sz="1999" kern="1200" spc="0" baseline="0" dirty="0" smtClean="0">
                <a:gradFill>
                  <a:gsLst>
                    <a:gs pos="1250">
                      <a:schemeClr val="bg2"/>
                    </a:gs>
                    <a:gs pos="100000">
                      <a:schemeClr val="bg2"/>
                    </a:gs>
                  </a:gsLst>
                  <a:lin ang="5400000" scaled="0"/>
                </a:gradFill>
                <a:latin typeface="+mn-lt"/>
                <a:ea typeface="+mn-ea"/>
                <a:cs typeface="+mn-cs"/>
              </a:defRPr>
            </a:lvl2pPr>
            <a:lvl3pPr marL="862074" indent="-342294">
              <a:defRPr lang="en-US" sz="1999" kern="1200" spc="0" baseline="0" dirty="0" smtClean="0">
                <a:gradFill>
                  <a:gsLst>
                    <a:gs pos="1250">
                      <a:schemeClr val="bg2"/>
                    </a:gs>
                    <a:gs pos="100000">
                      <a:schemeClr val="bg2"/>
                    </a:gs>
                  </a:gsLst>
                  <a:lin ang="5400000" scaled="0"/>
                </a:gradFill>
                <a:latin typeface="+mn-lt"/>
                <a:ea typeface="+mn-ea"/>
                <a:cs typeface="+mn-cs"/>
              </a:defRPr>
            </a:lvl3pPr>
            <a:lvl4pPr marL="1026883" indent="-342294">
              <a:defRPr lang="en-US" sz="1999" kern="1200" spc="0" baseline="0" dirty="0" smtClean="0">
                <a:gradFill>
                  <a:gsLst>
                    <a:gs pos="1250">
                      <a:schemeClr val="bg2"/>
                    </a:gs>
                    <a:gs pos="100000">
                      <a:schemeClr val="bg2"/>
                    </a:gs>
                  </a:gsLst>
                  <a:lin ang="5400000" scaled="0"/>
                </a:gradFill>
                <a:latin typeface="+mn-lt"/>
                <a:ea typeface="+mn-ea"/>
                <a:cs typeface="+mn-cs"/>
              </a:defRPr>
            </a:lvl4pPr>
            <a:lvl5pPr marL="1204370" indent="-342294">
              <a:defRPr lang="en-US" sz="1999" kern="1200" spc="0" baseline="0" dirty="0">
                <a:gradFill>
                  <a:gsLst>
                    <a:gs pos="1250">
                      <a:schemeClr val="bg2"/>
                    </a:gs>
                    <a:gs pos="100000">
                      <a:schemeClr val="bg2"/>
                    </a:gs>
                  </a:gsLst>
                  <a:lin ang="5400000" scaled="0"/>
                </a:gradFill>
                <a:latin typeface="+mn-lt"/>
                <a:ea typeface="+mn-ea"/>
                <a:cs typeface="+mn-cs"/>
              </a:defRPr>
            </a:lvl5pPr>
          </a:lstStyle>
          <a:p>
            <a:pPr marL="291583" marR="0" lvl="0" indent="-291583" algn="l" defTabSz="912748"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a:t>Click to edit Master text styles</a:t>
            </a:r>
          </a:p>
          <a:p>
            <a:pPr marL="291583" marR="0" lvl="1" indent="-291583" algn="l" defTabSz="912748"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a:t>Second level</a:t>
            </a:r>
          </a:p>
          <a:p>
            <a:pPr marL="291583" marR="0" lvl="2" indent="-291583" algn="l" defTabSz="912748"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a:t>Third level</a:t>
            </a:r>
          </a:p>
          <a:p>
            <a:pPr marL="291583" marR="0" lvl="3" indent="-291583" algn="l" defTabSz="912748"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a:t>Fourth level</a:t>
            </a:r>
          </a:p>
          <a:p>
            <a:pPr marL="291583" marR="0" lvl="4" indent="-291583" algn="l" defTabSz="912748"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4126"/>
            <a:fld id="{FA4A93B8-B23A-4F35-A6A2-2F1F9227CD90}" type="slidenum">
              <a:rPr lang="en-US" smtClean="0">
                <a:gradFill>
                  <a:gsLst>
                    <a:gs pos="100000">
                      <a:srgbClr val="797A7D"/>
                    </a:gs>
                    <a:gs pos="0">
                      <a:srgbClr val="797A7D"/>
                    </a:gs>
                  </a:gsLst>
                  <a:lin ang="5400000" scaled="0"/>
                </a:gradFill>
              </a:rPr>
              <a:pPr defTabSz="914126"/>
              <a:t>‹#›</a:t>
            </a:fld>
            <a:endParaRPr lang="en-US">
              <a:gradFill>
                <a:gsLst>
                  <a:gs pos="100000">
                    <a:srgbClr val="797A7D"/>
                  </a:gs>
                  <a:gs pos="0">
                    <a:srgbClr val="797A7D"/>
                  </a:gs>
                </a:gsLst>
                <a:lin ang="5400000" scaled="0"/>
              </a:gradFill>
            </a:endParaRPr>
          </a:p>
        </p:txBody>
      </p:sp>
      <p:pic>
        <p:nvPicPr>
          <p:cNvPr id="8" name="Picture 2"/>
          <p:cNvPicPr>
            <a:picLocks noChangeAspect="1" noChangeArrowheads="1"/>
          </p:cNvPicPr>
          <p:nvPr userDrawn="1"/>
        </p:nvPicPr>
        <p:blipFill>
          <a:blip r:embed="rId2" cstate="email">
            <a:extLst>
              <a:ext uri="{28A0092B-C50C-407E-A947-70E740481C1C}">
                <a14:useLocalDpi xmlns:a14="http://schemas.microsoft.com/office/drawing/2010/main"/>
              </a:ext>
            </a:extLst>
          </a:blip>
          <a:stretch>
            <a:fillRect/>
          </a:stretch>
        </p:blipFill>
        <p:spPr bwMode="auto">
          <a:xfrm>
            <a:off x="10437001" y="6166419"/>
            <a:ext cx="1422755" cy="522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4350745"/>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3"/>
            <a:ext cx="5433533" cy="1661993"/>
          </a:xfrm>
          <a:prstGeom prst="rect">
            <a:avLst/>
          </a:prstGeom>
        </p:spPr>
        <p:txBody>
          <a:bodyPr>
            <a:noAutofit/>
          </a:bodyPr>
          <a:lstStyle>
            <a:lvl1pPr marL="0" indent="0">
              <a:buNone/>
              <a:defRPr sz="3999" b="0" cap="none" baseline="0">
                <a:gradFill>
                  <a:gsLst>
                    <a:gs pos="100000">
                      <a:schemeClr val="tx2"/>
                    </a:gs>
                    <a:gs pos="0">
                      <a:schemeClr val="tx2"/>
                    </a:gs>
                  </a:gsLst>
                  <a:lin ang="5400000" scaled="0"/>
                </a:gradFill>
                <a:latin typeface="+mj-lt"/>
              </a:defRPr>
            </a:lvl1pPr>
            <a:lvl2pPr marL="608416" indent="0">
              <a:buNone/>
              <a:defRPr sz="2699" b="1"/>
            </a:lvl2pPr>
            <a:lvl3pPr marL="1216834" indent="0">
              <a:buNone/>
              <a:defRPr sz="2399" b="1"/>
            </a:lvl3pPr>
            <a:lvl4pPr marL="1825250" indent="0">
              <a:buNone/>
              <a:defRPr sz="2099" b="1"/>
            </a:lvl4pPr>
            <a:lvl5pPr marL="2433667" indent="0">
              <a:buNone/>
              <a:defRPr sz="2099" b="1"/>
            </a:lvl5pPr>
            <a:lvl6pPr marL="3042084" indent="0">
              <a:buNone/>
              <a:defRPr sz="2099" b="1"/>
            </a:lvl6pPr>
            <a:lvl7pPr marL="3650501" indent="0">
              <a:buNone/>
              <a:defRPr sz="2099" b="1"/>
            </a:lvl7pPr>
            <a:lvl8pPr marL="4258916" indent="0">
              <a:buNone/>
              <a:defRPr sz="2099" b="1"/>
            </a:lvl8pPr>
            <a:lvl9pPr marL="4867334" indent="0">
              <a:buNone/>
              <a:defRPr sz="2099" b="1"/>
            </a:lvl9pPr>
          </a:lstStyle>
          <a:p>
            <a:pPr lvl="0"/>
            <a:r>
              <a:rPr lang="en-US" dirty="0"/>
              <a:t>Click to edit Master text styles.</a:t>
            </a:r>
          </a:p>
        </p:txBody>
      </p:sp>
      <p:sp>
        <p:nvSpPr>
          <p:cNvPr id="6" name="Content Placeholder 5"/>
          <p:cNvSpPr>
            <a:spLocks noGrp="1"/>
          </p:cNvSpPr>
          <p:nvPr>
            <p:ph sz="quarter" idx="4"/>
          </p:nvPr>
        </p:nvSpPr>
        <p:spPr>
          <a:xfrm>
            <a:off x="6188151" y="1681907"/>
            <a:ext cx="5484740" cy="332399"/>
          </a:xfrm>
          <a:prstGeom prst="rect">
            <a:avLst/>
          </a:prstGeom>
        </p:spPr>
        <p:txBody>
          <a:bodyPr>
            <a:noAutofit/>
          </a:bodyPr>
          <a:lstStyle>
            <a:lvl1pPr marL="0" indent="0">
              <a:spcBef>
                <a:spcPts val="1198"/>
              </a:spcBef>
              <a:buNone/>
              <a:defRPr lang="en-US" sz="1999" kern="1200" spc="0" dirty="0" smtClean="0">
                <a:gradFill>
                  <a:gsLst>
                    <a:gs pos="100000">
                      <a:schemeClr val="bg2"/>
                    </a:gs>
                    <a:gs pos="0">
                      <a:schemeClr val="bg2"/>
                    </a:gs>
                  </a:gsLst>
                  <a:lin ang="5400000" scaled="0"/>
                </a:gradFill>
                <a:latin typeface="+mn-lt"/>
                <a:ea typeface="+mn-ea"/>
                <a:cs typeface="Segoe UI" pitchFamily="34" charset="0"/>
              </a:defRPr>
            </a:lvl1pPr>
            <a:lvl2pPr marL="912624" indent="-380260">
              <a:defRPr lang="en-US" sz="2099" kern="1200" dirty="0" smtClean="0">
                <a:solidFill>
                  <a:schemeClr val="bg2">
                    <a:lumMod val="50000"/>
                  </a:schemeClr>
                </a:solidFill>
                <a:latin typeface="+mn-lt"/>
                <a:ea typeface="+mn-ea"/>
                <a:cs typeface="Arial" pitchFamily="34" charset="0"/>
              </a:defRPr>
            </a:lvl2pPr>
            <a:lvl3pPr marL="912624" indent="-228157">
              <a:defRPr lang="en-US" sz="1899" kern="1200" dirty="0" smtClean="0">
                <a:solidFill>
                  <a:schemeClr val="bg2">
                    <a:lumMod val="50000"/>
                  </a:schemeClr>
                </a:solidFill>
                <a:latin typeface="+mn-lt"/>
                <a:ea typeface="+mn-ea"/>
                <a:cs typeface="Arial" pitchFamily="34" charset="0"/>
              </a:defRPr>
            </a:lvl3pPr>
            <a:lvl4pPr marL="1216834" indent="-228157">
              <a:defRPr lang="en-US" sz="1600" kern="1200" dirty="0" smtClean="0">
                <a:solidFill>
                  <a:schemeClr val="bg2">
                    <a:lumMod val="50000"/>
                  </a:schemeClr>
                </a:solidFill>
                <a:latin typeface="+mn-lt"/>
                <a:ea typeface="+mn-ea"/>
                <a:cs typeface="Arial" pitchFamily="34" charset="0"/>
              </a:defRPr>
            </a:lvl4pPr>
            <a:lvl5pPr marL="1444990" indent="-228157">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a:t>Click to edit Master text styles</a:t>
            </a:r>
          </a:p>
        </p:txBody>
      </p:sp>
      <p:sp>
        <p:nvSpPr>
          <p:cNvPr id="12" name="Title 1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4126"/>
            <a:fld id="{FA4A93B8-B23A-4F35-A6A2-2F1F9227CD90}" type="slidenum">
              <a:rPr lang="en-US" smtClean="0">
                <a:gradFill>
                  <a:gsLst>
                    <a:gs pos="100000">
                      <a:srgbClr val="797A7D"/>
                    </a:gs>
                    <a:gs pos="0">
                      <a:srgbClr val="797A7D"/>
                    </a:gs>
                  </a:gsLst>
                  <a:lin ang="5400000" scaled="0"/>
                </a:gradFill>
              </a:rPr>
              <a:pPr defTabSz="914126"/>
              <a:t>‹#›</a:t>
            </a:fld>
            <a:endParaRPr lang="en-US">
              <a:gradFill>
                <a:gsLst>
                  <a:gs pos="100000">
                    <a:srgbClr val="797A7D"/>
                  </a:gs>
                  <a:gs pos="0">
                    <a:srgbClr val="797A7D"/>
                  </a:gs>
                </a:gsLst>
                <a:lin ang="5400000" scaled="0"/>
              </a:gradFill>
            </a:endParaRPr>
          </a:p>
        </p:txBody>
      </p:sp>
      <p:pic>
        <p:nvPicPr>
          <p:cNvPr id="7" name="Picture 2"/>
          <p:cNvPicPr>
            <a:picLocks noChangeAspect="1" noChangeArrowheads="1"/>
          </p:cNvPicPr>
          <p:nvPr userDrawn="1"/>
        </p:nvPicPr>
        <p:blipFill>
          <a:blip r:embed="rId2" cstate="email">
            <a:extLst>
              <a:ext uri="{28A0092B-C50C-407E-A947-70E740481C1C}">
                <a14:useLocalDpi xmlns:a14="http://schemas.microsoft.com/office/drawing/2010/main"/>
              </a:ext>
            </a:extLst>
          </a:blip>
          <a:stretch>
            <a:fillRect/>
          </a:stretch>
        </p:blipFill>
        <p:spPr bwMode="auto">
          <a:xfrm>
            <a:off x="10437001" y="6166419"/>
            <a:ext cx="1422755" cy="522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382554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2"/>
            <a:ext cx="5433533" cy="1178443"/>
          </a:xfrm>
          <a:prstGeom prst="rect">
            <a:avLst/>
          </a:prstGeom>
        </p:spPr>
        <p:txBody>
          <a:bodyPr>
            <a:noAutofit/>
          </a:bodyPr>
          <a:lstStyle>
            <a:lvl1pPr marL="0" indent="0">
              <a:buNone/>
              <a:defRPr sz="3999" b="0" cap="none" baseline="0">
                <a:gradFill>
                  <a:gsLst>
                    <a:gs pos="100000">
                      <a:schemeClr val="tx2"/>
                    </a:gs>
                    <a:gs pos="0">
                      <a:schemeClr val="tx2"/>
                    </a:gs>
                  </a:gsLst>
                  <a:lin ang="5400000" scaled="0"/>
                </a:gradFill>
                <a:latin typeface="+mj-lt"/>
              </a:defRPr>
            </a:lvl1pPr>
            <a:lvl2pPr marL="608416" indent="0">
              <a:buNone/>
              <a:defRPr sz="2699" b="1"/>
            </a:lvl2pPr>
            <a:lvl3pPr marL="1216834" indent="0">
              <a:buNone/>
              <a:defRPr sz="2399" b="1"/>
            </a:lvl3pPr>
            <a:lvl4pPr marL="1825250" indent="0">
              <a:buNone/>
              <a:defRPr sz="2099" b="1"/>
            </a:lvl4pPr>
            <a:lvl5pPr marL="2433667" indent="0">
              <a:buNone/>
              <a:defRPr sz="2099" b="1"/>
            </a:lvl5pPr>
            <a:lvl6pPr marL="3042084" indent="0">
              <a:buNone/>
              <a:defRPr sz="2099" b="1"/>
            </a:lvl6pPr>
            <a:lvl7pPr marL="3650501" indent="0">
              <a:buNone/>
              <a:defRPr sz="2099" b="1"/>
            </a:lvl7pPr>
            <a:lvl8pPr marL="4258916" indent="0">
              <a:buNone/>
              <a:defRPr sz="2099" b="1"/>
            </a:lvl8pPr>
            <a:lvl9pPr marL="4867334" indent="0">
              <a:buNone/>
              <a:defRPr sz="2099" b="1"/>
            </a:lvl9pPr>
          </a:lstStyle>
          <a:p>
            <a:pPr lvl="0"/>
            <a:r>
              <a:rPr lang="en-US" dirty="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4126"/>
            <a:fld id="{FA4A93B8-B23A-4F35-A6A2-2F1F9227CD90}" type="slidenum">
              <a:rPr lang="en-US" smtClean="0">
                <a:gradFill>
                  <a:gsLst>
                    <a:gs pos="100000">
                      <a:srgbClr val="797A7D"/>
                    </a:gs>
                    <a:gs pos="0">
                      <a:srgbClr val="797A7D"/>
                    </a:gs>
                  </a:gsLst>
                  <a:lin ang="5400000" scaled="0"/>
                </a:gradFill>
              </a:rPr>
              <a:pPr defTabSz="914126"/>
              <a:t>‹#›</a:t>
            </a:fld>
            <a:endParaRPr lang="en-US">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2" y="2734988"/>
            <a:ext cx="5444165" cy="609399"/>
          </a:xfrm>
          <a:prstGeom prst="rect">
            <a:avLst/>
          </a:prstGeom>
        </p:spPr>
        <p:txBody>
          <a:bodyPr>
            <a:noAutofit/>
          </a:bodyPr>
          <a:lstStyle>
            <a:lvl1pPr marL="0" indent="0">
              <a:spcBef>
                <a:spcPts val="1198"/>
              </a:spcBef>
              <a:buFont typeface="Arial" pitchFamily="34" charset="0"/>
              <a:buNone/>
              <a:defRPr lang="en-US" sz="1999" kern="1200" spc="0" dirty="0" smtClean="0">
                <a:gradFill>
                  <a:gsLst>
                    <a:gs pos="100000">
                      <a:schemeClr val="bg2"/>
                    </a:gs>
                    <a:gs pos="0">
                      <a:schemeClr val="bg2"/>
                    </a:gs>
                  </a:gsLst>
                  <a:lin ang="5400000" scaled="0"/>
                </a:gradFill>
                <a:latin typeface="+mn-lt"/>
                <a:ea typeface="+mn-ea"/>
                <a:cs typeface="Segoe UI" pitchFamily="34" charset="0"/>
              </a:defRPr>
            </a:lvl1pPr>
            <a:lvl2pPr marL="912624" indent="-380260">
              <a:defRPr lang="en-US" sz="2099" kern="1200" dirty="0" smtClean="0">
                <a:solidFill>
                  <a:schemeClr val="bg2">
                    <a:lumMod val="50000"/>
                  </a:schemeClr>
                </a:solidFill>
                <a:latin typeface="+mn-lt"/>
                <a:ea typeface="+mn-ea"/>
                <a:cs typeface="Arial" pitchFamily="34" charset="0"/>
              </a:defRPr>
            </a:lvl2pPr>
            <a:lvl3pPr marL="912624" indent="-228157">
              <a:defRPr lang="en-US" sz="1899" kern="1200" dirty="0" smtClean="0">
                <a:solidFill>
                  <a:schemeClr val="bg2">
                    <a:lumMod val="50000"/>
                  </a:schemeClr>
                </a:solidFill>
                <a:latin typeface="+mn-lt"/>
                <a:ea typeface="+mn-ea"/>
                <a:cs typeface="Arial" pitchFamily="34" charset="0"/>
              </a:defRPr>
            </a:lvl3pPr>
            <a:lvl4pPr marL="1216834" indent="-228157">
              <a:defRPr lang="en-US" sz="1600" kern="1200" dirty="0" smtClean="0">
                <a:solidFill>
                  <a:schemeClr val="bg2">
                    <a:lumMod val="50000"/>
                  </a:schemeClr>
                </a:solidFill>
                <a:latin typeface="+mn-lt"/>
                <a:ea typeface="+mn-ea"/>
                <a:cs typeface="Arial" pitchFamily="34" charset="0"/>
              </a:defRPr>
            </a:lvl4pPr>
            <a:lvl5pPr marL="1444990" indent="-228157">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a:t>Click to edit Master text styles</a:t>
            </a:r>
          </a:p>
        </p:txBody>
      </p:sp>
      <p:sp>
        <p:nvSpPr>
          <p:cNvPr id="4" name="Picture Placeholder 3"/>
          <p:cNvSpPr>
            <a:spLocks noGrp="1"/>
          </p:cNvSpPr>
          <p:nvPr>
            <p:ph type="pic" sz="quarter" idx="14" hasCustomPrompt="1"/>
          </p:nvPr>
        </p:nvSpPr>
        <p:spPr>
          <a:xfrm>
            <a:off x="6208714" y="0"/>
            <a:ext cx="5980111" cy="6858000"/>
          </a:xfrm>
        </p:spPr>
        <p:txBody>
          <a:bodyPr lIns="182611" anchor="ctr"/>
          <a:lstStyle>
            <a:lvl1pPr marL="0" indent="0" algn="l">
              <a:buNone/>
              <a:defRPr/>
            </a:lvl1pPr>
          </a:lstStyle>
          <a:p>
            <a:r>
              <a:rPr lang="en-US" dirty="0"/>
              <a:t>Click to insert photo.</a:t>
            </a:r>
          </a:p>
        </p:txBody>
      </p:sp>
      <p:pic>
        <p:nvPicPr>
          <p:cNvPr id="7" name="Picture 2"/>
          <p:cNvPicPr>
            <a:picLocks noChangeAspect="1" noChangeArrowheads="1"/>
          </p:cNvPicPr>
          <p:nvPr userDrawn="1"/>
        </p:nvPicPr>
        <p:blipFill>
          <a:blip r:embed="rId2" cstate="email">
            <a:extLst>
              <a:ext uri="{28A0092B-C50C-407E-A947-70E740481C1C}">
                <a14:useLocalDpi xmlns:a14="http://schemas.microsoft.com/office/drawing/2010/main"/>
              </a:ext>
            </a:extLst>
          </a:blip>
          <a:stretch>
            <a:fillRect/>
          </a:stretch>
        </p:blipFill>
        <p:spPr bwMode="auto">
          <a:xfrm>
            <a:off x="10437001" y="6166419"/>
            <a:ext cx="1422755" cy="522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406631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1" y="1447802"/>
            <a:ext cx="5433533" cy="1178443"/>
          </a:xfrm>
          <a:prstGeom prst="rect">
            <a:avLst/>
          </a:prstGeom>
        </p:spPr>
        <p:txBody>
          <a:bodyPr>
            <a:noAutofit/>
          </a:bodyPr>
          <a:lstStyle>
            <a:lvl1pPr marL="0" indent="0">
              <a:buNone/>
              <a:defRPr sz="3999" b="0" cap="none" baseline="0">
                <a:gradFill>
                  <a:gsLst>
                    <a:gs pos="100000">
                      <a:schemeClr val="tx2"/>
                    </a:gs>
                    <a:gs pos="0">
                      <a:schemeClr val="tx2"/>
                    </a:gs>
                  </a:gsLst>
                  <a:lin ang="5400000" scaled="0"/>
                </a:gradFill>
                <a:latin typeface="+mj-lt"/>
              </a:defRPr>
            </a:lvl1pPr>
            <a:lvl2pPr marL="608416" indent="0">
              <a:buNone/>
              <a:defRPr sz="2699" b="1"/>
            </a:lvl2pPr>
            <a:lvl3pPr marL="1216834" indent="0">
              <a:buNone/>
              <a:defRPr sz="2399" b="1"/>
            </a:lvl3pPr>
            <a:lvl4pPr marL="1825250" indent="0">
              <a:buNone/>
              <a:defRPr sz="2099" b="1"/>
            </a:lvl4pPr>
            <a:lvl5pPr marL="2433667" indent="0">
              <a:buNone/>
              <a:defRPr sz="2099" b="1"/>
            </a:lvl5pPr>
            <a:lvl6pPr marL="3042084" indent="0">
              <a:buNone/>
              <a:defRPr sz="2099" b="1"/>
            </a:lvl6pPr>
            <a:lvl7pPr marL="3650501" indent="0">
              <a:buNone/>
              <a:defRPr sz="2099" b="1"/>
            </a:lvl7pPr>
            <a:lvl8pPr marL="4258916" indent="0">
              <a:buNone/>
              <a:defRPr sz="2099" b="1"/>
            </a:lvl8pPr>
            <a:lvl9pPr marL="4867334" indent="0">
              <a:buNone/>
              <a:defRPr sz="2099" b="1"/>
            </a:lvl9pPr>
          </a:lstStyle>
          <a:p>
            <a:pPr lvl="0"/>
            <a:r>
              <a:rPr lang="en-US" dirty="0"/>
              <a:t>Click to edit Master text styles.</a:t>
            </a:r>
          </a:p>
        </p:txBody>
      </p:sp>
      <p:sp>
        <p:nvSpPr>
          <p:cNvPr id="9" name="Content Placeholder 5"/>
          <p:cNvSpPr>
            <a:spLocks noGrp="1"/>
          </p:cNvSpPr>
          <p:nvPr>
            <p:ph sz="quarter" idx="13"/>
          </p:nvPr>
        </p:nvSpPr>
        <p:spPr>
          <a:xfrm>
            <a:off x="6218093" y="2734988"/>
            <a:ext cx="5444165" cy="609399"/>
          </a:xfrm>
          <a:prstGeom prst="rect">
            <a:avLst/>
          </a:prstGeom>
        </p:spPr>
        <p:txBody>
          <a:bodyPr>
            <a:noAutofit/>
          </a:bodyPr>
          <a:lstStyle>
            <a:lvl1pPr marL="0" indent="0">
              <a:spcBef>
                <a:spcPts val="1198"/>
              </a:spcBef>
              <a:buFont typeface="Arial" pitchFamily="34" charset="0"/>
              <a:buNone/>
              <a:defRPr lang="en-US" sz="1999" kern="1200" spc="0" dirty="0" smtClean="0">
                <a:gradFill>
                  <a:gsLst>
                    <a:gs pos="100000">
                      <a:schemeClr val="bg2"/>
                    </a:gs>
                    <a:gs pos="0">
                      <a:schemeClr val="bg2"/>
                    </a:gs>
                  </a:gsLst>
                  <a:lin ang="5400000" scaled="0"/>
                </a:gradFill>
                <a:latin typeface="+mn-lt"/>
                <a:ea typeface="+mn-ea"/>
                <a:cs typeface="Segoe UI" pitchFamily="34" charset="0"/>
              </a:defRPr>
            </a:lvl1pPr>
            <a:lvl2pPr marL="912624" indent="-380260">
              <a:defRPr lang="en-US" sz="2099" kern="1200" dirty="0" smtClean="0">
                <a:solidFill>
                  <a:schemeClr val="bg2">
                    <a:lumMod val="50000"/>
                  </a:schemeClr>
                </a:solidFill>
                <a:latin typeface="+mn-lt"/>
                <a:ea typeface="+mn-ea"/>
                <a:cs typeface="Arial" pitchFamily="34" charset="0"/>
              </a:defRPr>
            </a:lvl2pPr>
            <a:lvl3pPr marL="912624" indent="-228157">
              <a:defRPr lang="en-US" sz="1899" kern="1200" dirty="0" smtClean="0">
                <a:solidFill>
                  <a:schemeClr val="bg2">
                    <a:lumMod val="50000"/>
                  </a:schemeClr>
                </a:solidFill>
                <a:latin typeface="+mn-lt"/>
                <a:ea typeface="+mn-ea"/>
                <a:cs typeface="Arial" pitchFamily="34" charset="0"/>
              </a:defRPr>
            </a:lvl3pPr>
            <a:lvl4pPr marL="1216834" indent="-228157">
              <a:defRPr lang="en-US" sz="1600" kern="1200" dirty="0" smtClean="0">
                <a:solidFill>
                  <a:schemeClr val="bg2">
                    <a:lumMod val="50000"/>
                  </a:schemeClr>
                </a:solidFill>
                <a:latin typeface="+mn-lt"/>
                <a:ea typeface="+mn-ea"/>
                <a:cs typeface="Arial" pitchFamily="34" charset="0"/>
              </a:defRPr>
            </a:lvl4pPr>
            <a:lvl5pPr marL="1444990" indent="-228157">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a:t>Click to edit Master text styles</a:t>
            </a:r>
          </a:p>
        </p:txBody>
      </p:sp>
      <p:sp>
        <p:nvSpPr>
          <p:cNvPr id="4" name="Picture Placeholder 3"/>
          <p:cNvSpPr>
            <a:spLocks noGrp="1"/>
          </p:cNvSpPr>
          <p:nvPr>
            <p:ph type="pic" sz="quarter" idx="14" hasCustomPrompt="1"/>
          </p:nvPr>
        </p:nvSpPr>
        <p:spPr>
          <a:xfrm>
            <a:off x="2" y="0"/>
            <a:ext cx="5980111" cy="6858000"/>
          </a:xfrm>
        </p:spPr>
        <p:txBody>
          <a:bodyPr lIns="182611" anchor="ctr"/>
          <a:lstStyle>
            <a:lvl1pPr marL="0" indent="0" algn="l">
              <a:buNone/>
              <a:defRPr/>
            </a:lvl1pPr>
          </a:lstStyle>
          <a:p>
            <a:r>
              <a:rPr lang="en-US" dirty="0"/>
              <a:t>Click to insert photo.</a:t>
            </a:r>
          </a:p>
        </p:txBody>
      </p:sp>
      <p:pic>
        <p:nvPicPr>
          <p:cNvPr id="6" name="Picture 2"/>
          <p:cNvPicPr>
            <a:picLocks noChangeAspect="1" noChangeArrowheads="1"/>
          </p:cNvPicPr>
          <p:nvPr userDrawn="1"/>
        </p:nvPicPr>
        <p:blipFill>
          <a:blip r:embed="rId2" cstate="email">
            <a:extLst>
              <a:ext uri="{28A0092B-C50C-407E-A947-70E740481C1C}">
                <a14:useLocalDpi xmlns:a14="http://schemas.microsoft.com/office/drawing/2010/main"/>
              </a:ext>
            </a:extLst>
          </a:blip>
          <a:stretch>
            <a:fillRect/>
          </a:stretch>
        </p:blipFill>
        <p:spPr bwMode="auto">
          <a:xfrm>
            <a:off x="10437001" y="6166419"/>
            <a:ext cx="1422755" cy="522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467897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Color Block Header on Left &amp; Text on Right ">
    <p:spTree>
      <p:nvGrpSpPr>
        <p:cNvPr id="1" name=""/>
        <p:cNvGrpSpPr/>
        <p:nvPr/>
      </p:nvGrpSpPr>
      <p:grpSpPr>
        <a:xfrm>
          <a:off x="0" y="0"/>
          <a:ext cx="0" cy="0"/>
          <a:chOff x="0" y="0"/>
          <a:chExt cx="0" cy="0"/>
        </a:xfrm>
      </p:grpSpPr>
      <p:sp>
        <p:nvSpPr>
          <p:cNvPr id="2" name="Rectangle 1"/>
          <p:cNvSpPr/>
          <p:nvPr/>
        </p:nvSpPr>
        <p:spPr bwMode="white">
          <a:xfrm>
            <a:off x="-9523" y="0"/>
            <a:ext cx="598646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42" tIns="45642" rIns="45642" bIns="45642" numCol="1" spcCol="0" rtlCol="0" fromWordArt="0" anchor="ctr" anchorCtr="0" forceAA="0" compatLnSpc="1">
            <a:prstTxWarp prst="textNoShape">
              <a:avLst/>
            </a:prstTxWarp>
            <a:noAutofit/>
          </a:bodyPr>
          <a:lstStyle/>
          <a:p>
            <a:pPr algn="ctr" defTabSz="912485" fontAlgn="base">
              <a:spcBef>
                <a:spcPct val="0"/>
              </a:spcBef>
              <a:spcAft>
                <a:spcPct val="0"/>
              </a:spcAft>
            </a:pPr>
            <a:endParaRPr lang="en-US" sz="2299"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3"/>
            <a:ext cx="5232401" cy="1661993"/>
          </a:xfrm>
          <a:prstGeom prst="rect">
            <a:avLst/>
          </a:prstGeom>
        </p:spPr>
        <p:txBody>
          <a:bodyPr>
            <a:noAutofit/>
          </a:bodyPr>
          <a:lstStyle>
            <a:lvl1pPr marL="0" indent="0">
              <a:buNone/>
              <a:defRPr sz="3999" b="0" cap="none" baseline="0">
                <a:gradFill>
                  <a:gsLst>
                    <a:gs pos="100000">
                      <a:schemeClr val="bg1"/>
                    </a:gs>
                    <a:gs pos="0">
                      <a:schemeClr val="bg1"/>
                    </a:gs>
                  </a:gsLst>
                  <a:lin ang="5400000" scaled="0"/>
                </a:gradFill>
                <a:latin typeface="+mj-lt"/>
              </a:defRPr>
            </a:lvl1pPr>
            <a:lvl2pPr marL="608416" indent="0">
              <a:buNone/>
              <a:defRPr sz="2699" b="1"/>
            </a:lvl2pPr>
            <a:lvl3pPr marL="1216834" indent="0">
              <a:buNone/>
              <a:defRPr sz="2399" b="1"/>
            </a:lvl3pPr>
            <a:lvl4pPr marL="1825250" indent="0">
              <a:buNone/>
              <a:defRPr sz="2099" b="1"/>
            </a:lvl4pPr>
            <a:lvl5pPr marL="2433667" indent="0">
              <a:buNone/>
              <a:defRPr sz="2099" b="1"/>
            </a:lvl5pPr>
            <a:lvl6pPr marL="3042084" indent="0">
              <a:buNone/>
              <a:defRPr sz="2099" b="1"/>
            </a:lvl6pPr>
            <a:lvl7pPr marL="3650501" indent="0">
              <a:buNone/>
              <a:defRPr sz="2099" b="1"/>
            </a:lvl7pPr>
            <a:lvl8pPr marL="4258916" indent="0">
              <a:buNone/>
              <a:defRPr sz="2099" b="1"/>
            </a:lvl8pPr>
            <a:lvl9pPr marL="4867334" indent="0">
              <a:buNone/>
              <a:defRPr sz="2099" b="1"/>
            </a:lvl9pPr>
          </a:lstStyle>
          <a:p>
            <a:pPr lvl="0"/>
            <a:r>
              <a:rPr lang="en-US" dirty="0"/>
              <a:t>Click to edit Master text styles.</a:t>
            </a:r>
          </a:p>
        </p:txBody>
      </p:sp>
      <p:sp>
        <p:nvSpPr>
          <p:cNvPr id="6" name="Content Placeholder 5"/>
          <p:cNvSpPr>
            <a:spLocks noGrp="1"/>
          </p:cNvSpPr>
          <p:nvPr>
            <p:ph sz="quarter" idx="4"/>
          </p:nvPr>
        </p:nvSpPr>
        <p:spPr>
          <a:xfrm>
            <a:off x="6188151" y="1681907"/>
            <a:ext cx="5484740" cy="332399"/>
          </a:xfrm>
          <a:prstGeom prst="rect">
            <a:avLst/>
          </a:prstGeom>
        </p:spPr>
        <p:txBody>
          <a:bodyPr>
            <a:noAutofit/>
          </a:bodyPr>
          <a:lstStyle>
            <a:lvl1pPr marL="0" indent="0">
              <a:spcBef>
                <a:spcPts val="1198"/>
              </a:spcBef>
              <a:buNone/>
              <a:defRPr lang="en-US" sz="1999" kern="1200" spc="0" dirty="0" smtClean="0">
                <a:gradFill>
                  <a:gsLst>
                    <a:gs pos="100000">
                      <a:schemeClr val="bg2"/>
                    </a:gs>
                    <a:gs pos="0">
                      <a:schemeClr val="bg2"/>
                    </a:gs>
                  </a:gsLst>
                  <a:lin ang="5400000" scaled="0"/>
                </a:gradFill>
                <a:latin typeface="+mn-lt"/>
                <a:ea typeface="+mn-ea"/>
                <a:cs typeface="Segoe UI" pitchFamily="34" charset="0"/>
              </a:defRPr>
            </a:lvl1pPr>
            <a:lvl2pPr marL="912624" indent="-380260">
              <a:defRPr lang="en-US" sz="2099" kern="1200" dirty="0" smtClean="0">
                <a:solidFill>
                  <a:schemeClr val="bg2">
                    <a:lumMod val="50000"/>
                  </a:schemeClr>
                </a:solidFill>
                <a:latin typeface="+mn-lt"/>
                <a:ea typeface="+mn-ea"/>
                <a:cs typeface="Arial" pitchFamily="34" charset="0"/>
              </a:defRPr>
            </a:lvl2pPr>
            <a:lvl3pPr marL="912624" indent="-228157">
              <a:defRPr lang="en-US" sz="1899" kern="1200" dirty="0" smtClean="0">
                <a:solidFill>
                  <a:schemeClr val="bg2">
                    <a:lumMod val="50000"/>
                  </a:schemeClr>
                </a:solidFill>
                <a:latin typeface="+mn-lt"/>
                <a:ea typeface="+mn-ea"/>
                <a:cs typeface="Arial" pitchFamily="34" charset="0"/>
              </a:defRPr>
            </a:lvl3pPr>
            <a:lvl4pPr marL="1216834" indent="-228157">
              <a:defRPr lang="en-US" sz="1600" kern="1200" dirty="0" smtClean="0">
                <a:solidFill>
                  <a:schemeClr val="bg2">
                    <a:lumMod val="50000"/>
                  </a:schemeClr>
                </a:solidFill>
                <a:latin typeface="+mn-lt"/>
                <a:ea typeface="+mn-ea"/>
                <a:cs typeface="Arial" pitchFamily="34" charset="0"/>
              </a:defRPr>
            </a:lvl4pPr>
            <a:lvl5pPr marL="1444990" indent="-228157">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a:t>Click to edit Master text styles</a:t>
            </a:r>
          </a:p>
        </p:txBody>
      </p:sp>
      <p:pic>
        <p:nvPicPr>
          <p:cNvPr id="8" name="Picture 2"/>
          <p:cNvPicPr>
            <a:picLocks noChangeAspect="1" noChangeArrowheads="1"/>
          </p:cNvPicPr>
          <p:nvPr userDrawn="1"/>
        </p:nvPicPr>
        <p:blipFill>
          <a:blip r:embed="rId2" cstate="email">
            <a:extLst>
              <a:ext uri="{28A0092B-C50C-407E-A947-70E740481C1C}">
                <a14:useLocalDpi xmlns:a14="http://schemas.microsoft.com/office/drawing/2010/main"/>
              </a:ext>
            </a:extLst>
          </a:blip>
          <a:stretch>
            <a:fillRect/>
          </a:stretch>
        </p:blipFill>
        <p:spPr bwMode="auto">
          <a:xfrm>
            <a:off x="10437001" y="6166419"/>
            <a:ext cx="1422755" cy="522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187718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Color Block Header on Left with Image &amp; Text on Right">
    <p:spTree>
      <p:nvGrpSpPr>
        <p:cNvPr id="1" name=""/>
        <p:cNvGrpSpPr/>
        <p:nvPr/>
      </p:nvGrpSpPr>
      <p:grpSpPr>
        <a:xfrm>
          <a:off x="0" y="0"/>
          <a:ext cx="0" cy="0"/>
          <a:chOff x="0" y="0"/>
          <a:chExt cx="0" cy="0"/>
        </a:xfrm>
      </p:grpSpPr>
      <p:sp>
        <p:nvSpPr>
          <p:cNvPr id="2" name="Rectangle 1"/>
          <p:cNvSpPr/>
          <p:nvPr/>
        </p:nvSpPr>
        <p:spPr bwMode="white">
          <a:xfrm>
            <a:off x="-9523" y="0"/>
            <a:ext cx="598646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42" tIns="45642" rIns="45642" bIns="45642" numCol="1" spcCol="0" rtlCol="0" fromWordArt="0" anchor="ctr" anchorCtr="0" forceAA="0" compatLnSpc="1">
            <a:prstTxWarp prst="textNoShape">
              <a:avLst/>
            </a:prstTxWarp>
            <a:noAutofit/>
          </a:bodyPr>
          <a:lstStyle/>
          <a:p>
            <a:pPr algn="ctr" defTabSz="912485" fontAlgn="base">
              <a:spcBef>
                <a:spcPct val="0"/>
              </a:spcBef>
              <a:spcAft>
                <a:spcPct val="0"/>
              </a:spcAft>
            </a:pPr>
            <a:endParaRPr lang="en-US" sz="2299"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3"/>
            <a:ext cx="5232401" cy="1661993"/>
          </a:xfrm>
          <a:prstGeom prst="rect">
            <a:avLst/>
          </a:prstGeom>
        </p:spPr>
        <p:txBody>
          <a:bodyPr anchor="b">
            <a:noAutofit/>
          </a:bodyPr>
          <a:lstStyle>
            <a:lvl1pPr marL="0" indent="0">
              <a:buNone/>
              <a:defRPr sz="3999" b="0" cap="none" baseline="0">
                <a:gradFill>
                  <a:gsLst>
                    <a:gs pos="100000">
                      <a:schemeClr val="bg1"/>
                    </a:gs>
                    <a:gs pos="0">
                      <a:schemeClr val="bg1"/>
                    </a:gs>
                  </a:gsLst>
                  <a:lin ang="5400000" scaled="0"/>
                </a:gradFill>
                <a:latin typeface="+mj-lt"/>
              </a:defRPr>
            </a:lvl1pPr>
            <a:lvl2pPr marL="608416" indent="0">
              <a:buNone/>
              <a:defRPr sz="2699" b="1"/>
            </a:lvl2pPr>
            <a:lvl3pPr marL="1216834" indent="0">
              <a:buNone/>
              <a:defRPr sz="2399" b="1"/>
            </a:lvl3pPr>
            <a:lvl4pPr marL="1825250" indent="0">
              <a:buNone/>
              <a:defRPr sz="2099" b="1"/>
            </a:lvl4pPr>
            <a:lvl5pPr marL="2433667" indent="0">
              <a:buNone/>
              <a:defRPr sz="2099" b="1"/>
            </a:lvl5pPr>
            <a:lvl6pPr marL="3042084" indent="0">
              <a:buNone/>
              <a:defRPr sz="2099" b="1"/>
            </a:lvl6pPr>
            <a:lvl7pPr marL="3650501" indent="0">
              <a:buNone/>
              <a:defRPr sz="2099" b="1"/>
            </a:lvl7pPr>
            <a:lvl8pPr marL="4258916" indent="0">
              <a:buNone/>
              <a:defRPr sz="2099" b="1"/>
            </a:lvl8pPr>
            <a:lvl9pPr marL="4867334" indent="0">
              <a:buNone/>
              <a:defRPr sz="2099" b="1"/>
            </a:lvl9pPr>
          </a:lstStyle>
          <a:p>
            <a:pPr lvl="0"/>
            <a:r>
              <a:rPr lang="en-US" dirty="0"/>
              <a:t>Click to edit Master text styles.</a:t>
            </a:r>
          </a:p>
        </p:txBody>
      </p:sp>
      <p:sp>
        <p:nvSpPr>
          <p:cNvPr id="6" name="Content Placeholder 5"/>
          <p:cNvSpPr>
            <a:spLocks noGrp="1"/>
          </p:cNvSpPr>
          <p:nvPr>
            <p:ph sz="quarter" idx="4"/>
          </p:nvPr>
        </p:nvSpPr>
        <p:spPr>
          <a:xfrm>
            <a:off x="6283324" y="1186745"/>
            <a:ext cx="5389567" cy="4484511"/>
          </a:xfrm>
          <a:prstGeom prst="rect">
            <a:avLst/>
          </a:prstGeom>
        </p:spPr>
        <p:txBody>
          <a:bodyPr lIns="182880" anchor="ctr">
            <a:noAutofit/>
          </a:bodyPr>
          <a:lstStyle>
            <a:lvl1pPr marL="0" indent="0">
              <a:lnSpc>
                <a:spcPct val="100000"/>
              </a:lnSpc>
              <a:spcBef>
                <a:spcPts val="1799"/>
              </a:spcBef>
              <a:buNone/>
              <a:defRPr lang="en-US" sz="2799" kern="1200" spc="0" dirty="0" smtClean="0">
                <a:gradFill>
                  <a:gsLst>
                    <a:gs pos="100000">
                      <a:schemeClr val="bg2"/>
                    </a:gs>
                    <a:gs pos="0">
                      <a:schemeClr val="bg2"/>
                    </a:gs>
                  </a:gsLst>
                  <a:lin ang="5400000" scaled="0"/>
                </a:gradFill>
                <a:latin typeface="+mn-lt"/>
                <a:ea typeface="+mn-ea"/>
                <a:cs typeface="Segoe UI" pitchFamily="34" charset="0"/>
              </a:defRPr>
            </a:lvl1pPr>
            <a:lvl2pPr marL="912624" indent="-380260">
              <a:defRPr lang="en-US" sz="2099" kern="1200" dirty="0" smtClean="0">
                <a:solidFill>
                  <a:schemeClr val="bg2">
                    <a:lumMod val="50000"/>
                  </a:schemeClr>
                </a:solidFill>
                <a:latin typeface="+mn-lt"/>
                <a:ea typeface="+mn-ea"/>
                <a:cs typeface="Arial" pitchFamily="34" charset="0"/>
              </a:defRPr>
            </a:lvl2pPr>
            <a:lvl3pPr marL="912624" indent="-228157">
              <a:defRPr lang="en-US" sz="1899" kern="1200" dirty="0" smtClean="0">
                <a:solidFill>
                  <a:schemeClr val="bg2">
                    <a:lumMod val="50000"/>
                  </a:schemeClr>
                </a:solidFill>
                <a:latin typeface="+mn-lt"/>
                <a:ea typeface="+mn-ea"/>
                <a:cs typeface="Arial" pitchFamily="34" charset="0"/>
              </a:defRPr>
            </a:lvl3pPr>
            <a:lvl4pPr marL="1216834" indent="-228157">
              <a:defRPr lang="en-US" sz="1600" kern="1200" dirty="0" smtClean="0">
                <a:solidFill>
                  <a:schemeClr val="bg2">
                    <a:lumMod val="50000"/>
                  </a:schemeClr>
                </a:solidFill>
                <a:latin typeface="+mn-lt"/>
                <a:ea typeface="+mn-ea"/>
                <a:cs typeface="Arial" pitchFamily="34" charset="0"/>
              </a:defRPr>
            </a:lvl4pPr>
            <a:lvl5pPr marL="1444990" indent="-228157">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dirty="0"/>
              <a:t>Click to edit Master text styles</a:t>
            </a:r>
          </a:p>
        </p:txBody>
      </p:sp>
      <p:pic>
        <p:nvPicPr>
          <p:cNvPr id="8" name="Picture 2"/>
          <p:cNvPicPr>
            <a:picLocks noChangeAspect="1" noChangeArrowheads="1"/>
          </p:cNvPicPr>
          <p:nvPr userDrawn="1"/>
        </p:nvPicPr>
        <p:blipFill>
          <a:blip r:embed="rId2" cstate="email">
            <a:extLst>
              <a:ext uri="{28A0092B-C50C-407E-A947-70E740481C1C}">
                <a14:useLocalDpi xmlns:a14="http://schemas.microsoft.com/office/drawing/2010/main"/>
              </a:ext>
            </a:extLst>
          </a:blip>
          <a:stretch>
            <a:fillRect/>
          </a:stretch>
        </p:blipFill>
        <p:spPr bwMode="auto">
          <a:xfrm>
            <a:off x="10437001" y="6166419"/>
            <a:ext cx="1422755" cy="522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Picture Placeholder 4"/>
          <p:cNvSpPr>
            <a:spLocks noGrp="1"/>
          </p:cNvSpPr>
          <p:nvPr>
            <p:ph type="pic" sz="quarter" idx="10"/>
          </p:nvPr>
        </p:nvSpPr>
        <p:spPr>
          <a:xfrm>
            <a:off x="2046844" y="3769460"/>
            <a:ext cx="1746245" cy="1689286"/>
          </a:xfrm>
        </p:spPr>
        <p:txBody>
          <a:bodyPr/>
          <a:lstStyle/>
          <a:p>
            <a:endParaRPr lang="en-US"/>
          </a:p>
        </p:txBody>
      </p:sp>
    </p:spTree>
    <p:extLst>
      <p:ext uri="{BB962C8B-B14F-4D97-AF65-F5344CB8AC3E}">
        <p14:creationId xmlns:p14="http://schemas.microsoft.com/office/powerpoint/2010/main" val="416950650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Color Block text w/Photo on Right">
    <p:spTree>
      <p:nvGrpSpPr>
        <p:cNvPr id="1" name=""/>
        <p:cNvGrpSpPr/>
        <p:nvPr/>
      </p:nvGrpSpPr>
      <p:grpSpPr>
        <a:xfrm>
          <a:off x="0" y="0"/>
          <a:ext cx="0" cy="0"/>
          <a:chOff x="0" y="0"/>
          <a:chExt cx="0" cy="0"/>
        </a:xfrm>
      </p:grpSpPr>
      <p:sp>
        <p:nvSpPr>
          <p:cNvPr id="7" name="Rectangle 6"/>
          <p:cNvSpPr/>
          <p:nvPr/>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42" tIns="45642" rIns="45642" bIns="45642" numCol="1" spcCol="0" rtlCol="0" fromWordArt="0" anchor="ctr" anchorCtr="0" forceAA="0" compatLnSpc="1">
            <a:prstTxWarp prst="textNoShape">
              <a:avLst/>
            </a:prstTxWarp>
            <a:noAutofit/>
          </a:bodyPr>
          <a:lstStyle/>
          <a:p>
            <a:pPr algn="ctr" defTabSz="912485" fontAlgn="base">
              <a:spcBef>
                <a:spcPct val="0"/>
              </a:spcBef>
              <a:spcAft>
                <a:spcPct val="0"/>
              </a:spcAft>
            </a:pPr>
            <a:endParaRPr lang="en-US" sz="2299"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2"/>
            <a:ext cx="5433533" cy="1178443"/>
          </a:xfrm>
          <a:prstGeom prst="rect">
            <a:avLst/>
          </a:prstGeom>
        </p:spPr>
        <p:txBody>
          <a:bodyPr>
            <a:noAutofit/>
          </a:bodyPr>
          <a:lstStyle>
            <a:lvl1pPr marL="0" indent="0">
              <a:buNone/>
              <a:defRPr sz="3999" b="0" cap="none" baseline="0">
                <a:gradFill>
                  <a:gsLst>
                    <a:gs pos="100000">
                      <a:schemeClr val="bg1"/>
                    </a:gs>
                    <a:gs pos="0">
                      <a:schemeClr val="bg1"/>
                    </a:gs>
                  </a:gsLst>
                  <a:lin ang="5400000" scaled="0"/>
                </a:gradFill>
                <a:latin typeface="+mj-lt"/>
              </a:defRPr>
            </a:lvl1pPr>
            <a:lvl2pPr marL="608416" indent="0">
              <a:buNone/>
              <a:defRPr sz="2699" b="1"/>
            </a:lvl2pPr>
            <a:lvl3pPr marL="1216834" indent="0">
              <a:buNone/>
              <a:defRPr sz="2399" b="1"/>
            </a:lvl3pPr>
            <a:lvl4pPr marL="1825250" indent="0">
              <a:buNone/>
              <a:defRPr sz="2099" b="1"/>
            </a:lvl4pPr>
            <a:lvl5pPr marL="2433667" indent="0">
              <a:buNone/>
              <a:defRPr sz="2099" b="1"/>
            </a:lvl5pPr>
            <a:lvl6pPr marL="3042084" indent="0">
              <a:buNone/>
              <a:defRPr sz="2099" b="1"/>
            </a:lvl6pPr>
            <a:lvl7pPr marL="3650501" indent="0">
              <a:buNone/>
              <a:defRPr sz="2099" b="1"/>
            </a:lvl7pPr>
            <a:lvl8pPr marL="4258916" indent="0">
              <a:buNone/>
              <a:defRPr sz="2099" b="1"/>
            </a:lvl8pPr>
            <a:lvl9pPr marL="4867334" indent="0">
              <a:buNone/>
              <a:defRPr sz="2099" b="1"/>
            </a:lvl9pPr>
          </a:lstStyle>
          <a:p>
            <a:pPr lvl="0"/>
            <a:r>
              <a:rPr lang="en-US" dirty="0"/>
              <a:t>Click to edit Master text styles.</a:t>
            </a:r>
          </a:p>
        </p:txBody>
      </p:sp>
      <p:sp>
        <p:nvSpPr>
          <p:cNvPr id="9" name="Content Placeholder 5"/>
          <p:cNvSpPr>
            <a:spLocks noGrp="1"/>
          </p:cNvSpPr>
          <p:nvPr>
            <p:ph sz="quarter" idx="13"/>
          </p:nvPr>
        </p:nvSpPr>
        <p:spPr>
          <a:xfrm>
            <a:off x="520702" y="2734988"/>
            <a:ext cx="5444165" cy="609399"/>
          </a:xfrm>
          <a:prstGeom prst="rect">
            <a:avLst/>
          </a:prstGeom>
        </p:spPr>
        <p:txBody>
          <a:bodyPr>
            <a:noAutofit/>
          </a:bodyPr>
          <a:lstStyle>
            <a:lvl1pPr marL="0" indent="0">
              <a:spcBef>
                <a:spcPts val="1198"/>
              </a:spcBef>
              <a:buFont typeface="Arial" pitchFamily="34" charset="0"/>
              <a:buNone/>
              <a:defRPr lang="en-US" sz="1999" kern="1200" spc="0" dirty="0" smtClean="0">
                <a:gradFill>
                  <a:gsLst>
                    <a:gs pos="100000">
                      <a:schemeClr val="bg1"/>
                    </a:gs>
                    <a:gs pos="0">
                      <a:schemeClr val="bg1"/>
                    </a:gs>
                  </a:gsLst>
                  <a:lin ang="5400000" scaled="0"/>
                </a:gradFill>
                <a:latin typeface="+mn-lt"/>
                <a:ea typeface="+mn-ea"/>
                <a:cs typeface="Segoe UI" pitchFamily="34" charset="0"/>
              </a:defRPr>
            </a:lvl1pPr>
            <a:lvl2pPr marL="912624" indent="-380260">
              <a:defRPr lang="en-US" sz="2099" kern="1200" dirty="0" smtClean="0">
                <a:solidFill>
                  <a:schemeClr val="bg2">
                    <a:lumMod val="50000"/>
                  </a:schemeClr>
                </a:solidFill>
                <a:latin typeface="+mn-lt"/>
                <a:ea typeface="+mn-ea"/>
                <a:cs typeface="Arial" pitchFamily="34" charset="0"/>
              </a:defRPr>
            </a:lvl2pPr>
            <a:lvl3pPr marL="912624" indent="-228157">
              <a:defRPr lang="en-US" sz="1899" kern="1200" dirty="0" smtClean="0">
                <a:solidFill>
                  <a:schemeClr val="bg2">
                    <a:lumMod val="50000"/>
                  </a:schemeClr>
                </a:solidFill>
                <a:latin typeface="+mn-lt"/>
                <a:ea typeface="+mn-ea"/>
                <a:cs typeface="Arial" pitchFamily="34" charset="0"/>
              </a:defRPr>
            </a:lvl3pPr>
            <a:lvl4pPr marL="1216834" indent="-228157">
              <a:defRPr lang="en-US" sz="1600" kern="1200" dirty="0" smtClean="0">
                <a:solidFill>
                  <a:schemeClr val="bg2">
                    <a:lumMod val="50000"/>
                  </a:schemeClr>
                </a:solidFill>
                <a:latin typeface="+mn-lt"/>
                <a:ea typeface="+mn-ea"/>
                <a:cs typeface="Arial" pitchFamily="34" charset="0"/>
              </a:defRPr>
            </a:lvl4pPr>
            <a:lvl5pPr marL="1444990" indent="-228157">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a:t>Click to edit Master text styles</a:t>
            </a:r>
          </a:p>
        </p:txBody>
      </p:sp>
      <p:sp>
        <p:nvSpPr>
          <p:cNvPr id="4" name="Picture Placeholder 3"/>
          <p:cNvSpPr>
            <a:spLocks noGrp="1"/>
          </p:cNvSpPr>
          <p:nvPr>
            <p:ph type="pic" sz="quarter" idx="14" hasCustomPrompt="1"/>
          </p:nvPr>
        </p:nvSpPr>
        <p:spPr>
          <a:xfrm>
            <a:off x="6208714" y="0"/>
            <a:ext cx="5980111" cy="6858000"/>
          </a:xfrm>
        </p:spPr>
        <p:txBody>
          <a:bodyPr lIns="182611" anchor="ctr"/>
          <a:lstStyle>
            <a:lvl1pPr marL="0" indent="0" algn="l">
              <a:buNone/>
              <a:defRPr/>
            </a:lvl1pPr>
          </a:lstStyle>
          <a:p>
            <a:r>
              <a:rPr lang="en-US" dirty="0"/>
              <a:t>Click to insert photo.</a:t>
            </a:r>
          </a:p>
        </p:txBody>
      </p:sp>
      <p:pic>
        <p:nvPicPr>
          <p:cNvPr id="10" name="Picture 2"/>
          <p:cNvPicPr>
            <a:picLocks noChangeAspect="1" noChangeArrowheads="1"/>
          </p:cNvPicPr>
          <p:nvPr userDrawn="1"/>
        </p:nvPicPr>
        <p:blipFill>
          <a:blip r:embed="rId2" cstate="email">
            <a:extLst>
              <a:ext uri="{28A0092B-C50C-407E-A947-70E740481C1C}">
                <a14:useLocalDpi xmlns:a14="http://schemas.microsoft.com/office/drawing/2010/main"/>
              </a:ext>
            </a:extLst>
          </a:blip>
          <a:stretch>
            <a:fillRect/>
          </a:stretch>
        </p:blipFill>
        <p:spPr bwMode="auto">
          <a:xfrm>
            <a:off x="10437001" y="6166419"/>
            <a:ext cx="1422755" cy="522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0321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360402"/>
            <a:ext cx="11149013" cy="553998"/>
          </a:xfrm>
        </p:spPr>
        <p:txBody>
          <a:bodyPr anchor="t"/>
          <a:lstStyle>
            <a:lvl1pPr algn="l" defTabSz="914363" rtl="0" eaLnBrk="1" latinLnBrk="0" hangingPunct="1">
              <a:lnSpc>
                <a:spcPct val="90000"/>
              </a:lnSpc>
              <a:spcBef>
                <a:spcPct val="0"/>
              </a:spcBef>
              <a:buNone/>
              <a:defRPr lang="en-US" sz="3600" b="0" kern="1200" cap="none" spc="-100" baseline="0" dirty="0">
                <a:ln w="3175">
                  <a:noFill/>
                </a:ln>
                <a:solidFill>
                  <a:schemeClr val="tx1">
                    <a:lumMod val="50000"/>
                  </a:schemeClr>
                </a:solidFill>
                <a:effectLst/>
                <a:latin typeface="Segoe UI Light" pitchFamily="34" charset="0"/>
                <a:ea typeface="Verdana" pitchFamily="34" charset="0"/>
                <a:cs typeface="Segoe UI" pitchFamily="34" charset="0"/>
              </a:defRPr>
            </a:lvl1pPr>
          </a:lstStyle>
          <a:p>
            <a:r>
              <a:rPr lang="en-US" dirty="0"/>
              <a:t>Click to edit Master title style </a:t>
            </a:r>
          </a:p>
        </p:txBody>
      </p:sp>
      <p:sp>
        <p:nvSpPr>
          <p:cNvPr id="21" name="Text Placeholder 2"/>
          <p:cNvSpPr>
            <a:spLocks noGrp="1"/>
          </p:cNvSpPr>
          <p:nvPr>
            <p:ph type="body" idx="14"/>
          </p:nvPr>
        </p:nvSpPr>
        <p:spPr>
          <a:xfrm>
            <a:off x="519432" y="929640"/>
            <a:ext cx="11137583" cy="369332"/>
          </a:xfrm>
        </p:spPr>
        <p:txBody>
          <a:bodyPr anchor="t" anchorCtr="0"/>
          <a:lstStyle>
            <a:lvl1pPr marL="0" indent="0">
              <a:buNone/>
              <a:tabLst>
                <a:tab pos="628650" algn="l"/>
              </a:tabLst>
              <a:defRPr sz="2400" b="0">
                <a:solidFill>
                  <a:schemeClr val="accent1"/>
                </a:solidFill>
                <a:latin typeface="Segoe UI Light" pitchFamily="34" charset="0"/>
                <a:ea typeface="Verdana" pitchFamily="34" charset="0"/>
                <a:cs typeface="Segoe U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81894" y="3390900"/>
            <a:ext cx="2225040" cy="76200"/>
          </a:xfrm>
          <a:prstGeom prst="rect">
            <a:avLst/>
          </a:prstGeom>
        </p:spPr>
      </p:pic>
      <p:sp>
        <p:nvSpPr>
          <p:cNvPr id="15" name="Rectangle 14"/>
          <p:cNvSpPr/>
          <p:nvPr userDrawn="1"/>
        </p:nvSpPr>
        <p:spPr bwMode="auto">
          <a:xfrm>
            <a:off x="-8622" y="6592427"/>
            <a:ext cx="12207240" cy="276517"/>
          </a:xfrm>
          <a:prstGeom prst="rect">
            <a:avLst/>
          </a:prstGeom>
          <a:solidFill>
            <a:srgbClr val="D1294E"/>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pc="-50" dirty="0">
                <a:gradFill>
                  <a:gsLst>
                    <a:gs pos="0">
                      <a:srgbClr val="FFFFFF"/>
                    </a:gs>
                    <a:gs pos="100000">
                      <a:srgbClr val="FFFFFF"/>
                    </a:gs>
                  </a:gsLst>
                  <a:lin ang="5400000" scaled="0"/>
                </a:gradFill>
                <a:ea typeface="Segoe UI" pitchFamily="34" charset="0"/>
                <a:cs typeface="Segoe UI" pitchFamily="34" charset="0"/>
              </a:rPr>
              <a:t>`</a:t>
            </a:r>
          </a:p>
        </p:txBody>
      </p:sp>
      <p:pic>
        <p:nvPicPr>
          <p:cNvPr id="6" name="Picture 2"/>
          <p:cNvPicPr>
            <a:picLocks noChangeAspect="1" noChangeArrowheads="1"/>
          </p:cNvPicPr>
          <p:nvPr userDrawn="1"/>
        </p:nvPicPr>
        <p:blipFill>
          <a:blip r:embed="rId3" cstate="email">
            <a:extLst>
              <a:ext uri="{28A0092B-C50C-407E-A947-70E740481C1C}">
                <a14:useLocalDpi xmlns:a14="http://schemas.microsoft.com/office/drawing/2010/main"/>
              </a:ext>
            </a:extLst>
          </a:blip>
          <a:stretch>
            <a:fillRect/>
          </a:stretch>
        </p:blipFill>
        <p:spPr bwMode="auto">
          <a:xfrm>
            <a:off x="10896600" y="6497999"/>
            <a:ext cx="1292225" cy="475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0124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p:nvSpPr>
        <p:spPr bwMode="white">
          <a:xfrm>
            <a:off x="0" y="857251"/>
            <a:ext cx="12188825" cy="512445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42" tIns="45642" rIns="45642" bIns="45642" numCol="1" spcCol="0" rtlCol="0" fromWordArt="0" anchor="ctr" anchorCtr="0" forceAA="0" compatLnSpc="1">
            <a:prstTxWarp prst="textNoShape">
              <a:avLst/>
            </a:prstTxWarp>
            <a:noAutofit/>
          </a:bodyPr>
          <a:lstStyle/>
          <a:p>
            <a:pPr algn="ctr" defTabSz="912485" fontAlgn="base">
              <a:spcBef>
                <a:spcPct val="0"/>
              </a:spcBef>
              <a:spcAft>
                <a:spcPct val="0"/>
              </a:spcAft>
            </a:pPr>
            <a:endParaRPr lang="en-US" sz="2299" dirty="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6"/>
            <a:ext cx="11152189" cy="2863073"/>
          </a:xfrm>
          <a:prstGeom prst="rect">
            <a:avLst/>
          </a:prstGeom>
        </p:spPr>
        <p:txBody>
          <a:bodyPr>
            <a:normAutofit/>
          </a:bodyPr>
          <a:lstStyle>
            <a:lvl1pPr marL="0" indent="0">
              <a:lnSpc>
                <a:spcPct val="90000"/>
              </a:lnSpc>
              <a:buNone/>
              <a:defRPr sz="6398">
                <a:gradFill>
                  <a:gsLst>
                    <a:gs pos="100000">
                      <a:schemeClr val="bg1"/>
                    </a:gs>
                    <a:gs pos="0">
                      <a:schemeClr val="bg1"/>
                    </a:gs>
                  </a:gsLst>
                  <a:lin ang="5400000" scaled="0"/>
                </a:gradFill>
                <a:latin typeface="+mj-lt"/>
              </a:defRPr>
            </a:lvl1pPr>
            <a:lvl2pPr>
              <a:defRPr sz="6398">
                <a:solidFill>
                  <a:schemeClr val="tx2"/>
                </a:solidFill>
                <a:latin typeface="+mn-lt"/>
              </a:defRPr>
            </a:lvl2pPr>
          </a:lstStyle>
          <a:p>
            <a:pPr lvl="0"/>
            <a:r>
              <a:rPr lang="en-US" dirty="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4126"/>
            <a:fld id="{FA4A93B8-B23A-4F35-A6A2-2F1F9227CD90}" type="slidenum">
              <a:rPr lang="en-US" smtClean="0">
                <a:gradFill>
                  <a:gsLst>
                    <a:gs pos="100000">
                      <a:srgbClr val="797A7D"/>
                    </a:gs>
                    <a:gs pos="0">
                      <a:srgbClr val="797A7D"/>
                    </a:gs>
                  </a:gsLst>
                  <a:lin ang="5400000" scaled="0"/>
                </a:gradFill>
              </a:rPr>
              <a:pPr defTabSz="914126"/>
              <a:t>‹#›</a:t>
            </a:fld>
            <a:endParaRPr lang="en-US">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0" y="4343403"/>
            <a:ext cx="11152189" cy="470747"/>
          </a:xfrm>
          <a:prstGeom prst="rect">
            <a:avLst/>
          </a:prstGeom>
        </p:spPr>
        <p:txBody>
          <a:bodyPr>
            <a:normAutofit/>
          </a:bodyPr>
          <a:lstStyle>
            <a:lvl1pPr marL="0" indent="0">
              <a:lnSpc>
                <a:spcPct val="90000"/>
              </a:lnSpc>
              <a:buNone/>
              <a:defRPr sz="3599">
                <a:gradFill>
                  <a:gsLst>
                    <a:gs pos="100000">
                      <a:schemeClr val="bg1"/>
                    </a:gs>
                    <a:gs pos="0">
                      <a:schemeClr val="bg1"/>
                    </a:gs>
                  </a:gsLst>
                  <a:lin ang="5400000" scaled="0"/>
                </a:gradFill>
                <a:latin typeface="+mj-lt"/>
              </a:defRPr>
            </a:lvl1pPr>
            <a:lvl2pPr>
              <a:defRPr sz="6398">
                <a:solidFill>
                  <a:schemeClr val="tx2"/>
                </a:solidFill>
                <a:latin typeface="+mn-lt"/>
              </a:defRPr>
            </a:lvl2pPr>
          </a:lstStyle>
          <a:p>
            <a:pPr lvl="0"/>
            <a:r>
              <a:rPr lang="en-US"/>
              <a:t>Click to edit Master text styles</a:t>
            </a:r>
          </a:p>
        </p:txBody>
      </p:sp>
      <p:pic>
        <p:nvPicPr>
          <p:cNvPr id="7" name="Picture 2"/>
          <p:cNvPicPr>
            <a:picLocks noChangeAspect="1" noChangeArrowheads="1"/>
          </p:cNvPicPr>
          <p:nvPr userDrawn="1"/>
        </p:nvPicPr>
        <p:blipFill>
          <a:blip r:embed="rId2" cstate="email">
            <a:extLst>
              <a:ext uri="{28A0092B-C50C-407E-A947-70E740481C1C}">
                <a14:useLocalDpi xmlns:a14="http://schemas.microsoft.com/office/drawing/2010/main"/>
              </a:ext>
            </a:extLst>
          </a:blip>
          <a:stretch>
            <a:fillRect/>
          </a:stretch>
        </p:blipFill>
        <p:spPr bwMode="auto">
          <a:xfrm>
            <a:off x="10437001" y="6166419"/>
            <a:ext cx="1422755" cy="522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656808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4126"/>
            <a:fld id="{FA4A93B8-B23A-4F35-A6A2-2F1F9227CD90}" type="slidenum">
              <a:rPr lang="en-US" smtClean="0">
                <a:gradFill>
                  <a:gsLst>
                    <a:gs pos="100000">
                      <a:srgbClr val="797A7D"/>
                    </a:gs>
                    <a:gs pos="0">
                      <a:srgbClr val="797A7D"/>
                    </a:gs>
                  </a:gsLst>
                  <a:lin ang="5400000" scaled="0"/>
                </a:gradFill>
              </a:rPr>
              <a:pPr defTabSz="914126"/>
              <a:t>‹#›</a:t>
            </a:fld>
            <a:endParaRPr lang="en-US">
              <a:gradFill>
                <a:gsLst>
                  <a:gs pos="100000">
                    <a:srgbClr val="797A7D"/>
                  </a:gs>
                  <a:gs pos="0">
                    <a:srgbClr val="797A7D"/>
                  </a:gs>
                </a:gsLst>
                <a:lin ang="5400000" scaled="0"/>
              </a:gradFill>
            </a:endParaRPr>
          </a:p>
        </p:txBody>
      </p:sp>
      <p:pic>
        <p:nvPicPr>
          <p:cNvPr id="6" name="Picture 2"/>
          <p:cNvPicPr>
            <a:picLocks noChangeAspect="1" noChangeArrowheads="1"/>
          </p:cNvPicPr>
          <p:nvPr userDrawn="1"/>
        </p:nvPicPr>
        <p:blipFill>
          <a:blip r:embed="rId2" cstate="email">
            <a:extLst>
              <a:ext uri="{28A0092B-C50C-407E-A947-70E740481C1C}">
                <a14:useLocalDpi xmlns:a14="http://schemas.microsoft.com/office/drawing/2010/main"/>
              </a:ext>
            </a:extLst>
          </a:blip>
          <a:stretch>
            <a:fillRect/>
          </a:stretch>
        </p:blipFill>
        <p:spPr bwMode="auto">
          <a:xfrm>
            <a:off x="10437001" y="6166419"/>
            <a:ext cx="1422755" cy="522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6221210"/>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6139875"/>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a:t>Slide for Developer Code</a:t>
            </a:r>
          </a:p>
        </p:txBody>
      </p:sp>
      <p:sp>
        <p:nvSpPr>
          <p:cNvPr id="3" name="Rectangle 2"/>
          <p:cNvSpPr/>
          <p:nvPr/>
        </p:nvSpPr>
        <p:spPr bwMode="hidden">
          <a:xfrm>
            <a:off x="0" y="1155941"/>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42" tIns="45642" rIns="45642" bIns="45642" numCol="1" spcCol="0" rtlCol="0" fromWordArt="0" anchor="ctr" anchorCtr="0" forceAA="0" compatLnSpc="1">
            <a:prstTxWarp prst="textNoShape">
              <a:avLst/>
            </a:prstTxWarp>
            <a:noAutofit/>
          </a:bodyPr>
          <a:lstStyle/>
          <a:p>
            <a:pPr algn="ctr" defTabSz="912485" fontAlgn="base">
              <a:spcBef>
                <a:spcPct val="0"/>
              </a:spcBef>
              <a:spcAft>
                <a:spcPct val="0"/>
              </a:spcAft>
            </a:pPr>
            <a:endParaRPr lang="en-US" sz="1799"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9" y="1447802"/>
            <a:ext cx="11152189" cy="1988237"/>
          </a:xfrm>
        </p:spPr>
        <p:txBody>
          <a:bodyPr/>
          <a:lstStyle>
            <a:lvl1pPr marL="0" indent="0">
              <a:lnSpc>
                <a:spcPct val="95000"/>
              </a:lnSpc>
              <a:buNone/>
              <a:defRPr sz="3199">
                <a:gradFill>
                  <a:gsLst>
                    <a:gs pos="1250">
                      <a:srgbClr val="000000"/>
                    </a:gs>
                    <a:gs pos="100000">
                      <a:srgbClr val="000000"/>
                    </a:gs>
                  </a:gsLst>
                  <a:lin ang="5400000" scaled="0"/>
                </a:gradFill>
                <a:latin typeface="Consolas" pitchFamily="49" charset="0"/>
                <a:cs typeface="Consolas" pitchFamily="49" charset="0"/>
              </a:defRPr>
            </a:lvl1pPr>
            <a:lvl2pPr marL="3391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207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71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846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89352903"/>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2"/>
            <a:ext cx="11152189" cy="664797"/>
          </a:xfrm>
        </p:spPr>
        <p:txBody>
          <a:bodyPr/>
          <a:lstStyle>
            <a:lvl1pPr>
              <a:defRPr sz="4799"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6" name="Text Placeholder 5"/>
          <p:cNvSpPr>
            <a:spLocks noGrp="1"/>
          </p:cNvSpPr>
          <p:nvPr>
            <p:ph type="body" sz="quarter" idx="10" hasCustomPrompt="1"/>
          </p:nvPr>
        </p:nvSpPr>
        <p:spPr bwMode="white">
          <a:xfrm>
            <a:off x="519114" y="1447799"/>
            <a:ext cx="11149013" cy="2043636"/>
          </a:xfrm>
          <a:prstGeom prst="rect">
            <a:avLst/>
          </a:prstGeom>
        </p:spPr>
        <p:txBody>
          <a:bodyPr/>
          <a:lstStyle>
            <a:lvl1pPr marL="342294" indent="-34229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539" indent="-28524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2784" indent="-28524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0981" indent="-2281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9177" indent="-2281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3" y="6238878"/>
            <a:ext cx="12188826" cy="619125"/>
          </a:xfrm>
          <a:prstGeom prst="rect">
            <a:avLst/>
          </a:prstGeom>
          <a:solidFill>
            <a:srgbClr val="FFFF99"/>
          </a:solidFill>
        </p:spPr>
        <p:txBody>
          <a:bodyPr wrap="square" lIns="152171" tIns="76085" rIns="152171" bIns="76085" anchor="b" anchorCtr="0">
            <a:noAutofit/>
          </a:bodyPr>
          <a:lstStyle>
            <a:lvl1pPr algn="r">
              <a:buFont typeface="Arial" pitchFamily="34" charset="0"/>
              <a:buNone/>
              <a:defRPr sz="3599"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599530589"/>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Divider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3"/>
            <a:ext cx="10237786" cy="997196"/>
          </a:xfrm>
          <a:prstGeom prst="rect">
            <a:avLst/>
          </a:prstGeom>
        </p:spPr>
        <p:txBody>
          <a:bodyPr lIns="91306" tIns="45654" rIns="91306" bIns="45654" anchor="b" anchorCtr="0"/>
          <a:lstStyle>
            <a:lvl1pPr>
              <a:defRPr sz="7198" spc="-150" baseline="0">
                <a:solidFill>
                  <a:schemeClr val="bg1"/>
                </a:solidFill>
              </a:defRPr>
            </a:lvl1pPr>
          </a:lstStyle>
          <a:p>
            <a:r>
              <a:rPr lang="en-US" dirty="0"/>
              <a:t>Click to edit title style</a:t>
            </a:r>
          </a:p>
        </p:txBody>
      </p:sp>
      <p:sp>
        <p:nvSpPr>
          <p:cNvPr id="5" name="Text Placeholder 4"/>
          <p:cNvSpPr>
            <a:spLocks noGrp="1"/>
          </p:cNvSpPr>
          <p:nvPr>
            <p:ph type="body" sz="quarter" idx="12" hasCustomPrompt="1"/>
          </p:nvPr>
        </p:nvSpPr>
        <p:spPr>
          <a:xfrm>
            <a:off x="978696" y="3425827"/>
            <a:ext cx="10237786" cy="498599"/>
          </a:xfrm>
          <a:prstGeom prst="rect">
            <a:avLst/>
          </a:prstGeom>
        </p:spPr>
        <p:txBody>
          <a:bodyPr lIns="91306" tIns="45654" rIns="91306" bIns="45654">
            <a:noAutofit/>
          </a:bodyPr>
          <a:lstStyle>
            <a:lvl1pPr marL="0" indent="0">
              <a:spcBef>
                <a:spcPts val="0"/>
              </a:spcBef>
              <a:buNone/>
              <a:defRPr spc="-71" baseline="0">
                <a:solidFill>
                  <a:schemeClr val="bg1"/>
                </a:solidFill>
                <a:latin typeface="+mj-lt"/>
              </a:defRPr>
            </a:lvl1pPr>
          </a:lstStyle>
          <a:p>
            <a:pPr lvl="0"/>
            <a:r>
              <a:rPr lang="en-US" dirty="0"/>
              <a:t>Subtitle</a:t>
            </a:r>
          </a:p>
        </p:txBody>
      </p:sp>
      <p:pic>
        <p:nvPicPr>
          <p:cNvPr id="8" name="Picture 3"/>
          <p:cNvPicPr>
            <a:picLocks noChangeAspect="1" noChangeArrowheads="1"/>
          </p:cNvPicPr>
          <p:nvPr userDrawn="1"/>
        </p:nvPicPr>
        <p:blipFill>
          <a:blip r:embed="rId2" cstate="email">
            <a:extLst>
              <a:ext uri="{28A0092B-C50C-407E-A947-70E740481C1C}">
                <a14:useLocalDpi xmlns:a14="http://schemas.microsoft.com/office/drawing/2010/main"/>
              </a:ext>
            </a:extLst>
          </a:blip>
          <a:stretch>
            <a:fillRect/>
          </a:stretch>
        </p:blipFill>
        <p:spPr bwMode="auto">
          <a:xfrm>
            <a:off x="10425021" y="6151698"/>
            <a:ext cx="1461688" cy="53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25523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4_Title and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360402"/>
            <a:ext cx="11149013" cy="553998"/>
          </a:xfrm>
        </p:spPr>
        <p:txBody>
          <a:bodyPr anchor="t"/>
          <a:lstStyle>
            <a:lvl1pPr algn="l" defTabSz="914089" rtl="0" eaLnBrk="1" latinLnBrk="0" hangingPunct="1">
              <a:lnSpc>
                <a:spcPct val="90000"/>
              </a:lnSpc>
              <a:spcBef>
                <a:spcPct val="0"/>
              </a:spcBef>
              <a:buNone/>
              <a:defRPr lang="en-US" sz="3599" b="0" kern="1200" cap="none" spc="-100" baseline="0" dirty="0">
                <a:ln w="3175">
                  <a:noFill/>
                </a:ln>
                <a:solidFill>
                  <a:schemeClr val="tx1">
                    <a:lumMod val="50000"/>
                  </a:schemeClr>
                </a:solidFill>
                <a:effectLst/>
                <a:latin typeface="Segoe UI Light" pitchFamily="34" charset="0"/>
                <a:ea typeface="Verdana" pitchFamily="34" charset="0"/>
                <a:cs typeface="Segoe UI" pitchFamily="34" charset="0"/>
              </a:defRPr>
            </a:lvl1pPr>
          </a:lstStyle>
          <a:p>
            <a:r>
              <a:rPr lang="en-US" dirty="0"/>
              <a:t>Click to edit Master title style </a:t>
            </a:r>
          </a:p>
        </p:txBody>
      </p:sp>
      <p:sp>
        <p:nvSpPr>
          <p:cNvPr id="21" name="Text Placeholder 2"/>
          <p:cNvSpPr>
            <a:spLocks noGrp="1"/>
          </p:cNvSpPr>
          <p:nvPr>
            <p:ph type="body" idx="14"/>
          </p:nvPr>
        </p:nvSpPr>
        <p:spPr>
          <a:xfrm>
            <a:off x="519433" y="929640"/>
            <a:ext cx="11137583" cy="369332"/>
          </a:xfrm>
        </p:spPr>
        <p:txBody>
          <a:bodyPr anchor="t" anchorCtr="0"/>
          <a:lstStyle>
            <a:lvl1pPr marL="0" indent="0">
              <a:buNone/>
              <a:tabLst>
                <a:tab pos="628461" algn="l"/>
              </a:tabLst>
              <a:defRPr sz="2399" b="0">
                <a:solidFill>
                  <a:schemeClr val="accent1"/>
                </a:solidFill>
                <a:latin typeface="Segoe UI Light" pitchFamily="34" charset="0"/>
                <a:ea typeface="Verdana" pitchFamily="34" charset="0"/>
                <a:cs typeface="Segoe UI" pitchFamily="34" charset="0"/>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81894" y="3390900"/>
            <a:ext cx="2225040" cy="76200"/>
          </a:xfrm>
          <a:prstGeom prst="rect">
            <a:avLst/>
          </a:prstGeom>
        </p:spPr>
      </p:pic>
      <p:sp>
        <p:nvSpPr>
          <p:cNvPr id="15" name="Rectangle 14"/>
          <p:cNvSpPr/>
          <p:nvPr userDrawn="1"/>
        </p:nvSpPr>
        <p:spPr bwMode="auto">
          <a:xfrm>
            <a:off x="-8622" y="6592429"/>
            <a:ext cx="12207240" cy="276517"/>
          </a:xfrm>
          <a:prstGeom prst="rect">
            <a:avLst/>
          </a:prstGeom>
          <a:solidFill>
            <a:schemeClr val="bg1">
              <a:lumMod val="5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16" tIns="45708" rIns="45708" bIns="91416" numCol="1" spcCol="0" rtlCol="0" fromWordArt="0" anchor="b" anchorCtr="0" forceAA="0" compatLnSpc="1">
            <a:prstTxWarp prst="textNoShape">
              <a:avLst/>
            </a:prstTxWarp>
            <a:noAutofit/>
          </a:bodyPr>
          <a:lstStyle/>
          <a:p>
            <a:pPr algn="ctr" defTabSz="913825" fontAlgn="base">
              <a:spcBef>
                <a:spcPct val="0"/>
              </a:spcBef>
              <a:spcAft>
                <a:spcPct val="0"/>
              </a:spcAft>
            </a:pPr>
            <a:r>
              <a:rPr lang="en-US" sz="1799" spc="-50" dirty="0">
                <a:gradFill>
                  <a:gsLst>
                    <a:gs pos="0">
                      <a:srgbClr val="FFFFFF"/>
                    </a:gs>
                    <a:gs pos="100000">
                      <a:srgbClr val="FFFFFF"/>
                    </a:gs>
                  </a:gsLst>
                  <a:lin ang="5400000" scaled="0"/>
                </a:gradFill>
                <a:ea typeface="Segoe UI" pitchFamily="34" charset="0"/>
                <a:cs typeface="Segoe UI" pitchFamily="34" charset="0"/>
              </a:rPr>
              <a:t>`</a:t>
            </a:r>
          </a:p>
        </p:txBody>
      </p:sp>
    </p:spTree>
    <p:extLst>
      <p:ext uri="{BB962C8B-B14F-4D97-AF65-F5344CB8AC3E}">
        <p14:creationId xmlns:p14="http://schemas.microsoft.com/office/powerpoint/2010/main" val="3250007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Title and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360402"/>
            <a:ext cx="11149013" cy="553998"/>
          </a:xfrm>
        </p:spPr>
        <p:txBody>
          <a:bodyPr anchor="t"/>
          <a:lstStyle>
            <a:lvl1pPr algn="l" defTabSz="914089" rtl="0" eaLnBrk="1" latinLnBrk="0" hangingPunct="1">
              <a:lnSpc>
                <a:spcPct val="90000"/>
              </a:lnSpc>
              <a:spcBef>
                <a:spcPct val="0"/>
              </a:spcBef>
              <a:buNone/>
              <a:defRPr lang="en-US" sz="3599" b="0" kern="1200" cap="none" spc="-100" baseline="0" dirty="0">
                <a:ln w="3175">
                  <a:noFill/>
                </a:ln>
                <a:solidFill>
                  <a:schemeClr val="tx1">
                    <a:lumMod val="50000"/>
                  </a:schemeClr>
                </a:solidFill>
                <a:effectLst/>
                <a:latin typeface="Segoe UI Light" pitchFamily="34" charset="0"/>
                <a:ea typeface="Verdana" pitchFamily="34" charset="0"/>
                <a:cs typeface="Segoe UI" pitchFamily="34" charset="0"/>
              </a:defRPr>
            </a:lvl1pPr>
          </a:lstStyle>
          <a:p>
            <a:r>
              <a:rPr lang="en-US" dirty="0"/>
              <a:t>Click to edit Master title style </a:t>
            </a:r>
          </a:p>
        </p:txBody>
      </p:sp>
      <p:sp>
        <p:nvSpPr>
          <p:cNvPr id="21" name="Text Placeholder 2"/>
          <p:cNvSpPr>
            <a:spLocks noGrp="1"/>
          </p:cNvSpPr>
          <p:nvPr>
            <p:ph type="body" idx="14"/>
          </p:nvPr>
        </p:nvSpPr>
        <p:spPr>
          <a:xfrm>
            <a:off x="519433" y="929640"/>
            <a:ext cx="11137583" cy="369332"/>
          </a:xfrm>
        </p:spPr>
        <p:txBody>
          <a:bodyPr anchor="t" anchorCtr="0"/>
          <a:lstStyle>
            <a:lvl1pPr marL="0" indent="0">
              <a:buNone/>
              <a:tabLst>
                <a:tab pos="628461" algn="l"/>
              </a:tabLst>
              <a:defRPr sz="2399" b="0">
                <a:solidFill>
                  <a:schemeClr val="accent1"/>
                </a:solidFill>
                <a:latin typeface="Segoe UI Light" pitchFamily="34" charset="0"/>
                <a:ea typeface="Verdana" pitchFamily="34" charset="0"/>
                <a:cs typeface="Segoe UI" pitchFamily="34" charset="0"/>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81894" y="3390900"/>
            <a:ext cx="2225040" cy="76200"/>
          </a:xfrm>
          <a:prstGeom prst="rect">
            <a:avLst/>
          </a:prstGeom>
        </p:spPr>
      </p:pic>
      <p:sp>
        <p:nvSpPr>
          <p:cNvPr id="15" name="Rectangle 14"/>
          <p:cNvSpPr/>
          <p:nvPr userDrawn="1"/>
        </p:nvSpPr>
        <p:spPr bwMode="auto">
          <a:xfrm>
            <a:off x="-8622" y="6592429"/>
            <a:ext cx="12207240" cy="276517"/>
          </a:xfrm>
          <a:prstGeom prst="rect">
            <a:avLst/>
          </a:prstGeom>
          <a:solidFill>
            <a:srgbClr val="D1294E"/>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16" tIns="45708" rIns="45708" bIns="91416" numCol="1" spcCol="0" rtlCol="0" fromWordArt="0" anchor="b" anchorCtr="0" forceAA="0" compatLnSpc="1">
            <a:prstTxWarp prst="textNoShape">
              <a:avLst/>
            </a:prstTxWarp>
            <a:noAutofit/>
          </a:bodyPr>
          <a:lstStyle/>
          <a:p>
            <a:pPr algn="ctr" defTabSz="913825" fontAlgn="base">
              <a:spcBef>
                <a:spcPct val="0"/>
              </a:spcBef>
              <a:spcAft>
                <a:spcPct val="0"/>
              </a:spcAft>
            </a:pPr>
            <a:r>
              <a:rPr lang="en-US" sz="1799" spc="-50" dirty="0">
                <a:gradFill>
                  <a:gsLst>
                    <a:gs pos="0">
                      <a:srgbClr val="FFFFFF"/>
                    </a:gs>
                    <a:gs pos="100000">
                      <a:srgbClr val="FFFFFF"/>
                    </a:gs>
                  </a:gsLst>
                  <a:lin ang="5400000" scaled="0"/>
                </a:gradFill>
                <a:ea typeface="Segoe UI" pitchFamily="34" charset="0"/>
                <a:cs typeface="Segoe UI" pitchFamily="34" charset="0"/>
              </a:rPr>
              <a:t>`</a:t>
            </a:r>
          </a:p>
        </p:txBody>
      </p:sp>
    </p:spTree>
    <p:extLst>
      <p:ext uri="{BB962C8B-B14F-4D97-AF65-F5344CB8AC3E}">
        <p14:creationId xmlns:p14="http://schemas.microsoft.com/office/powerpoint/2010/main" val="372365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2_Title and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360402"/>
            <a:ext cx="11149013" cy="553998"/>
          </a:xfrm>
        </p:spPr>
        <p:txBody>
          <a:bodyPr anchor="t"/>
          <a:lstStyle>
            <a:lvl1pPr algn="l" defTabSz="914089" rtl="0" eaLnBrk="1" latinLnBrk="0" hangingPunct="1">
              <a:lnSpc>
                <a:spcPct val="90000"/>
              </a:lnSpc>
              <a:spcBef>
                <a:spcPct val="0"/>
              </a:spcBef>
              <a:buNone/>
              <a:defRPr lang="en-US" sz="3599" b="0" kern="1200" cap="none" spc="-100" baseline="0" dirty="0">
                <a:ln w="3175">
                  <a:noFill/>
                </a:ln>
                <a:solidFill>
                  <a:schemeClr val="tx1">
                    <a:lumMod val="50000"/>
                  </a:schemeClr>
                </a:solidFill>
                <a:effectLst/>
                <a:latin typeface="Segoe UI Light" pitchFamily="34" charset="0"/>
                <a:ea typeface="Verdana" pitchFamily="34" charset="0"/>
                <a:cs typeface="Segoe UI" pitchFamily="34" charset="0"/>
              </a:defRPr>
            </a:lvl1pPr>
          </a:lstStyle>
          <a:p>
            <a:r>
              <a:rPr lang="en-US" dirty="0"/>
              <a:t>Click to edit Master title style </a:t>
            </a:r>
          </a:p>
        </p:txBody>
      </p:sp>
      <p:sp>
        <p:nvSpPr>
          <p:cNvPr id="21" name="Text Placeholder 2"/>
          <p:cNvSpPr>
            <a:spLocks noGrp="1"/>
          </p:cNvSpPr>
          <p:nvPr>
            <p:ph type="body" idx="14"/>
          </p:nvPr>
        </p:nvSpPr>
        <p:spPr>
          <a:xfrm>
            <a:off x="519433" y="929640"/>
            <a:ext cx="11137583" cy="369332"/>
          </a:xfrm>
        </p:spPr>
        <p:txBody>
          <a:bodyPr anchor="t" anchorCtr="0"/>
          <a:lstStyle>
            <a:lvl1pPr marL="0" indent="0">
              <a:buNone/>
              <a:tabLst>
                <a:tab pos="628461" algn="l"/>
              </a:tabLst>
              <a:defRPr sz="2399" b="0">
                <a:solidFill>
                  <a:schemeClr val="accent1"/>
                </a:solidFill>
                <a:latin typeface="Segoe UI Light" pitchFamily="34" charset="0"/>
                <a:ea typeface="Verdana" pitchFamily="34" charset="0"/>
                <a:cs typeface="Segoe UI" pitchFamily="34" charset="0"/>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981894" y="3390900"/>
            <a:ext cx="2225040" cy="76200"/>
          </a:xfrm>
          <a:prstGeom prst="rect">
            <a:avLst/>
          </a:prstGeom>
        </p:spPr>
      </p:pic>
      <p:sp>
        <p:nvSpPr>
          <p:cNvPr id="15" name="Rectangle 14"/>
          <p:cNvSpPr/>
          <p:nvPr userDrawn="1">
            <p:custDataLst>
              <p:tags r:id="rId1"/>
            </p:custDataLst>
          </p:nvPr>
        </p:nvSpPr>
        <p:spPr bwMode="auto">
          <a:xfrm>
            <a:off x="-8622" y="6613257"/>
            <a:ext cx="12207240" cy="255689"/>
          </a:xfrm>
          <a:prstGeom prst="rect">
            <a:avLst/>
          </a:prstGeom>
          <a:solidFill>
            <a:srgbClr val="FFB900"/>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16" tIns="45708" rIns="45708" bIns="91416" numCol="1" spcCol="0" rtlCol="0" fromWordArt="0" anchor="b" anchorCtr="0" forceAA="0" compatLnSpc="1">
            <a:prstTxWarp prst="textNoShape">
              <a:avLst/>
            </a:prstTxWarp>
            <a:noAutofit/>
          </a:bodyPr>
          <a:lstStyle/>
          <a:p>
            <a:pPr algn="ctr" defTabSz="913825" fontAlgn="base">
              <a:spcBef>
                <a:spcPct val="0"/>
              </a:spcBef>
              <a:spcAft>
                <a:spcPct val="0"/>
              </a:spcAft>
            </a:pPr>
            <a:endParaRPr lang="en-US" sz="1799" spc="-50" dirty="0">
              <a:gradFill flip="none" rotWithShape="1">
                <a:gsLst>
                  <a:gs pos="0">
                    <a:srgbClr val="000000"/>
                  </a:gs>
                  <a:gs pos="100000">
                    <a:srgbClr val="000000"/>
                  </a:gs>
                </a:gsLst>
                <a:lin ang="5400000" scaled="0"/>
                <a:tileRect/>
              </a:gradFill>
              <a:ea typeface="Segoe UI" pitchFamily="34" charset="0"/>
              <a:cs typeface="Segoe UI" pitchFamily="34" charset="0"/>
            </a:endParaRPr>
          </a:p>
        </p:txBody>
      </p:sp>
    </p:spTree>
    <p:extLst>
      <p:ext uri="{BB962C8B-B14F-4D97-AF65-F5344CB8AC3E}">
        <p14:creationId xmlns:p14="http://schemas.microsoft.com/office/powerpoint/2010/main" val="1069032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3_Title and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360402"/>
            <a:ext cx="11149013" cy="553998"/>
          </a:xfrm>
        </p:spPr>
        <p:txBody>
          <a:bodyPr anchor="t"/>
          <a:lstStyle>
            <a:lvl1pPr algn="l" defTabSz="914089" rtl="0" eaLnBrk="1" latinLnBrk="0" hangingPunct="1">
              <a:lnSpc>
                <a:spcPct val="90000"/>
              </a:lnSpc>
              <a:spcBef>
                <a:spcPct val="0"/>
              </a:spcBef>
              <a:buNone/>
              <a:defRPr lang="en-US" sz="3599" b="0" kern="1200" cap="none" spc="-100" baseline="0" dirty="0">
                <a:ln w="3175">
                  <a:noFill/>
                </a:ln>
                <a:solidFill>
                  <a:schemeClr val="tx1">
                    <a:lumMod val="50000"/>
                  </a:schemeClr>
                </a:solidFill>
                <a:effectLst/>
                <a:latin typeface="Segoe UI Light" pitchFamily="34" charset="0"/>
                <a:ea typeface="Verdana" pitchFamily="34" charset="0"/>
                <a:cs typeface="Segoe UI" pitchFamily="34" charset="0"/>
              </a:defRPr>
            </a:lvl1pPr>
          </a:lstStyle>
          <a:p>
            <a:r>
              <a:rPr lang="en-US" dirty="0"/>
              <a:t>Click to edit Master title style </a:t>
            </a:r>
          </a:p>
        </p:txBody>
      </p:sp>
      <p:sp>
        <p:nvSpPr>
          <p:cNvPr id="21" name="Text Placeholder 2"/>
          <p:cNvSpPr>
            <a:spLocks noGrp="1"/>
          </p:cNvSpPr>
          <p:nvPr>
            <p:ph type="body" idx="14"/>
          </p:nvPr>
        </p:nvSpPr>
        <p:spPr>
          <a:xfrm>
            <a:off x="519433" y="929640"/>
            <a:ext cx="11137583" cy="369332"/>
          </a:xfrm>
        </p:spPr>
        <p:txBody>
          <a:bodyPr anchor="t" anchorCtr="0"/>
          <a:lstStyle>
            <a:lvl1pPr marL="0" indent="0">
              <a:buNone/>
              <a:tabLst>
                <a:tab pos="628461" algn="l"/>
              </a:tabLst>
              <a:defRPr sz="2399" b="0">
                <a:solidFill>
                  <a:schemeClr val="accent1"/>
                </a:solidFill>
                <a:latin typeface="Segoe UI Light" pitchFamily="34" charset="0"/>
                <a:ea typeface="Verdana" pitchFamily="34" charset="0"/>
                <a:cs typeface="Segoe UI" pitchFamily="34" charset="0"/>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81894" y="3390900"/>
            <a:ext cx="2225040" cy="76200"/>
          </a:xfrm>
          <a:prstGeom prst="rect">
            <a:avLst/>
          </a:prstGeom>
        </p:spPr>
      </p:pic>
      <p:sp>
        <p:nvSpPr>
          <p:cNvPr id="15" name="Rectangle 14"/>
          <p:cNvSpPr/>
          <p:nvPr userDrawn="1"/>
        </p:nvSpPr>
        <p:spPr bwMode="auto">
          <a:xfrm>
            <a:off x="-8622" y="6592429"/>
            <a:ext cx="12207240" cy="276517"/>
          </a:xfrm>
          <a:prstGeom prst="rect">
            <a:avLst/>
          </a:prstGeom>
          <a:solidFill>
            <a:srgbClr val="0070C0"/>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16" tIns="45708" rIns="45708" bIns="91416" numCol="1" spcCol="0" rtlCol="0" fromWordArt="0" anchor="b" anchorCtr="0" forceAA="0" compatLnSpc="1">
            <a:prstTxWarp prst="textNoShape">
              <a:avLst/>
            </a:prstTxWarp>
            <a:noAutofit/>
          </a:bodyPr>
          <a:lstStyle/>
          <a:p>
            <a:pPr algn="ctr" defTabSz="913825" fontAlgn="base">
              <a:spcBef>
                <a:spcPct val="0"/>
              </a:spcBef>
              <a:spcAft>
                <a:spcPct val="0"/>
              </a:spcAft>
            </a:pPr>
            <a:r>
              <a:rPr lang="en-US" sz="1799" spc="-50" dirty="0">
                <a:gradFill>
                  <a:gsLst>
                    <a:gs pos="0">
                      <a:srgbClr val="FFFFFF"/>
                    </a:gs>
                    <a:gs pos="100000">
                      <a:srgbClr val="FFFFFF"/>
                    </a:gs>
                  </a:gsLst>
                  <a:lin ang="5400000" scaled="0"/>
                </a:gradFill>
                <a:ea typeface="Segoe UI" pitchFamily="34" charset="0"/>
                <a:cs typeface="Segoe UI" pitchFamily="34" charset="0"/>
              </a:rPr>
              <a:t>`</a:t>
            </a:r>
          </a:p>
        </p:txBody>
      </p:sp>
    </p:spTree>
    <p:extLst>
      <p:ext uri="{BB962C8B-B14F-4D97-AF65-F5344CB8AC3E}">
        <p14:creationId xmlns:p14="http://schemas.microsoft.com/office/powerpoint/2010/main" val="86231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and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360402"/>
            <a:ext cx="11149013" cy="553998"/>
          </a:xfrm>
        </p:spPr>
        <p:txBody>
          <a:bodyPr anchor="t"/>
          <a:lstStyle>
            <a:lvl1pPr algn="l" defTabSz="914363" rtl="0" eaLnBrk="1" latinLnBrk="0" hangingPunct="1">
              <a:lnSpc>
                <a:spcPct val="90000"/>
              </a:lnSpc>
              <a:spcBef>
                <a:spcPct val="0"/>
              </a:spcBef>
              <a:buNone/>
              <a:defRPr lang="en-US" sz="3600" b="0" kern="1200" cap="none" spc="-100" baseline="0" dirty="0">
                <a:ln w="3175">
                  <a:noFill/>
                </a:ln>
                <a:solidFill>
                  <a:schemeClr val="tx1">
                    <a:lumMod val="50000"/>
                  </a:schemeClr>
                </a:solidFill>
                <a:effectLst/>
                <a:latin typeface="Segoe UI Light" pitchFamily="34" charset="0"/>
                <a:ea typeface="Verdana" pitchFamily="34" charset="0"/>
                <a:cs typeface="Segoe UI" pitchFamily="34" charset="0"/>
              </a:defRPr>
            </a:lvl1pPr>
          </a:lstStyle>
          <a:p>
            <a:r>
              <a:rPr lang="en-US" dirty="0"/>
              <a:t>Click to edit Master title style </a:t>
            </a:r>
          </a:p>
        </p:txBody>
      </p:sp>
      <p:sp>
        <p:nvSpPr>
          <p:cNvPr id="21" name="Text Placeholder 2"/>
          <p:cNvSpPr>
            <a:spLocks noGrp="1"/>
          </p:cNvSpPr>
          <p:nvPr>
            <p:ph type="body" idx="14"/>
          </p:nvPr>
        </p:nvSpPr>
        <p:spPr>
          <a:xfrm>
            <a:off x="519432" y="929640"/>
            <a:ext cx="11137583" cy="369332"/>
          </a:xfrm>
        </p:spPr>
        <p:txBody>
          <a:bodyPr anchor="t" anchorCtr="0"/>
          <a:lstStyle>
            <a:lvl1pPr marL="0" indent="0">
              <a:buNone/>
              <a:tabLst>
                <a:tab pos="628650" algn="l"/>
              </a:tabLst>
              <a:defRPr sz="2400" b="0">
                <a:solidFill>
                  <a:schemeClr val="accent1"/>
                </a:solidFill>
                <a:latin typeface="Segoe UI Light" pitchFamily="34" charset="0"/>
                <a:ea typeface="Verdana" pitchFamily="34" charset="0"/>
                <a:cs typeface="Segoe U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981894" y="3390900"/>
            <a:ext cx="2225040" cy="76200"/>
          </a:xfrm>
          <a:prstGeom prst="rect">
            <a:avLst/>
          </a:prstGeom>
        </p:spPr>
      </p:pic>
      <p:sp>
        <p:nvSpPr>
          <p:cNvPr id="15" name="Rectangle 14"/>
          <p:cNvSpPr/>
          <p:nvPr userDrawn="1">
            <p:custDataLst>
              <p:tags r:id="rId1"/>
            </p:custDataLst>
          </p:nvPr>
        </p:nvSpPr>
        <p:spPr bwMode="auto">
          <a:xfrm>
            <a:off x="-8622" y="6613255"/>
            <a:ext cx="12207240" cy="255689"/>
          </a:xfrm>
          <a:prstGeom prst="rect">
            <a:avLst/>
          </a:prstGeom>
          <a:solidFill>
            <a:srgbClr val="FFB900"/>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a:gradFill flip="none" rotWithShape="1">
                <a:gsLst>
                  <a:gs pos="0">
                    <a:srgbClr val="000000"/>
                  </a:gs>
                  <a:gs pos="100000">
                    <a:srgbClr val="000000"/>
                  </a:gs>
                </a:gsLst>
                <a:lin ang="5400000" scaled="0"/>
                <a:tileRect/>
              </a:gradFill>
              <a:ea typeface="Segoe UI" pitchFamily="34" charset="0"/>
              <a:cs typeface="Segoe UI" pitchFamily="34" charset="0"/>
            </a:endParaRPr>
          </a:p>
        </p:txBody>
      </p:sp>
      <p:pic>
        <p:nvPicPr>
          <p:cNvPr id="6" name="Picture 2"/>
          <p:cNvPicPr>
            <a:picLocks noChangeAspect="1" noChangeArrowheads="1"/>
          </p:cNvPicPr>
          <p:nvPr userDrawn="1"/>
        </p:nvPicPr>
        <p:blipFill>
          <a:blip r:embed="rId4" cstate="email">
            <a:extLst>
              <a:ext uri="{28A0092B-C50C-407E-A947-70E740481C1C}">
                <a14:useLocalDpi xmlns:a14="http://schemas.microsoft.com/office/drawing/2010/main"/>
              </a:ext>
            </a:extLst>
          </a:blip>
          <a:stretch>
            <a:fillRect/>
          </a:stretch>
        </p:blipFill>
        <p:spPr bwMode="auto">
          <a:xfrm>
            <a:off x="10896600" y="6497999"/>
            <a:ext cx="1292225" cy="475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0499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5_Title and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360402"/>
            <a:ext cx="11149013" cy="553998"/>
          </a:xfrm>
        </p:spPr>
        <p:txBody>
          <a:bodyPr anchor="t"/>
          <a:lstStyle>
            <a:lvl1pPr algn="l" defTabSz="914089" rtl="0" eaLnBrk="1" latinLnBrk="0" hangingPunct="1">
              <a:lnSpc>
                <a:spcPct val="90000"/>
              </a:lnSpc>
              <a:spcBef>
                <a:spcPct val="0"/>
              </a:spcBef>
              <a:buNone/>
              <a:defRPr lang="en-US" sz="3599" b="0" kern="1200" cap="none" spc="-100" baseline="0" dirty="0">
                <a:ln w="3175">
                  <a:noFill/>
                </a:ln>
                <a:solidFill>
                  <a:schemeClr val="tx1">
                    <a:lumMod val="50000"/>
                  </a:schemeClr>
                </a:solidFill>
                <a:effectLst/>
                <a:latin typeface="Segoe UI Light" pitchFamily="34" charset="0"/>
                <a:ea typeface="Verdana" pitchFamily="34" charset="0"/>
                <a:cs typeface="Segoe UI" pitchFamily="34" charset="0"/>
              </a:defRPr>
            </a:lvl1pPr>
          </a:lstStyle>
          <a:p>
            <a:r>
              <a:rPr lang="en-US" dirty="0"/>
              <a:t>Click to edit Master title style </a:t>
            </a:r>
          </a:p>
        </p:txBody>
      </p:sp>
      <p:sp>
        <p:nvSpPr>
          <p:cNvPr id="21" name="Text Placeholder 2"/>
          <p:cNvSpPr>
            <a:spLocks noGrp="1"/>
          </p:cNvSpPr>
          <p:nvPr>
            <p:ph type="body" idx="14"/>
          </p:nvPr>
        </p:nvSpPr>
        <p:spPr>
          <a:xfrm>
            <a:off x="519433" y="929640"/>
            <a:ext cx="11137583" cy="369332"/>
          </a:xfrm>
        </p:spPr>
        <p:txBody>
          <a:bodyPr anchor="t" anchorCtr="0"/>
          <a:lstStyle>
            <a:lvl1pPr marL="0" indent="0">
              <a:buNone/>
              <a:tabLst>
                <a:tab pos="628461" algn="l"/>
              </a:tabLst>
              <a:defRPr sz="2399" b="0">
                <a:solidFill>
                  <a:schemeClr val="accent1"/>
                </a:solidFill>
                <a:latin typeface="Segoe UI Light" pitchFamily="34" charset="0"/>
                <a:ea typeface="Verdana" pitchFamily="34" charset="0"/>
                <a:cs typeface="Segoe UI" pitchFamily="34" charset="0"/>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81894" y="3390900"/>
            <a:ext cx="2225040" cy="76200"/>
          </a:xfrm>
          <a:prstGeom prst="rect">
            <a:avLst/>
          </a:prstGeom>
        </p:spPr>
      </p:pic>
      <p:sp>
        <p:nvSpPr>
          <p:cNvPr id="15" name="Rectangle 14"/>
          <p:cNvSpPr/>
          <p:nvPr userDrawn="1"/>
        </p:nvSpPr>
        <p:spPr bwMode="auto">
          <a:xfrm>
            <a:off x="-8622" y="6592429"/>
            <a:ext cx="12207240" cy="276517"/>
          </a:xfrm>
          <a:prstGeom prst="rect">
            <a:avLst/>
          </a:prstGeom>
          <a:solidFill>
            <a:srgbClr val="D7310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16" tIns="45708" rIns="45708" bIns="91416" numCol="1" spcCol="0" rtlCol="0" fromWordArt="0" anchor="b" anchorCtr="0" forceAA="0" compatLnSpc="1">
            <a:prstTxWarp prst="textNoShape">
              <a:avLst/>
            </a:prstTxWarp>
            <a:noAutofit/>
          </a:bodyPr>
          <a:lstStyle/>
          <a:p>
            <a:pPr algn="ctr" defTabSz="913825" fontAlgn="base">
              <a:spcBef>
                <a:spcPct val="0"/>
              </a:spcBef>
              <a:spcAft>
                <a:spcPct val="0"/>
              </a:spcAft>
            </a:pPr>
            <a:r>
              <a:rPr lang="en-US" sz="1799" spc="-50" dirty="0">
                <a:gradFill>
                  <a:gsLst>
                    <a:gs pos="0">
                      <a:srgbClr val="FFFFFF"/>
                    </a:gs>
                    <a:gs pos="100000">
                      <a:srgbClr val="FFFFFF"/>
                    </a:gs>
                  </a:gsLst>
                  <a:lin ang="5400000" scaled="0"/>
                </a:gradFill>
                <a:ea typeface="Segoe UI" pitchFamily="34" charset="0"/>
                <a:cs typeface="Segoe UI" pitchFamily="34" charset="0"/>
              </a:rPr>
              <a:t>`</a:t>
            </a:r>
          </a:p>
        </p:txBody>
      </p:sp>
    </p:spTree>
    <p:extLst>
      <p:ext uri="{BB962C8B-B14F-4D97-AF65-F5344CB8AC3E}">
        <p14:creationId xmlns:p14="http://schemas.microsoft.com/office/powerpoint/2010/main" val="2053169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7_Title and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360402"/>
            <a:ext cx="11149013" cy="553998"/>
          </a:xfrm>
        </p:spPr>
        <p:txBody>
          <a:bodyPr anchor="t"/>
          <a:lstStyle>
            <a:lvl1pPr algn="l" defTabSz="914089" rtl="0" eaLnBrk="1" latinLnBrk="0" hangingPunct="1">
              <a:lnSpc>
                <a:spcPct val="90000"/>
              </a:lnSpc>
              <a:spcBef>
                <a:spcPct val="0"/>
              </a:spcBef>
              <a:buNone/>
              <a:defRPr lang="en-US" sz="3599" b="0" kern="1200" cap="none" spc="-100" baseline="0" dirty="0">
                <a:ln w="3175">
                  <a:noFill/>
                </a:ln>
                <a:solidFill>
                  <a:schemeClr val="tx1">
                    <a:lumMod val="50000"/>
                  </a:schemeClr>
                </a:solidFill>
                <a:effectLst/>
                <a:latin typeface="Segoe UI Light" pitchFamily="34" charset="0"/>
                <a:ea typeface="Verdana" pitchFamily="34" charset="0"/>
                <a:cs typeface="Segoe UI" pitchFamily="34" charset="0"/>
              </a:defRPr>
            </a:lvl1pPr>
          </a:lstStyle>
          <a:p>
            <a:r>
              <a:rPr lang="en-US" dirty="0"/>
              <a:t>Click to edit Master title style </a:t>
            </a:r>
          </a:p>
        </p:txBody>
      </p:sp>
      <p:sp>
        <p:nvSpPr>
          <p:cNvPr id="21" name="Text Placeholder 2"/>
          <p:cNvSpPr>
            <a:spLocks noGrp="1"/>
          </p:cNvSpPr>
          <p:nvPr>
            <p:ph type="body" idx="14"/>
          </p:nvPr>
        </p:nvSpPr>
        <p:spPr>
          <a:xfrm>
            <a:off x="519433" y="929640"/>
            <a:ext cx="11137583" cy="369332"/>
          </a:xfrm>
        </p:spPr>
        <p:txBody>
          <a:bodyPr anchor="t" anchorCtr="0"/>
          <a:lstStyle>
            <a:lvl1pPr marL="0" indent="0">
              <a:buNone/>
              <a:tabLst>
                <a:tab pos="628461" algn="l"/>
              </a:tabLst>
              <a:defRPr sz="2399" b="0">
                <a:solidFill>
                  <a:schemeClr val="accent1"/>
                </a:solidFill>
                <a:latin typeface="Segoe UI Light" pitchFamily="34" charset="0"/>
                <a:ea typeface="Verdana" pitchFamily="34" charset="0"/>
                <a:cs typeface="Segoe UI" pitchFamily="34" charset="0"/>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981894" y="3390900"/>
            <a:ext cx="2225040" cy="76200"/>
          </a:xfrm>
          <a:prstGeom prst="rect">
            <a:avLst/>
          </a:prstGeom>
        </p:spPr>
      </p:pic>
      <p:sp>
        <p:nvSpPr>
          <p:cNvPr id="15" name="Rectangle 14"/>
          <p:cNvSpPr/>
          <p:nvPr userDrawn="1">
            <p:custDataLst>
              <p:tags r:id="rId1"/>
            </p:custDataLst>
          </p:nvPr>
        </p:nvSpPr>
        <p:spPr bwMode="auto">
          <a:xfrm>
            <a:off x="-8622" y="6613255"/>
            <a:ext cx="12207240" cy="255690"/>
          </a:xfrm>
          <a:prstGeom prst="rect">
            <a:avLst/>
          </a:prstGeom>
          <a:solidFill>
            <a:srgbClr val="00BCF2"/>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16" tIns="45708" rIns="45708" bIns="91416" numCol="1" spcCol="0" rtlCol="0" fromWordArt="0" anchor="b" anchorCtr="0" forceAA="0" compatLnSpc="1">
            <a:prstTxWarp prst="textNoShape">
              <a:avLst/>
            </a:prstTxWarp>
            <a:noAutofit/>
          </a:bodyPr>
          <a:lstStyle/>
          <a:p>
            <a:pPr algn="ctr" defTabSz="913825" fontAlgn="base">
              <a:spcBef>
                <a:spcPct val="0"/>
              </a:spcBef>
              <a:spcAft>
                <a:spcPct val="0"/>
              </a:spcAft>
            </a:pPr>
            <a:endParaRPr lang="en-US" sz="1799" spc="-50" dirty="0">
              <a:gradFill flip="none" rotWithShape="1">
                <a:gsLst>
                  <a:gs pos="0">
                    <a:srgbClr val="000000"/>
                  </a:gs>
                  <a:gs pos="100000">
                    <a:srgbClr val="000000"/>
                  </a:gs>
                </a:gsLst>
                <a:lin ang="5400000" scaled="0"/>
                <a:tileRect/>
              </a:gradFill>
              <a:ea typeface="Segoe UI" pitchFamily="34" charset="0"/>
              <a:cs typeface="Segoe UI" pitchFamily="34" charset="0"/>
            </a:endParaRPr>
          </a:p>
        </p:txBody>
      </p:sp>
    </p:spTree>
    <p:extLst>
      <p:ext uri="{BB962C8B-B14F-4D97-AF65-F5344CB8AC3E}">
        <p14:creationId xmlns:p14="http://schemas.microsoft.com/office/powerpoint/2010/main" val="1988171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6_Title and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360402"/>
            <a:ext cx="11149013" cy="553998"/>
          </a:xfrm>
        </p:spPr>
        <p:txBody>
          <a:bodyPr anchor="t"/>
          <a:lstStyle>
            <a:lvl1pPr algn="l" defTabSz="914089" rtl="0" eaLnBrk="1" latinLnBrk="0" hangingPunct="1">
              <a:lnSpc>
                <a:spcPct val="90000"/>
              </a:lnSpc>
              <a:spcBef>
                <a:spcPct val="0"/>
              </a:spcBef>
              <a:buNone/>
              <a:defRPr lang="en-US" sz="3599" b="0" kern="1200" cap="none" spc="-100" baseline="0" dirty="0">
                <a:ln w="3175">
                  <a:noFill/>
                </a:ln>
                <a:solidFill>
                  <a:schemeClr val="tx1">
                    <a:lumMod val="50000"/>
                  </a:schemeClr>
                </a:solidFill>
                <a:effectLst/>
                <a:latin typeface="Segoe UI Light" pitchFamily="34" charset="0"/>
                <a:ea typeface="Verdana" pitchFamily="34" charset="0"/>
                <a:cs typeface="Segoe UI" pitchFamily="34" charset="0"/>
              </a:defRPr>
            </a:lvl1pPr>
          </a:lstStyle>
          <a:p>
            <a:r>
              <a:rPr lang="en-US" dirty="0"/>
              <a:t>Click to edit Master title style </a:t>
            </a:r>
          </a:p>
        </p:txBody>
      </p:sp>
      <p:sp>
        <p:nvSpPr>
          <p:cNvPr id="21" name="Text Placeholder 2"/>
          <p:cNvSpPr>
            <a:spLocks noGrp="1"/>
          </p:cNvSpPr>
          <p:nvPr>
            <p:ph type="body" idx="14"/>
          </p:nvPr>
        </p:nvSpPr>
        <p:spPr>
          <a:xfrm>
            <a:off x="519433" y="929640"/>
            <a:ext cx="11137583" cy="369332"/>
          </a:xfrm>
        </p:spPr>
        <p:txBody>
          <a:bodyPr anchor="t" anchorCtr="0"/>
          <a:lstStyle>
            <a:lvl1pPr marL="0" indent="0">
              <a:buNone/>
              <a:tabLst>
                <a:tab pos="628461" algn="l"/>
              </a:tabLst>
              <a:defRPr sz="2399" b="0">
                <a:solidFill>
                  <a:schemeClr val="accent1"/>
                </a:solidFill>
                <a:latin typeface="Segoe UI Light" pitchFamily="34" charset="0"/>
                <a:ea typeface="Verdana" pitchFamily="34" charset="0"/>
                <a:cs typeface="Segoe UI" pitchFamily="34" charset="0"/>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981894" y="3390900"/>
            <a:ext cx="2225040" cy="76200"/>
          </a:xfrm>
          <a:prstGeom prst="rect">
            <a:avLst/>
          </a:prstGeom>
        </p:spPr>
      </p:pic>
      <p:sp>
        <p:nvSpPr>
          <p:cNvPr id="15" name="Rectangle 14"/>
          <p:cNvSpPr/>
          <p:nvPr userDrawn="1">
            <p:custDataLst>
              <p:tags r:id="rId1"/>
            </p:custDataLst>
          </p:nvPr>
        </p:nvSpPr>
        <p:spPr bwMode="auto">
          <a:xfrm>
            <a:off x="-8622" y="6592429"/>
            <a:ext cx="12207240" cy="276517"/>
          </a:xfrm>
          <a:prstGeom prst="rect">
            <a:avLst/>
          </a:prstGeom>
          <a:solidFill>
            <a:srgbClr val="9B4F96"/>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16" tIns="45708" rIns="45708" bIns="91416" numCol="1" spcCol="0" rtlCol="0" fromWordArt="0" anchor="b" anchorCtr="0" forceAA="0" compatLnSpc="1">
            <a:prstTxWarp prst="textNoShape">
              <a:avLst/>
            </a:prstTxWarp>
            <a:noAutofit/>
          </a:bodyPr>
          <a:lstStyle/>
          <a:p>
            <a:pPr algn="ctr" defTabSz="913825" fontAlgn="base">
              <a:spcBef>
                <a:spcPct val="0"/>
              </a:spcBef>
              <a:spcAft>
                <a:spcPct val="0"/>
              </a:spcAft>
            </a:pPr>
            <a:r>
              <a:rPr lang="en-US" sz="1799" spc="-50" dirty="0">
                <a:gradFill flip="none" rotWithShape="1">
                  <a:gsLst>
                    <a:gs pos="0">
                      <a:srgbClr val="FFFFFF"/>
                    </a:gs>
                    <a:gs pos="100000">
                      <a:srgbClr val="FFFFFF"/>
                    </a:gs>
                  </a:gsLst>
                  <a:lin ang="5400000" scaled="0"/>
                  <a:tileRect/>
                </a:gradFill>
                <a:ea typeface="Segoe UI" pitchFamily="34" charset="0"/>
                <a:cs typeface="Segoe UI" pitchFamily="34" charset="0"/>
              </a:rPr>
              <a:t>`</a:t>
            </a:r>
          </a:p>
        </p:txBody>
      </p:sp>
    </p:spTree>
    <p:extLst>
      <p:ext uri="{BB962C8B-B14F-4D97-AF65-F5344CB8AC3E}">
        <p14:creationId xmlns:p14="http://schemas.microsoft.com/office/powerpoint/2010/main" val="1056849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Hidden slide">
    <p:spTree>
      <p:nvGrpSpPr>
        <p:cNvPr id="1" name=""/>
        <p:cNvGrpSpPr/>
        <p:nvPr/>
      </p:nvGrpSpPr>
      <p:grpSpPr>
        <a:xfrm>
          <a:off x="0" y="0"/>
          <a:ext cx="0" cy="0"/>
          <a:chOff x="0" y="0"/>
          <a:chExt cx="0" cy="0"/>
        </a:xfrm>
      </p:grpSpPr>
      <p:sp>
        <p:nvSpPr>
          <p:cNvPr id="3" name="Rectangle 2"/>
          <p:cNvSpPr/>
          <p:nvPr userDrawn="1"/>
        </p:nvSpPr>
        <p:spPr bwMode="auto">
          <a:xfrm>
            <a:off x="1" y="0"/>
            <a:ext cx="12188825" cy="6858000"/>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6" rIns="91412" bIns="45706" numCol="1" rtlCol="0" anchor="ctr" anchorCtr="0" compatLnSpc="1">
            <a:prstTxWarp prst="textNoShape">
              <a:avLst/>
            </a:prstTxWarp>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 name="Title 1"/>
          <p:cNvSpPr>
            <a:spLocks noGrp="1"/>
          </p:cNvSpPr>
          <p:nvPr>
            <p:ph type="title"/>
          </p:nvPr>
        </p:nvSpPr>
        <p:spPr/>
        <p:txBody>
          <a:bodyPr/>
          <a:lstStyle>
            <a:lvl1pPr>
              <a:defRPr sz="3599">
                <a:solidFill>
                  <a:schemeClr val="bg1"/>
                </a:solidFill>
              </a:defRPr>
            </a:lvl1pPr>
          </a:lstStyle>
          <a:p>
            <a:r>
              <a:rPr lang="en-US" dirty="0"/>
              <a:t>Click to edit Master title style</a:t>
            </a:r>
          </a:p>
        </p:txBody>
      </p:sp>
      <p:sp>
        <p:nvSpPr>
          <p:cNvPr id="5" name="TextBox 4"/>
          <p:cNvSpPr txBox="1"/>
          <p:nvPr userDrawn="1"/>
        </p:nvSpPr>
        <p:spPr>
          <a:xfrm>
            <a:off x="263958" y="6495393"/>
            <a:ext cx="1011495" cy="215444"/>
          </a:xfrm>
          <a:prstGeom prst="rect">
            <a:avLst/>
          </a:prstGeom>
          <a:noFill/>
        </p:spPr>
        <p:txBody>
          <a:bodyPr wrap="none" lIns="0" tIns="0" rIns="0" bIns="0" rtlCol="0">
            <a:spAutoFit/>
          </a:bodyPr>
          <a:lstStyle/>
          <a:p>
            <a:r>
              <a:rPr lang="en-US" sz="1400" dirty="0">
                <a:solidFill>
                  <a:srgbClr val="FFFFFF"/>
                </a:solidFill>
                <a:latin typeface="Segoe UI" pitchFamily="34" charset="0"/>
              </a:rPr>
              <a:t>Hidden Slide</a:t>
            </a:r>
          </a:p>
        </p:txBody>
      </p:sp>
      <p:sp>
        <p:nvSpPr>
          <p:cNvPr id="6" name="Content Placeholder 2"/>
          <p:cNvSpPr>
            <a:spLocks noGrp="1"/>
          </p:cNvSpPr>
          <p:nvPr>
            <p:ph idx="1"/>
          </p:nvPr>
        </p:nvSpPr>
        <p:spPr>
          <a:xfrm>
            <a:off x="494836" y="1381433"/>
            <a:ext cx="11173290" cy="1723549"/>
          </a:xfrm>
        </p:spPr>
        <p:txBody>
          <a:bodyPr/>
          <a:lstStyle>
            <a:lvl1pPr marL="274238" indent="-274238">
              <a:buClr>
                <a:srgbClr val="5191CD"/>
              </a:buClr>
              <a:buFont typeface="Wingdings" panose="05000000000000000000" pitchFamily="2" charset="2"/>
              <a:buChar char="§"/>
              <a:defRPr sz="1999">
                <a:solidFill>
                  <a:schemeClr val="bg1"/>
                </a:solidFill>
                <a:latin typeface="+mn-lt"/>
              </a:defRPr>
            </a:lvl1pPr>
            <a:lvl2pPr marL="548475" indent="-274238">
              <a:buClr>
                <a:srgbClr val="5191CD"/>
              </a:buClr>
              <a:buSzPct val="75000"/>
              <a:buFont typeface="Wingdings" panose="05000000000000000000" pitchFamily="2" charset="2"/>
              <a:buChar char="§"/>
              <a:defRPr sz="1999">
                <a:solidFill>
                  <a:schemeClr val="bg1"/>
                </a:solidFill>
                <a:latin typeface="+mn-lt"/>
              </a:defRPr>
            </a:lvl2pPr>
            <a:lvl3pPr marL="822713" indent="-274238">
              <a:buClr>
                <a:srgbClr val="5191CD"/>
              </a:buClr>
              <a:buFont typeface="Wingdings" panose="05000000000000000000" pitchFamily="2" charset="2"/>
              <a:buChar char="§"/>
              <a:defRPr sz="1799">
                <a:solidFill>
                  <a:schemeClr val="bg1"/>
                </a:solidFill>
                <a:latin typeface="+mn-lt"/>
              </a:defRPr>
            </a:lvl3pPr>
            <a:lvl4pPr marL="1096951" indent="-274238">
              <a:buClr>
                <a:srgbClr val="5191CD"/>
              </a:buClr>
              <a:buFont typeface="Wingdings" panose="05000000000000000000" pitchFamily="2" charset="2"/>
              <a:buChar char="§"/>
              <a:defRPr sz="1799">
                <a:solidFill>
                  <a:schemeClr val="bg1"/>
                </a:solidFill>
                <a:latin typeface="+mn-lt"/>
              </a:defRPr>
            </a:lvl4pPr>
            <a:lvl5pPr marL="1371189" indent="-274238">
              <a:buClr>
                <a:srgbClr val="5191CD"/>
              </a:buClr>
              <a:buFont typeface="Wingdings" panose="05000000000000000000" pitchFamily="2" charset="2"/>
              <a:buChar char="§"/>
              <a:defRPr sz="1600">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8220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3"/>
            <a:ext cx="10237786" cy="997196"/>
          </a:xfrm>
        </p:spPr>
        <p:txBody>
          <a:bodyPr anchor="b" anchorCtr="0"/>
          <a:lstStyle>
            <a:lvl1pPr>
              <a:defRPr sz="7198" spc="-150" baseline="0">
                <a:gradFill>
                  <a:gsLst>
                    <a:gs pos="1250">
                      <a:schemeClr val="bg1"/>
                    </a:gs>
                    <a:gs pos="100000">
                      <a:schemeClr val="bg1"/>
                    </a:gs>
                  </a:gsLst>
                  <a:lin ang="5400000" scaled="0"/>
                </a:gradFill>
              </a:defRPr>
            </a:lvl1pPr>
          </a:lstStyle>
          <a:p>
            <a:r>
              <a:rPr lang="en-US" dirty="0"/>
              <a:t>Click to edit title style</a:t>
            </a:r>
          </a:p>
        </p:txBody>
      </p:sp>
      <p:sp>
        <p:nvSpPr>
          <p:cNvPr id="5" name="Text Placeholder 4"/>
          <p:cNvSpPr>
            <a:spLocks noGrp="1"/>
          </p:cNvSpPr>
          <p:nvPr>
            <p:ph type="body" sz="quarter" idx="12" hasCustomPrompt="1"/>
          </p:nvPr>
        </p:nvSpPr>
        <p:spPr>
          <a:xfrm>
            <a:off x="978696" y="3425827"/>
            <a:ext cx="10237786" cy="498599"/>
          </a:xfrm>
        </p:spPr>
        <p:txBody>
          <a:bodyPr>
            <a:noAutofit/>
          </a:bodyPr>
          <a:lstStyle>
            <a:lvl1pPr marL="0" indent="0">
              <a:spcBef>
                <a:spcPts val="0"/>
              </a:spcBef>
              <a:buNone/>
              <a:defRPr spc="-71" baseline="0">
                <a:gradFill>
                  <a:gsLst>
                    <a:gs pos="0">
                      <a:schemeClr val="bg1"/>
                    </a:gs>
                    <a:gs pos="100000">
                      <a:schemeClr val="bg1"/>
                    </a:gs>
                  </a:gsLst>
                  <a:lin ang="5400000" scaled="0"/>
                </a:gradFill>
                <a:latin typeface="+mj-lt"/>
              </a:defRPr>
            </a:lvl1pPr>
          </a:lstStyle>
          <a:p>
            <a:pPr lvl="0"/>
            <a:r>
              <a:rPr lang="en-US" dirty="0"/>
              <a:t>Speaker Title</a:t>
            </a:r>
          </a:p>
        </p:txBody>
      </p:sp>
      <p:pic>
        <p:nvPicPr>
          <p:cNvPr id="2050" name="Picture 2"/>
          <p:cNvPicPr>
            <a:picLocks noChangeAspect="1" noChangeArrowheads="1"/>
          </p:cNvPicPr>
          <p:nvPr/>
        </p:nvPicPr>
        <p:blipFill>
          <a:blip r:embed="rId2" cstate="email">
            <a:extLst>
              <a:ext uri="{28A0092B-C50C-407E-A947-70E740481C1C}">
                <a14:useLocalDpi xmlns:a14="http://schemas.microsoft.com/office/drawing/2010/main"/>
              </a:ext>
            </a:extLst>
          </a:blip>
          <a:stretch>
            <a:fillRect/>
          </a:stretch>
        </p:blipFill>
        <p:spPr bwMode="auto">
          <a:xfrm>
            <a:off x="8155096" y="4971035"/>
            <a:ext cx="3215953" cy="1183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58437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6"/>
            <a:ext cx="11149013" cy="1218795"/>
          </a:xfrm>
        </p:spPr>
        <p:txBody>
          <a:bodyPr anchor="b" anchorCtr="0"/>
          <a:lstStyle>
            <a:lvl1pPr>
              <a:defRPr sz="8797" spc="-300" baseline="0">
                <a:gradFill>
                  <a:gsLst>
                    <a:gs pos="100000">
                      <a:schemeClr val="bg1"/>
                    </a:gs>
                    <a:gs pos="0">
                      <a:schemeClr val="bg1"/>
                    </a:gs>
                  </a:gsLst>
                  <a:lin ang="5400000" scaled="0"/>
                </a:gradFill>
              </a:defRPr>
            </a:lvl1pPr>
          </a:lstStyle>
          <a:p>
            <a:r>
              <a:rPr lang="en-US" dirty="0"/>
              <a:t>Click to edit title style</a:t>
            </a:r>
          </a:p>
        </p:txBody>
      </p:sp>
      <p:pic>
        <p:nvPicPr>
          <p:cNvPr id="6" name="Picture 3"/>
          <p:cNvPicPr>
            <a:picLocks noChangeAspect="1" noChangeArrowheads="1"/>
          </p:cNvPicPr>
          <p:nvPr/>
        </p:nvPicPr>
        <p:blipFill>
          <a:blip r:embed="rId2" cstate="email">
            <a:extLst>
              <a:ext uri="{28A0092B-C50C-407E-A947-70E740481C1C}">
                <a14:useLocalDpi xmlns:a14="http://schemas.microsoft.com/office/drawing/2010/main"/>
              </a:ext>
            </a:extLst>
          </a:blip>
          <a:stretch>
            <a:fillRect/>
          </a:stretch>
        </p:blipFill>
        <p:spPr bwMode="auto">
          <a:xfrm>
            <a:off x="9445250" y="5791201"/>
            <a:ext cx="2441460" cy="898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6670447"/>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Scenario Flow">
    <p:spTree>
      <p:nvGrpSpPr>
        <p:cNvPr id="1" name=""/>
        <p:cNvGrpSpPr/>
        <p:nvPr/>
      </p:nvGrpSpPr>
      <p:grpSpPr>
        <a:xfrm>
          <a:off x="0" y="0"/>
          <a:ext cx="0" cy="0"/>
          <a:chOff x="0" y="0"/>
          <a:chExt cx="0" cy="0"/>
        </a:xfrm>
      </p:grpSpPr>
      <p:sp>
        <p:nvSpPr>
          <p:cNvPr id="7" name="Rectangle 6"/>
          <p:cNvSpPr/>
          <p:nvPr userDrawn="1"/>
        </p:nvSpPr>
        <p:spPr bwMode="auto">
          <a:xfrm>
            <a:off x="0" y="1600200"/>
            <a:ext cx="12188825" cy="2796896"/>
          </a:xfrm>
          <a:prstGeom prst="rect">
            <a:avLst/>
          </a:prstGeom>
          <a:solidFill>
            <a:srgbClr val="EAEAEA"/>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12" tIns="45706" rIns="91412" bIns="45706" numCol="1" rtlCol="0" anchor="ctr" anchorCtr="0" compatLnSpc="1">
            <a:prstTxWarp prst="textNoShape">
              <a:avLst/>
            </a:prstTxWarp>
          </a:bodyPr>
          <a:lstStyle/>
          <a:p>
            <a:pPr algn="ctr" defTabSz="913825"/>
            <a:endParaRPr lang="en-US" sz="1799" dirty="0">
              <a:gradFill>
                <a:gsLst>
                  <a:gs pos="0">
                    <a:srgbClr val="FFFFFF"/>
                  </a:gs>
                  <a:gs pos="100000">
                    <a:srgbClr val="FFFFFF"/>
                  </a:gs>
                </a:gsLst>
                <a:lin ang="5400000" scaled="0"/>
              </a:gradFill>
            </a:endParaRPr>
          </a:p>
        </p:txBody>
      </p:sp>
      <p:sp>
        <p:nvSpPr>
          <p:cNvPr id="5" name="Text Placeholder 4"/>
          <p:cNvSpPr>
            <a:spLocks noGrp="1"/>
          </p:cNvSpPr>
          <p:nvPr>
            <p:ph type="body" sz="quarter" idx="10"/>
          </p:nvPr>
        </p:nvSpPr>
        <p:spPr>
          <a:xfrm>
            <a:off x="519114" y="1026352"/>
            <a:ext cx="11149013" cy="501279"/>
          </a:xfrm>
          <a:prstGeom prst="rect">
            <a:avLst/>
          </a:prstGeom>
        </p:spPr>
        <p:txBody>
          <a:bodyPr/>
          <a:lstStyle>
            <a:lvl1pPr marL="0" indent="0">
              <a:spcBef>
                <a:spcPts val="2395"/>
              </a:spcBef>
              <a:buNone/>
              <a:defRPr sz="2799">
                <a:gradFill>
                  <a:gsLst>
                    <a:gs pos="100000">
                      <a:schemeClr val="tx2"/>
                    </a:gs>
                    <a:gs pos="0">
                      <a:schemeClr val="tx2"/>
                    </a:gs>
                  </a:gsLst>
                  <a:lin ang="5400000" scaled="0"/>
                </a:gradFill>
                <a:latin typeface="+mj-lt"/>
              </a:defRPr>
            </a:lvl1pPr>
            <a:lvl2pPr marL="0" indent="0">
              <a:buNone/>
              <a:defRPr sz="1400">
                <a:gradFill>
                  <a:gsLst>
                    <a:gs pos="100000">
                      <a:schemeClr val="bg2"/>
                    </a:gs>
                    <a:gs pos="6000">
                      <a:schemeClr val="bg2"/>
                    </a:gs>
                  </a:gsLst>
                  <a:lin ang="5400000" scaled="0"/>
                </a:gradFill>
              </a:defRPr>
            </a:lvl2pPr>
            <a:lvl3pPr marL="231365" indent="0">
              <a:buNone/>
              <a:defRPr sz="1400">
                <a:gradFill>
                  <a:gsLst>
                    <a:gs pos="100000">
                      <a:schemeClr val="bg2"/>
                    </a:gs>
                    <a:gs pos="6000">
                      <a:schemeClr val="bg2"/>
                    </a:gs>
                  </a:gsLst>
                  <a:lin ang="5400000" scaled="0"/>
                </a:gradFill>
              </a:defRPr>
            </a:lvl3pPr>
            <a:lvl4pPr marL="456393" indent="0">
              <a:buNone/>
              <a:defRPr sz="1400">
                <a:gradFill>
                  <a:gsLst>
                    <a:gs pos="100000">
                      <a:schemeClr val="bg2"/>
                    </a:gs>
                    <a:gs pos="6000">
                      <a:schemeClr val="bg2"/>
                    </a:gs>
                  </a:gsLst>
                  <a:lin ang="5400000" scaled="0"/>
                </a:gradFill>
              </a:defRPr>
            </a:lvl4pPr>
            <a:lvl5pPr marL="692513" indent="0">
              <a:buNone/>
              <a:defRPr sz="1400">
                <a:gradFill>
                  <a:gsLst>
                    <a:gs pos="100000">
                      <a:schemeClr val="bg2"/>
                    </a:gs>
                    <a:gs pos="6000">
                      <a:schemeClr val="bg2"/>
                    </a:gs>
                  </a:gsLst>
                  <a:lin ang="5400000" scaled="0"/>
                </a:gradFill>
              </a:defRPr>
            </a:lvl5pPr>
          </a:lstStyle>
          <a:p>
            <a:pPr lvl="0"/>
            <a:r>
              <a:rPr lang="en-US" dirty="0"/>
              <a:t>Click to edit Master text styles</a:t>
            </a:r>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Slide Number Placeholder 9"/>
          <p:cNvSpPr>
            <a:spLocks noGrp="1"/>
          </p:cNvSpPr>
          <p:nvPr>
            <p:ph type="sldNum" sz="quarter" idx="12"/>
          </p:nvPr>
        </p:nvSpPr>
        <p:spPr>
          <a:xfrm>
            <a:off x="76316" y="6608199"/>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4126"/>
            <a:fld id="{FA4A93B8-B23A-4F35-A6A2-2F1F9227CD90}" type="slidenum">
              <a:rPr lang="en-US" smtClean="0">
                <a:gradFill>
                  <a:gsLst>
                    <a:gs pos="100000">
                      <a:srgbClr val="797A7D"/>
                    </a:gs>
                    <a:gs pos="0">
                      <a:srgbClr val="797A7D"/>
                    </a:gs>
                  </a:gsLst>
                  <a:lin ang="5400000" scaled="0"/>
                </a:gradFill>
              </a:rPr>
              <a:pPr defTabSz="914126"/>
              <a:t>‹#›</a:t>
            </a:fld>
            <a:endParaRPr lang="en-US">
              <a:gradFill>
                <a:gsLst>
                  <a:gs pos="100000">
                    <a:srgbClr val="797A7D"/>
                  </a:gs>
                  <a:gs pos="0">
                    <a:srgbClr val="797A7D"/>
                  </a:gs>
                </a:gsLst>
                <a:lin ang="5400000" scaled="0"/>
              </a:gradFill>
            </a:endParaRPr>
          </a:p>
        </p:txBody>
      </p:sp>
      <p:pic>
        <p:nvPicPr>
          <p:cNvPr id="9" name="Picture 2"/>
          <p:cNvPicPr>
            <a:picLocks noChangeAspect="1" noChangeArrowheads="1"/>
          </p:cNvPicPr>
          <p:nvPr/>
        </p:nvPicPr>
        <p:blipFill>
          <a:blip r:embed="rId2" cstate="email">
            <a:extLst>
              <a:ext uri="{28A0092B-C50C-407E-A947-70E740481C1C}">
                <a14:useLocalDpi xmlns:a14="http://schemas.microsoft.com/office/drawing/2010/main"/>
              </a:ext>
            </a:extLst>
          </a:blip>
          <a:stretch>
            <a:fillRect/>
          </a:stretch>
        </p:blipFill>
        <p:spPr bwMode="auto">
          <a:xfrm>
            <a:off x="10437001" y="63784"/>
            <a:ext cx="1422755" cy="522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p:nvSpPr>
        <p:spPr bwMode="auto">
          <a:xfrm>
            <a:off x="3556918" y="4656817"/>
            <a:ext cx="2745226" cy="436128"/>
          </a:xfrm>
          <a:prstGeom prst="rect">
            <a:avLst/>
          </a:prstGeom>
          <a:solidFill>
            <a:srgbClr val="92D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502789" tIns="0" rIns="0" bIns="0" numCol="1" rtlCol="0" anchor="ctr" anchorCtr="0" compatLnSpc="1">
            <a:prstTxWarp prst="textNoShape">
              <a:avLst/>
            </a:prstTxWarp>
          </a:bodyPr>
          <a:lstStyle/>
          <a:p>
            <a:pPr defTabSz="913825" fontAlgn="base">
              <a:lnSpc>
                <a:spcPct val="90000"/>
              </a:lnSpc>
              <a:spcBef>
                <a:spcPct val="0"/>
              </a:spcBef>
              <a:spcAft>
                <a:spcPct val="0"/>
              </a:spcAft>
            </a:pPr>
            <a:r>
              <a:rPr lang="en-US" sz="1999" dirty="0">
                <a:gradFill>
                  <a:gsLst>
                    <a:gs pos="0">
                      <a:srgbClr val="FFFFFF"/>
                    </a:gs>
                    <a:gs pos="100000">
                      <a:srgbClr val="FFFFFF"/>
                    </a:gs>
                  </a:gsLst>
                  <a:lin ang="5400000" scaled="0"/>
                </a:gradFill>
                <a:latin typeface="Segoe UI Light"/>
                <a:ea typeface="Segoe UI" pitchFamily="34" charset="0"/>
                <a:cs typeface="Segoe UI" pitchFamily="34" charset="0"/>
              </a:rPr>
              <a:t>Start</a:t>
            </a:r>
          </a:p>
        </p:txBody>
      </p:sp>
      <p:grpSp>
        <p:nvGrpSpPr>
          <p:cNvPr id="12" name="Group 11"/>
          <p:cNvGrpSpPr>
            <a:grpSpLocks noChangeAspect="1"/>
          </p:cNvGrpSpPr>
          <p:nvPr/>
        </p:nvGrpSpPr>
        <p:grpSpPr bwMode="black">
          <a:xfrm>
            <a:off x="3660316" y="4749216"/>
            <a:ext cx="274249" cy="276252"/>
            <a:chOff x="741363" y="4105804"/>
            <a:chExt cx="700088" cy="698500"/>
          </a:xfrm>
          <a:solidFill>
            <a:srgbClr val="FFFFFF"/>
          </a:solidFill>
        </p:grpSpPr>
        <p:sp>
          <p:nvSpPr>
            <p:cNvPr id="13" name="Freeform 34"/>
            <p:cNvSpPr>
              <a:spLocks noEditPoints="1"/>
            </p:cNvSpPr>
            <p:nvPr/>
          </p:nvSpPr>
          <p:spPr bwMode="black">
            <a:xfrm>
              <a:off x="741363" y="4105804"/>
              <a:ext cx="700088" cy="698500"/>
            </a:xfrm>
            <a:custGeom>
              <a:avLst/>
              <a:gdLst>
                <a:gd name="T0" fmla="*/ 333 w 394"/>
                <a:gd name="T1" fmla="*/ 0 h 393"/>
                <a:gd name="T2" fmla="*/ 61 w 394"/>
                <a:gd name="T3" fmla="*/ 0 h 393"/>
                <a:gd name="T4" fmla="*/ 0 w 394"/>
                <a:gd name="T5" fmla="*/ 60 h 393"/>
                <a:gd name="T6" fmla="*/ 0 w 394"/>
                <a:gd name="T7" fmla="*/ 333 h 393"/>
                <a:gd name="T8" fmla="*/ 61 w 394"/>
                <a:gd name="T9" fmla="*/ 393 h 393"/>
                <a:gd name="T10" fmla="*/ 333 w 394"/>
                <a:gd name="T11" fmla="*/ 393 h 393"/>
                <a:gd name="T12" fmla="*/ 394 w 394"/>
                <a:gd name="T13" fmla="*/ 333 h 393"/>
                <a:gd name="T14" fmla="*/ 394 w 394"/>
                <a:gd name="T15" fmla="*/ 60 h 393"/>
                <a:gd name="T16" fmla="*/ 333 w 394"/>
                <a:gd name="T17" fmla="*/ 0 h 393"/>
                <a:gd name="T18" fmla="*/ 376 w 394"/>
                <a:gd name="T19" fmla="*/ 333 h 393"/>
                <a:gd name="T20" fmla="*/ 333 w 394"/>
                <a:gd name="T21" fmla="*/ 376 h 393"/>
                <a:gd name="T22" fmla="*/ 61 w 394"/>
                <a:gd name="T23" fmla="*/ 376 h 393"/>
                <a:gd name="T24" fmla="*/ 18 w 394"/>
                <a:gd name="T25" fmla="*/ 333 h 393"/>
                <a:gd name="T26" fmla="*/ 18 w 394"/>
                <a:gd name="T27" fmla="*/ 60 h 393"/>
                <a:gd name="T28" fmla="*/ 61 w 394"/>
                <a:gd name="T29" fmla="*/ 17 h 393"/>
                <a:gd name="T30" fmla="*/ 333 w 394"/>
                <a:gd name="T31" fmla="*/ 17 h 393"/>
                <a:gd name="T32" fmla="*/ 376 w 394"/>
                <a:gd name="T33" fmla="*/ 60 h 393"/>
                <a:gd name="T34" fmla="*/ 376 w 394"/>
                <a:gd name="T35" fmla="*/ 333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4" h="393">
                  <a:moveTo>
                    <a:pt x="333" y="0"/>
                  </a:moveTo>
                  <a:cubicBezTo>
                    <a:pt x="61" y="0"/>
                    <a:pt x="61" y="0"/>
                    <a:pt x="61" y="0"/>
                  </a:cubicBezTo>
                  <a:cubicBezTo>
                    <a:pt x="28" y="0"/>
                    <a:pt x="0" y="27"/>
                    <a:pt x="0" y="60"/>
                  </a:cubicBezTo>
                  <a:cubicBezTo>
                    <a:pt x="0" y="333"/>
                    <a:pt x="0" y="333"/>
                    <a:pt x="0" y="333"/>
                  </a:cubicBezTo>
                  <a:cubicBezTo>
                    <a:pt x="0" y="366"/>
                    <a:pt x="28" y="393"/>
                    <a:pt x="61" y="393"/>
                  </a:cubicBezTo>
                  <a:cubicBezTo>
                    <a:pt x="333" y="393"/>
                    <a:pt x="333" y="393"/>
                    <a:pt x="333" y="393"/>
                  </a:cubicBezTo>
                  <a:cubicBezTo>
                    <a:pt x="366" y="393"/>
                    <a:pt x="394" y="366"/>
                    <a:pt x="394" y="333"/>
                  </a:cubicBezTo>
                  <a:cubicBezTo>
                    <a:pt x="394" y="60"/>
                    <a:pt x="394" y="60"/>
                    <a:pt x="394" y="60"/>
                  </a:cubicBezTo>
                  <a:cubicBezTo>
                    <a:pt x="394" y="27"/>
                    <a:pt x="366" y="0"/>
                    <a:pt x="333" y="0"/>
                  </a:cubicBezTo>
                  <a:close/>
                  <a:moveTo>
                    <a:pt x="376" y="333"/>
                  </a:moveTo>
                  <a:cubicBezTo>
                    <a:pt x="376" y="356"/>
                    <a:pt x="357" y="376"/>
                    <a:pt x="333" y="376"/>
                  </a:cubicBezTo>
                  <a:cubicBezTo>
                    <a:pt x="61" y="376"/>
                    <a:pt x="61" y="376"/>
                    <a:pt x="61" y="376"/>
                  </a:cubicBezTo>
                  <a:cubicBezTo>
                    <a:pt x="37" y="376"/>
                    <a:pt x="18" y="356"/>
                    <a:pt x="18" y="333"/>
                  </a:cubicBezTo>
                  <a:cubicBezTo>
                    <a:pt x="18" y="60"/>
                    <a:pt x="18" y="60"/>
                    <a:pt x="18" y="60"/>
                  </a:cubicBezTo>
                  <a:cubicBezTo>
                    <a:pt x="18" y="37"/>
                    <a:pt x="37" y="17"/>
                    <a:pt x="61" y="17"/>
                  </a:cubicBezTo>
                  <a:cubicBezTo>
                    <a:pt x="333" y="17"/>
                    <a:pt x="333" y="17"/>
                    <a:pt x="333" y="17"/>
                  </a:cubicBezTo>
                  <a:cubicBezTo>
                    <a:pt x="357" y="17"/>
                    <a:pt x="376" y="37"/>
                    <a:pt x="376" y="60"/>
                  </a:cubicBezTo>
                  <a:lnTo>
                    <a:pt x="376" y="333"/>
                  </a:lnTo>
                  <a:close/>
                </a:path>
              </a:pathLst>
            </a:custGeom>
            <a:grpFill/>
            <a:ln>
              <a:noFill/>
            </a:ln>
          </p:spPr>
          <p:txBody>
            <a:bodyPr vert="horz" wrap="square" lIns="91440" tIns="45720" rIns="91440" bIns="45720" numCol="1" anchor="t" anchorCtr="0" compatLnSpc="1">
              <a:prstTxWarp prst="textNoShape">
                <a:avLst/>
              </a:prstTxWarp>
            </a:bodyPr>
            <a:lstStyle/>
            <a:p>
              <a:pPr defTabSz="914126"/>
              <a:endParaRPr lang="en-US" sz="1600">
                <a:solidFill>
                  <a:srgbClr val="000000"/>
                </a:solidFill>
              </a:endParaRPr>
            </a:p>
          </p:txBody>
        </p:sp>
        <p:sp>
          <p:nvSpPr>
            <p:cNvPr id="14" name="Freeform 35"/>
            <p:cNvSpPr>
              <a:spLocks noChangeAspect="1" noEditPoints="1"/>
            </p:cNvSpPr>
            <p:nvPr/>
          </p:nvSpPr>
          <p:spPr bwMode="black">
            <a:xfrm>
              <a:off x="803276" y="4166128"/>
              <a:ext cx="576262" cy="576264"/>
            </a:xfrm>
            <a:custGeom>
              <a:avLst/>
              <a:gdLst>
                <a:gd name="T0" fmla="*/ 298 w 324"/>
                <a:gd name="T1" fmla="*/ 0 h 324"/>
                <a:gd name="T2" fmla="*/ 26 w 324"/>
                <a:gd name="T3" fmla="*/ 0 h 324"/>
                <a:gd name="T4" fmla="*/ 0 w 324"/>
                <a:gd name="T5" fmla="*/ 26 h 324"/>
                <a:gd name="T6" fmla="*/ 0 w 324"/>
                <a:gd name="T7" fmla="*/ 299 h 324"/>
                <a:gd name="T8" fmla="*/ 26 w 324"/>
                <a:gd name="T9" fmla="*/ 324 h 324"/>
                <a:gd name="T10" fmla="*/ 298 w 324"/>
                <a:gd name="T11" fmla="*/ 324 h 324"/>
                <a:gd name="T12" fmla="*/ 324 w 324"/>
                <a:gd name="T13" fmla="*/ 299 h 324"/>
                <a:gd name="T14" fmla="*/ 324 w 324"/>
                <a:gd name="T15" fmla="*/ 26 h 324"/>
                <a:gd name="T16" fmla="*/ 298 w 324"/>
                <a:gd name="T17" fmla="*/ 0 h 324"/>
                <a:gd name="T18" fmla="*/ 233 w 324"/>
                <a:gd name="T19" fmla="*/ 125 h 324"/>
                <a:gd name="T20" fmla="*/ 229 w 324"/>
                <a:gd name="T21" fmla="*/ 161 h 324"/>
                <a:gd name="T22" fmla="*/ 209 w 324"/>
                <a:gd name="T23" fmla="*/ 201 h 324"/>
                <a:gd name="T24" fmla="*/ 201 w 324"/>
                <a:gd name="T25" fmla="*/ 201 h 324"/>
                <a:gd name="T26" fmla="*/ 201 w 324"/>
                <a:gd name="T27" fmla="*/ 208 h 324"/>
                <a:gd name="T28" fmla="*/ 233 w 324"/>
                <a:gd name="T29" fmla="*/ 208 h 324"/>
                <a:gd name="T30" fmla="*/ 229 w 324"/>
                <a:gd name="T31" fmla="*/ 244 h 324"/>
                <a:gd name="T32" fmla="*/ 209 w 324"/>
                <a:gd name="T33" fmla="*/ 284 h 324"/>
                <a:gd name="T34" fmla="*/ 201 w 324"/>
                <a:gd name="T35" fmla="*/ 284 h 324"/>
                <a:gd name="T36" fmla="*/ 201 w 324"/>
                <a:gd name="T37" fmla="*/ 287 h 324"/>
                <a:gd name="T38" fmla="*/ 182 w 324"/>
                <a:gd name="T39" fmla="*/ 296 h 324"/>
                <a:gd name="T40" fmla="*/ 137 w 324"/>
                <a:gd name="T41" fmla="*/ 296 h 324"/>
                <a:gd name="T42" fmla="*/ 118 w 324"/>
                <a:gd name="T43" fmla="*/ 287 h 324"/>
                <a:gd name="T44" fmla="*/ 118 w 324"/>
                <a:gd name="T45" fmla="*/ 284 h 324"/>
                <a:gd name="T46" fmla="*/ 110 w 324"/>
                <a:gd name="T47" fmla="*/ 284 h 324"/>
                <a:gd name="T48" fmla="*/ 91 w 324"/>
                <a:gd name="T49" fmla="*/ 244 h 324"/>
                <a:gd name="T50" fmla="*/ 86 w 324"/>
                <a:gd name="T51" fmla="*/ 208 h 324"/>
                <a:gd name="T52" fmla="*/ 118 w 324"/>
                <a:gd name="T53" fmla="*/ 208 h 324"/>
                <a:gd name="T54" fmla="*/ 118 w 324"/>
                <a:gd name="T55" fmla="*/ 201 h 324"/>
                <a:gd name="T56" fmla="*/ 110 w 324"/>
                <a:gd name="T57" fmla="*/ 201 h 324"/>
                <a:gd name="T58" fmla="*/ 91 w 324"/>
                <a:gd name="T59" fmla="*/ 161 h 324"/>
                <a:gd name="T60" fmla="*/ 86 w 324"/>
                <a:gd name="T61" fmla="*/ 125 h 324"/>
                <a:gd name="T62" fmla="*/ 118 w 324"/>
                <a:gd name="T63" fmla="*/ 125 h 324"/>
                <a:gd name="T64" fmla="*/ 118 w 324"/>
                <a:gd name="T65" fmla="*/ 119 h 324"/>
                <a:gd name="T66" fmla="*/ 110 w 324"/>
                <a:gd name="T67" fmla="*/ 119 h 324"/>
                <a:gd name="T68" fmla="*/ 91 w 324"/>
                <a:gd name="T69" fmla="*/ 78 h 324"/>
                <a:gd name="T70" fmla="*/ 86 w 324"/>
                <a:gd name="T71" fmla="*/ 42 h 324"/>
                <a:gd name="T72" fmla="*/ 118 w 324"/>
                <a:gd name="T73" fmla="*/ 42 h 324"/>
                <a:gd name="T74" fmla="*/ 118 w 324"/>
                <a:gd name="T75" fmla="*/ 39 h 324"/>
                <a:gd name="T76" fmla="*/ 137 w 324"/>
                <a:gd name="T77" fmla="*/ 19 h 324"/>
                <a:gd name="T78" fmla="*/ 182 w 324"/>
                <a:gd name="T79" fmla="*/ 19 h 324"/>
                <a:gd name="T80" fmla="*/ 201 w 324"/>
                <a:gd name="T81" fmla="*/ 39 h 324"/>
                <a:gd name="T82" fmla="*/ 201 w 324"/>
                <a:gd name="T83" fmla="*/ 42 h 324"/>
                <a:gd name="T84" fmla="*/ 233 w 324"/>
                <a:gd name="T85" fmla="*/ 42 h 324"/>
                <a:gd name="T86" fmla="*/ 229 w 324"/>
                <a:gd name="T87" fmla="*/ 78 h 324"/>
                <a:gd name="T88" fmla="*/ 209 w 324"/>
                <a:gd name="T89" fmla="*/ 119 h 324"/>
                <a:gd name="T90" fmla="*/ 201 w 324"/>
                <a:gd name="T91" fmla="*/ 119 h 324"/>
                <a:gd name="T92" fmla="*/ 201 w 324"/>
                <a:gd name="T93" fmla="*/ 125 h 324"/>
                <a:gd name="T94" fmla="*/ 233 w 324"/>
                <a:gd name="T95" fmla="*/ 125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4" h="324">
                  <a:moveTo>
                    <a:pt x="298" y="0"/>
                  </a:moveTo>
                  <a:cubicBezTo>
                    <a:pt x="26" y="0"/>
                    <a:pt x="26" y="0"/>
                    <a:pt x="26" y="0"/>
                  </a:cubicBezTo>
                  <a:cubicBezTo>
                    <a:pt x="12" y="0"/>
                    <a:pt x="0" y="12"/>
                    <a:pt x="0" y="26"/>
                  </a:cubicBezTo>
                  <a:cubicBezTo>
                    <a:pt x="0" y="299"/>
                    <a:pt x="0" y="299"/>
                    <a:pt x="0" y="299"/>
                  </a:cubicBezTo>
                  <a:cubicBezTo>
                    <a:pt x="0" y="313"/>
                    <a:pt x="12" y="324"/>
                    <a:pt x="26" y="324"/>
                  </a:cubicBezTo>
                  <a:cubicBezTo>
                    <a:pt x="298" y="324"/>
                    <a:pt x="298" y="324"/>
                    <a:pt x="298" y="324"/>
                  </a:cubicBezTo>
                  <a:cubicBezTo>
                    <a:pt x="312" y="324"/>
                    <a:pt x="324" y="313"/>
                    <a:pt x="324" y="299"/>
                  </a:cubicBezTo>
                  <a:cubicBezTo>
                    <a:pt x="324" y="26"/>
                    <a:pt x="324" y="26"/>
                    <a:pt x="324" y="26"/>
                  </a:cubicBezTo>
                  <a:cubicBezTo>
                    <a:pt x="324" y="12"/>
                    <a:pt x="312" y="0"/>
                    <a:pt x="298" y="0"/>
                  </a:cubicBezTo>
                  <a:close/>
                  <a:moveTo>
                    <a:pt x="233" y="125"/>
                  </a:moveTo>
                  <a:cubicBezTo>
                    <a:pt x="239" y="125"/>
                    <a:pt x="237" y="131"/>
                    <a:pt x="229" y="161"/>
                  </a:cubicBezTo>
                  <a:cubicBezTo>
                    <a:pt x="221" y="190"/>
                    <a:pt x="209" y="201"/>
                    <a:pt x="209" y="201"/>
                  </a:cubicBezTo>
                  <a:cubicBezTo>
                    <a:pt x="201" y="201"/>
                    <a:pt x="201" y="201"/>
                    <a:pt x="201" y="201"/>
                  </a:cubicBezTo>
                  <a:cubicBezTo>
                    <a:pt x="201" y="208"/>
                    <a:pt x="201" y="208"/>
                    <a:pt x="201" y="208"/>
                  </a:cubicBezTo>
                  <a:cubicBezTo>
                    <a:pt x="233" y="208"/>
                    <a:pt x="233" y="208"/>
                    <a:pt x="233" y="208"/>
                  </a:cubicBezTo>
                  <a:cubicBezTo>
                    <a:pt x="239" y="208"/>
                    <a:pt x="237" y="214"/>
                    <a:pt x="229" y="244"/>
                  </a:cubicBezTo>
                  <a:cubicBezTo>
                    <a:pt x="221" y="273"/>
                    <a:pt x="209" y="284"/>
                    <a:pt x="209" y="284"/>
                  </a:cubicBezTo>
                  <a:cubicBezTo>
                    <a:pt x="201" y="284"/>
                    <a:pt x="201" y="284"/>
                    <a:pt x="201" y="284"/>
                  </a:cubicBezTo>
                  <a:cubicBezTo>
                    <a:pt x="201" y="287"/>
                    <a:pt x="201" y="287"/>
                    <a:pt x="201" y="287"/>
                  </a:cubicBezTo>
                  <a:cubicBezTo>
                    <a:pt x="182" y="296"/>
                    <a:pt x="182" y="296"/>
                    <a:pt x="182" y="296"/>
                  </a:cubicBezTo>
                  <a:cubicBezTo>
                    <a:pt x="137" y="296"/>
                    <a:pt x="137" y="296"/>
                    <a:pt x="137" y="296"/>
                  </a:cubicBezTo>
                  <a:cubicBezTo>
                    <a:pt x="118" y="287"/>
                    <a:pt x="118" y="287"/>
                    <a:pt x="118" y="287"/>
                  </a:cubicBezTo>
                  <a:cubicBezTo>
                    <a:pt x="118" y="284"/>
                    <a:pt x="118" y="284"/>
                    <a:pt x="118" y="284"/>
                  </a:cubicBezTo>
                  <a:cubicBezTo>
                    <a:pt x="110" y="284"/>
                    <a:pt x="110" y="284"/>
                    <a:pt x="110" y="284"/>
                  </a:cubicBezTo>
                  <a:cubicBezTo>
                    <a:pt x="110" y="284"/>
                    <a:pt x="99" y="273"/>
                    <a:pt x="91" y="244"/>
                  </a:cubicBezTo>
                  <a:cubicBezTo>
                    <a:pt x="83" y="214"/>
                    <a:pt x="80" y="208"/>
                    <a:pt x="86" y="208"/>
                  </a:cubicBezTo>
                  <a:cubicBezTo>
                    <a:pt x="118" y="208"/>
                    <a:pt x="118" y="208"/>
                    <a:pt x="118" y="208"/>
                  </a:cubicBezTo>
                  <a:cubicBezTo>
                    <a:pt x="118" y="201"/>
                    <a:pt x="118" y="201"/>
                    <a:pt x="118" y="201"/>
                  </a:cubicBezTo>
                  <a:cubicBezTo>
                    <a:pt x="110" y="201"/>
                    <a:pt x="110" y="201"/>
                    <a:pt x="110" y="201"/>
                  </a:cubicBezTo>
                  <a:cubicBezTo>
                    <a:pt x="110" y="201"/>
                    <a:pt x="99" y="190"/>
                    <a:pt x="91" y="161"/>
                  </a:cubicBezTo>
                  <a:cubicBezTo>
                    <a:pt x="83" y="131"/>
                    <a:pt x="80" y="125"/>
                    <a:pt x="86" y="125"/>
                  </a:cubicBezTo>
                  <a:cubicBezTo>
                    <a:pt x="118" y="125"/>
                    <a:pt x="118" y="125"/>
                    <a:pt x="118" y="125"/>
                  </a:cubicBezTo>
                  <a:cubicBezTo>
                    <a:pt x="118" y="119"/>
                    <a:pt x="118" y="119"/>
                    <a:pt x="118" y="119"/>
                  </a:cubicBezTo>
                  <a:cubicBezTo>
                    <a:pt x="110" y="119"/>
                    <a:pt x="110" y="119"/>
                    <a:pt x="110" y="119"/>
                  </a:cubicBezTo>
                  <a:cubicBezTo>
                    <a:pt x="110" y="119"/>
                    <a:pt x="99" y="108"/>
                    <a:pt x="91" y="78"/>
                  </a:cubicBezTo>
                  <a:cubicBezTo>
                    <a:pt x="83" y="49"/>
                    <a:pt x="80" y="42"/>
                    <a:pt x="86" y="42"/>
                  </a:cubicBezTo>
                  <a:cubicBezTo>
                    <a:pt x="118" y="42"/>
                    <a:pt x="118" y="42"/>
                    <a:pt x="118" y="42"/>
                  </a:cubicBezTo>
                  <a:cubicBezTo>
                    <a:pt x="118" y="39"/>
                    <a:pt x="118" y="39"/>
                    <a:pt x="118" y="39"/>
                  </a:cubicBezTo>
                  <a:cubicBezTo>
                    <a:pt x="137" y="19"/>
                    <a:pt x="137" y="19"/>
                    <a:pt x="137" y="19"/>
                  </a:cubicBezTo>
                  <a:cubicBezTo>
                    <a:pt x="182" y="19"/>
                    <a:pt x="182" y="19"/>
                    <a:pt x="182" y="19"/>
                  </a:cubicBezTo>
                  <a:cubicBezTo>
                    <a:pt x="201" y="39"/>
                    <a:pt x="201" y="39"/>
                    <a:pt x="201" y="39"/>
                  </a:cubicBezTo>
                  <a:cubicBezTo>
                    <a:pt x="201" y="42"/>
                    <a:pt x="201" y="42"/>
                    <a:pt x="201" y="42"/>
                  </a:cubicBezTo>
                  <a:cubicBezTo>
                    <a:pt x="233" y="42"/>
                    <a:pt x="233" y="42"/>
                    <a:pt x="233" y="42"/>
                  </a:cubicBezTo>
                  <a:cubicBezTo>
                    <a:pt x="239" y="42"/>
                    <a:pt x="237" y="49"/>
                    <a:pt x="229" y="78"/>
                  </a:cubicBezTo>
                  <a:cubicBezTo>
                    <a:pt x="221" y="108"/>
                    <a:pt x="209" y="119"/>
                    <a:pt x="209" y="119"/>
                  </a:cubicBezTo>
                  <a:cubicBezTo>
                    <a:pt x="201" y="119"/>
                    <a:pt x="201" y="119"/>
                    <a:pt x="201" y="119"/>
                  </a:cubicBezTo>
                  <a:cubicBezTo>
                    <a:pt x="201" y="125"/>
                    <a:pt x="201" y="125"/>
                    <a:pt x="201" y="125"/>
                  </a:cubicBezTo>
                  <a:lnTo>
                    <a:pt x="233" y="125"/>
                  </a:lnTo>
                  <a:close/>
                </a:path>
              </a:pathLst>
            </a:custGeom>
            <a:grpFill/>
            <a:ln>
              <a:noFill/>
            </a:ln>
          </p:spPr>
          <p:txBody>
            <a:bodyPr vert="horz" wrap="square" lIns="91440" tIns="45720" rIns="91440" bIns="45720" numCol="1" anchor="t" anchorCtr="0" compatLnSpc="1">
              <a:prstTxWarp prst="textNoShape">
                <a:avLst/>
              </a:prstTxWarp>
            </a:bodyPr>
            <a:lstStyle/>
            <a:p>
              <a:pPr defTabSz="914126"/>
              <a:endParaRPr lang="en-US" sz="1600">
                <a:solidFill>
                  <a:srgbClr val="000000"/>
                </a:solidFill>
              </a:endParaRPr>
            </a:p>
          </p:txBody>
        </p:sp>
        <p:sp>
          <p:nvSpPr>
            <p:cNvPr id="15" name="Oval 36"/>
            <p:cNvSpPr>
              <a:spLocks noChangeArrowheads="1"/>
            </p:cNvSpPr>
            <p:nvPr/>
          </p:nvSpPr>
          <p:spPr bwMode="black">
            <a:xfrm>
              <a:off x="1027113" y="4251854"/>
              <a:ext cx="119063" cy="117475"/>
            </a:xfrm>
            <a:prstGeom prst="ellipse">
              <a:avLst/>
            </a:prstGeom>
            <a:grpFill/>
            <a:ln>
              <a:noFill/>
            </a:ln>
          </p:spPr>
          <p:txBody>
            <a:bodyPr vert="horz" wrap="square" lIns="91440" tIns="45720" rIns="91440" bIns="45720" numCol="1" anchor="t" anchorCtr="0" compatLnSpc="1">
              <a:prstTxWarp prst="textNoShape">
                <a:avLst/>
              </a:prstTxWarp>
            </a:bodyPr>
            <a:lstStyle/>
            <a:p>
              <a:pPr defTabSz="914126"/>
              <a:endParaRPr lang="en-US" sz="1600">
                <a:solidFill>
                  <a:srgbClr val="000000"/>
                </a:solidFill>
              </a:endParaRPr>
            </a:p>
          </p:txBody>
        </p:sp>
        <p:sp>
          <p:nvSpPr>
            <p:cNvPr id="16" name="Oval 37"/>
            <p:cNvSpPr>
              <a:spLocks noChangeArrowheads="1"/>
            </p:cNvSpPr>
            <p:nvPr/>
          </p:nvSpPr>
          <p:spPr bwMode="black">
            <a:xfrm>
              <a:off x="1027113" y="4399491"/>
              <a:ext cx="119063" cy="119063"/>
            </a:xfrm>
            <a:prstGeom prst="ellipse">
              <a:avLst/>
            </a:prstGeom>
            <a:grpFill/>
            <a:ln>
              <a:noFill/>
            </a:ln>
          </p:spPr>
          <p:txBody>
            <a:bodyPr vert="horz" wrap="square" lIns="91440" tIns="45720" rIns="91440" bIns="45720" numCol="1" anchor="t" anchorCtr="0" compatLnSpc="1">
              <a:prstTxWarp prst="textNoShape">
                <a:avLst/>
              </a:prstTxWarp>
            </a:bodyPr>
            <a:lstStyle/>
            <a:p>
              <a:pPr defTabSz="914126"/>
              <a:endParaRPr lang="en-US" sz="1600">
                <a:solidFill>
                  <a:srgbClr val="000000"/>
                </a:solidFill>
              </a:endParaRPr>
            </a:p>
          </p:txBody>
        </p:sp>
        <p:sp>
          <p:nvSpPr>
            <p:cNvPr id="17" name="Oval 38"/>
            <p:cNvSpPr>
              <a:spLocks noChangeArrowheads="1"/>
            </p:cNvSpPr>
            <p:nvPr/>
          </p:nvSpPr>
          <p:spPr bwMode="black">
            <a:xfrm>
              <a:off x="1027113" y="4545541"/>
              <a:ext cx="119063" cy="119063"/>
            </a:xfrm>
            <a:prstGeom prst="ellipse">
              <a:avLst/>
            </a:prstGeom>
            <a:grpFill/>
            <a:ln>
              <a:noFill/>
            </a:ln>
          </p:spPr>
          <p:txBody>
            <a:bodyPr vert="horz" wrap="square" lIns="91440" tIns="45720" rIns="91440" bIns="45720" numCol="1" anchor="t" anchorCtr="0" compatLnSpc="1">
              <a:prstTxWarp prst="textNoShape">
                <a:avLst/>
              </a:prstTxWarp>
            </a:bodyPr>
            <a:lstStyle/>
            <a:p>
              <a:pPr defTabSz="914126"/>
              <a:endParaRPr lang="en-US" sz="1600">
                <a:solidFill>
                  <a:srgbClr val="000000"/>
                </a:solidFill>
              </a:endParaRPr>
            </a:p>
          </p:txBody>
        </p:sp>
      </p:grpSp>
      <p:sp>
        <p:nvSpPr>
          <p:cNvPr id="19" name="Rectangle 18"/>
          <p:cNvSpPr/>
          <p:nvPr/>
        </p:nvSpPr>
        <p:spPr bwMode="auto">
          <a:xfrm>
            <a:off x="6386740" y="4656817"/>
            <a:ext cx="2745226" cy="436128"/>
          </a:xfrm>
          <a:prstGeom prst="rect">
            <a:avLst/>
          </a:prstGeom>
          <a:solidFill>
            <a:srgbClr val="FF7A4B"/>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502789" tIns="0" rIns="0" bIns="0" numCol="1" rtlCol="0" anchor="ctr" anchorCtr="0" compatLnSpc="1">
            <a:prstTxWarp prst="textNoShape">
              <a:avLst/>
            </a:prstTxWarp>
          </a:bodyPr>
          <a:lstStyle/>
          <a:p>
            <a:pPr defTabSz="913825" fontAlgn="base">
              <a:lnSpc>
                <a:spcPct val="90000"/>
              </a:lnSpc>
              <a:spcBef>
                <a:spcPct val="0"/>
              </a:spcBef>
              <a:spcAft>
                <a:spcPct val="0"/>
              </a:spcAft>
            </a:pPr>
            <a:r>
              <a:rPr lang="en-US" sz="1999" dirty="0">
                <a:gradFill>
                  <a:gsLst>
                    <a:gs pos="0">
                      <a:srgbClr val="FFFFFF"/>
                    </a:gs>
                    <a:gs pos="100000">
                      <a:srgbClr val="FFFFFF"/>
                    </a:gs>
                  </a:gsLst>
                  <a:lin ang="5400000" scaled="0"/>
                </a:gradFill>
                <a:latin typeface="Segoe UI Light"/>
                <a:ea typeface="Segoe UI" pitchFamily="34" charset="0"/>
                <a:cs typeface="Segoe UI" pitchFamily="34" charset="0"/>
              </a:rPr>
              <a:t>Stop</a:t>
            </a:r>
          </a:p>
        </p:txBody>
      </p:sp>
      <p:sp>
        <p:nvSpPr>
          <p:cNvPr id="27" name="Rectangle 26"/>
          <p:cNvSpPr/>
          <p:nvPr/>
        </p:nvSpPr>
        <p:spPr bwMode="auto">
          <a:xfrm>
            <a:off x="9216562" y="4656817"/>
            <a:ext cx="2745226" cy="436128"/>
          </a:xfrm>
          <a:prstGeom prst="rect">
            <a:avLst/>
          </a:prstGeom>
          <a:solidFill>
            <a:srgbClr val="8CB1D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502789" tIns="0" rIns="0" bIns="0" numCol="1" rtlCol="0" anchor="ctr" anchorCtr="0" compatLnSpc="1">
            <a:prstTxWarp prst="textNoShape">
              <a:avLst/>
            </a:prstTxWarp>
          </a:bodyPr>
          <a:lstStyle/>
          <a:p>
            <a:pPr defTabSz="913825" fontAlgn="base">
              <a:lnSpc>
                <a:spcPct val="90000"/>
              </a:lnSpc>
              <a:spcBef>
                <a:spcPct val="0"/>
              </a:spcBef>
              <a:spcAft>
                <a:spcPct val="0"/>
              </a:spcAft>
            </a:pPr>
            <a:r>
              <a:rPr lang="en-US" sz="1999" dirty="0">
                <a:gradFill>
                  <a:gsLst>
                    <a:gs pos="0">
                      <a:srgbClr val="FFFFFF"/>
                    </a:gs>
                    <a:gs pos="100000">
                      <a:srgbClr val="FFFFFF"/>
                    </a:gs>
                  </a:gsLst>
                  <a:lin ang="5400000" scaled="0"/>
                </a:gradFill>
                <a:latin typeface="Segoe UI Light"/>
                <a:ea typeface="Segoe UI" pitchFamily="34" charset="0"/>
                <a:cs typeface="Segoe UI" pitchFamily="34" charset="0"/>
              </a:rPr>
              <a:t>Continue</a:t>
            </a:r>
          </a:p>
        </p:txBody>
      </p:sp>
      <p:sp>
        <p:nvSpPr>
          <p:cNvPr id="48" name="Content Placeholder 47"/>
          <p:cNvSpPr>
            <a:spLocks noGrp="1"/>
          </p:cNvSpPr>
          <p:nvPr userDrawn="1">
            <p:ph sz="quarter" idx="20" hasCustomPrompt="1"/>
          </p:nvPr>
        </p:nvSpPr>
        <p:spPr>
          <a:xfrm>
            <a:off x="326120" y="4656817"/>
            <a:ext cx="3016734" cy="428390"/>
          </a:xfrm>
        </p:spPr>
        <p:txBody>
          <a:bodyPr anchor="ctr"/>
          <a:lstStyle>
            <a:lvl1pPr marL="0" indent="0">
              <a:buFontTx/>
              <a:buNone/>
              <a:defRPr lang="en-US" sz="2399" kern="1200" spc="-71" baseline="0" dirty="0" smtClean="0">
                <a:gradFill>
                  <a:gsLst>
                    <a:gs pos="100000">
                      <a:schemeClr val="tx2"/>
                    </a:gs>
                    <a:gs pos="0">
                      <a:schemeClr val="tx2"/>
                    </a:gs>
                  </a:gsLst>
                  <a:lin ang="5400000" scaled="0"/>
                </a:gradFill>
                <a:latin typeface="+mj-lt"/>
                <a:ea typeface="+mn-ea"/>
                <a:cs typeface="+mn-cs"/>
              </a:defRPr>
            </a:lvl1pPr>
            <a:lvl2pPr marL="0" indent="0">
              <a:lnSpc>
                <a:spcPct val="100000"/>
              </a:lnSpc>
              <a:spcBef>
                <a:spcPts val="600"/>
              </a:spcBef>
              <a:buFontTx/>
              <a:buNone/>
              <a:defRPr lang="en-US" sz="1400" kern="1200" spc="-71" baseline="0" dirty="0" smtClean="0">
                <a:solidFill>
                  <a:schemeClr val="accent6">
                    <a:lumMod val="50000"/>
                  </a:schemeClr>
                </a:solidFill>
                <a:latin typeface="+mj-lt"/>
                <a:ea typeface="+mn-ea"/>
                <a:cs typeface="+mn-cs"/>
              </a:defRPr>
            </a:lvl2pPr>
            <a:lvl3pPr marL="114266" indent="0">
              <a:buFontTx/>
              <a:buNone/>
              <a:defRPr sz="1400"/>
            </a:lvl3pPr>
            <a:lvl4pPr marL="177747" indent="0">
              <a:buFontTx/>
              <a:buNone/>
              <a:defRPr sz="1200"/>
            </a:lvl4pPr>
            <a:lvl5pPr marL="177747" indent="0">
              <a:buFontTx/>
              <a:buNone/>
              <a:defRPr sz="1200"/>
            </a:lvl5pPr>
          </a:lstStyle>
          <a:p>
            <a:pPr lvl="0"/>
            <a:r>
              <a:rPr lang="en-US" dirty="0"/>
              <a:t>Behavioral Changes</a:t>
            </a:r>
          </a:p>
        </p:txBody>
      </p:sp>
      <p:sp>
        <p:nvSpPr>
          <p:cNvPr id="49" name="Content Placeholder 47"/>
          <p:cNvSpPr>
            <a:spLocks noGrp="1"/>
          </p:cNvSpPr>
          <p:nvPr userDrawn="1">
            <p:ph sz="quarter" idx="21" hasCustomPrompt="1"/>
          </p:nvPr>
        </p:nvSpPr>
        <p:spPr>
          <a:xfrm>
            <a:off x="3559659" y="5107414"/>
            <a:ext cx="2742486" cy="1742448"/>
          </a:xfrm>
        </p:spPr>
        <p:txBody>
          <a:bodyPr tIns="45720" rIns="45720"/>
          <a:lstStyle>
            <a:lvl1pPr marL="171399" indent="-171399">
              <a:lnSpc>
                <a:spcPct val="100000"/>
              </a:lnSpc>
              <a:spcBef>
                <a:spcPts val="0"/>
              </a:spcBef>
              <a:buClr>
                <a:srgbClr val="00B050"/>
              </a:buClr>
              <a:buFont typeface="Wingdings" panose="05000000000000000000" pitchFamily="2" charset="2"/>
              <a:buChar char="ü"/>
              <a:defRPr lang="en-US" sz="1100" kern="1200" spc="-71" baseline="0" dirty="0" smtClean="0">
                <a:solidFill>
                  <a:schemeClr val="bg2">
                    <a:lumMod val="75000"/>
                  </a:schemeClr>
                </a:solidFill>
                <a:latin typeface="+mj-lt"/>
                <a:ea typeface="+mn-ea"/>
                <a:cs typeface="+mn-cs"/>
              </a:defRPr>
            </a:lvl1pPr>
            <a:lvl2pPr marL="0" indent="0">
              <a:buFontTx/>
              <a:buNone/>
              <a:defRPr lang="en-US" sz="1100" kern="1200" spc="-71" baseline="0" dirty="0" smtClean="0">
                <a:solidFill>
                  <a:schemeClr val="accent6">
                    <a:lumMod val="50000"/>
                  </a:schemeClr>
                </a:solidFill>
                <a:latin typeface="+mj-lt"/>
                <a:ea typeface="+mn-ea"/>
                <a:cs typeface="+mn-cs"/>
              </a:defRPr>
            </a:lvl2pPr>
            <a:lvl3pPr marL="114266" indent="0">
              <a:buFontTx/>
              <a:buNone/>
              <a:defRPr sz="1100"/>
            </a:lvl3pPr>
            <a:lvl4pPr marL="177747" indent="0">
              <a:buFontTx/>
              <a:buNone/>
              <a:defRPr sz="1100"/>
            </a:lvl4pPr>
            <a:lvl5pPr marL="177747" indent="0">
              <a:buFontTx/>
              <a:buNone/>
              <a:defRPr sz="1100"/>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4" name="Content Placeholder 47"/>
          <p:cNvSpPr>
            <a:spLocks noGrp="1"/>
          </p:cNvSpPr>
          <p:nvPr userDrawn="1">
            <p:ph sz="quarter" idx="22" hasCustomPrompt="1"/>
          </p:nvPr>
        </p:nvSpPr>
        <p:spPr>
          <a:xfrm>
            <a:off x="6389479" y="5107414"/>
            <a:ext cx="2742486" cy="1742448"/>
          </a:xfrm>
        </p:spPr>
        <p:txBody>
          <a:bodyPr tIns="45720" rIns="45720"/>
          <a:lstStyle>
            <a:lvl1pPr marL="171399" indent="-171399">
              <a:lnSpc>
                <a:spcPct val="100000"/>
              </a:lnSpc>
              <a:spcBef>
                <a:spcPts val="0"/>
              </a:spcBef>
              <a:buClr>
                <a:srgbClr val="FF0000"/>
              </a:buClr>
              <a:buSzPct val="70000"/>
              <a:buFont typeface="Wingdings" panose="05000000000000000000" pitchFamily="2" charset="2"/>
              <a:buChar char="q"/>
              <a:defRPr lang="en-US" sz="1100" kern="1200" spc="-71" baseline="0" dirty="0" smtClean="0">
                <a:solidFill>
                  <a:schemeClr val="bg2">
                    <a:lumMod val="75000"/>
                  </a:schemeClr>
                </a:solidFill>
                <a:latin typeface="+mj-lt"/>
                <a:ea typeface="+mn-ea"/>
                <a:cs typeface="+mn-cs"/>
              </a:defRPr>
            </a:lvl1pPr>
            <a:lvl2pPr marL="0" indent="0">
              <a:buFontTx/>
              <a:buNone/>
              <a:defRPr lang="en-US" sz="1100" kern="1200" spc="-71" baseline="0" dirty="0" smtClean="0">
                <a:solidFill>
                  <a:schemeClr val="accent6">
                    <a:lumMod val="50000"/>
                  </a:schemeClr>
                </a:solidFill>
                <a:latin typeface="+mj-lt"/>
                <a:ea typeface="+mn-ea"/>
                <a:cs typeface="+mn-cs"/>
              </a:defRPr>
            </a:lvl2pPr>
            <a:lvl3pPr marL="114266" indent="0">
              <a:buFontTx/>
              <a:buNone/>
              <a:defRPr sz="1100"/>
            </a:lvl3pPr>
            <a:lvl4pPr marL="177747" indent="0">
              <a:buFontTx/>
              <a:buNone/>
              <a:defRPr sz="1100"/>
            </a:lvl4pPr>
            <a:lvl5pPr marL="177747" indent="0">
              <a:buFontTx/>
              <a:buNone/>
              <a:defRPr sz="1100"/>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 name="Content Placeholder 47"/>
          <p:cNvSpPr>
            <a:spLocks noGrp="1"/>
          </p:cNvSpPr>
          <p:nvPr userDrawn="1">
            <p:ph sz="quarter" idx="23" hasCustomPrompt="1"/>
          </p:nvPr>
        </p:nvSpPr>
        <p:spPr>
          <a:xfrm>
            <a:off x="9219301" y="5107414"/>
            <a:ext cx="2742486" cy="1742448"/>
          </a:xfrm>
        </p:spPr>
        <p:txBody>
          <a:bodyPr tIns="45720" rIns="45720"/>
          <a:lstStyle>
            <a:lvl1pPr marL="171399" marR="0" indent="-171399" algn="l" defTabSz="912748" rtl="0" eaLnBrk="1" fontAlgn="auto" latinLnBrk="0" hangingPunct="1">
              <a:lnSpc>
                <a:spcPct val="100000"/>
              </a:lnSpc>
              <a:spcBef>
                <a:spcPts val="0"/>
              </a:spcBef>
              <a:spcAft>
                <a:spcPts val="0"/>
              </a:spcAft>
              <a:buClr>
                <a:srgbClr val="00B050"/>
              </a:buClr>
              <a:buFont typeface="Wingdings" panose="05000000000000000000" pitchFamily="2" charset="2"/>
              <a:buChar char="ü"/>
              <a:defRPr lang="en-US" sz="1100" kern="1200" spc="-71" baseline="0" dirty="0" smtClean="0">
                <a:solidFill>
                  <a:schemeClr val="bg2">
                    <a:lumMod val="75000"/>
                  </a:schemeClr>
                </a:solidFill>
                <a:latin typeface="+mj-lt"/>
                <a:ea typeface="+mn-ea"/>
                <a:cs typeface="+mn-cs"/>
              </a:defRPr>
            </a:lvl1pPr>
            <a:lvl2pPr marL="0" marR="0" indent="0" algn="l" defTabSz="912748" rtl="0" eaLnBrk="1" fontAlgn="auto" latinLnBrk="0" hangingPunct="1">
              <a:spcAft>
                <a:spcPts val="0"/>
              </a:spcAft>
              <a:buFontTx/>
              <a:buNone/>
              <a:defRPr lang="en-US" sz="1100" kern="1200" spc="-71" baseline="0" dirty="0" smtClean="0">
                <a:solidFill>
                  <a:schemeClr val="bg2">
                    <a:lumMod val="75000"/>
                  </a:schemeClr>
                </a:solidFill>
                <a:latin typeface="+mj-lt"/>
                <a:ea typeface="+mn-ea"/>
                <a:cs typeface="+mn-cs"/>
              </a:defRPr>
            </a:lvl2pPr>
            <a:lvl3pPr marL="114266" marR="0" indent="0" algn="l" defTabSz="912748" rtl="0" eaLnBrk="1" fontAlgn="auto" latinLnBrk="0" hangingPunct="1">
              <a:spcAft>
                <a:spcPts val="0"/>
              </a:spcAft>
              <a:buFontTx/>
              <a:buNone/>
              <a:defRPr lang="en-US" sz="1100" kern="1200" spc="-71" baseline="0" dirty="0" smtClean="0">
                <a:solidFill>
                  <a:schemeClr val="bg2">
                    <a:lumMod val="75000"/>
                  </a:schemeClr>
                </a:solidFill>
                <a:latin typeface="+mj-lt"/>
                <a:ea typeface="+mn-ea"/>
                <a:cs typeface="+mn-cs"/>
              </a:defRPr>
            </a:lvl3pPr>
            <a:lvl4pPr marL="177747" marR="0" indent="0" algn="l" defTabSz="912748" rtl="0" eaLnBrk="1" fontAlgn="auto" latinLnBrk="0" hangingPunct="1">
              <a:spcAft>
                <a:spcPts val="0"/>
              </a:spcAft>
              <a:buFontTx/>
              <a:buNone/>
              <a:defRPr lang="en-US" sz="1100" kern="1200" spc="-71" baseline="0" dirty="0" smtClean="0">
                <a:solidFill>
                  <a:schemeClr val="bg2">
                    <a:lumMod val="75000"/>
                  </a:schemeClr>
                </a:solidFill>
                <a:latin typeface="+mj-lt"/>
                <a:ea typeface="+mn-ea"/>
                <a:cs typeface="+mn-cs"/>
              </a:defRPr>
            </a:lvl4pPr>
            <a:lvl5pPr marL="177747" marR="0" indent="0" algn="l" defTabSz="912748" rtl="0" eaLnBrk="1" fontAlgn="auto" latinLnBrk="0" hangingPunct="1">
              <a:spcAft>
                <a:spcPts val="0"/>
              </a:spcAft>
              <a:buFontTx/>
              <a:buNone/>
              <a:defRPr lang="en-US" sz="1100" kern="1200" spc="-71" baseline="0" dirty="0">
                <a:solidFill>
                  <a:schemeClr val="bg2">
                    <a:lumMod val="75000"/>
                  </a:schemeClr>
                </a:solidFill>
                <a:latin typeface="+mj-lt"/>
                <a:ea typeface="+mn-ea"/>
                <a:cs typeface="+mn-cs"/>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Content Placeholder 47"/>
          <p:cNvSpPr>
            <a:spLocks noGrp="1"/>
          </p:cNvSpPr>
          <p:nvPr userDrawn="1">
            <p:ph sz="quarter" idx="24" hasCustomPrompt="1"/>
          </p:nvPr>
        </p:nvSpPr>
        <p:spPr>
          <a:xfrm>
            <a:off x="326120" y="5085207"/>
            <a:ext cx="3016734" cy="1742448"/>
          </a:xfrm>
        </p:spPr>
        <p:txBody>
          <a:bodyPr tIns="45720" rIns="45720"/>
          <a:lstStyle>
            <a:lvl1pPr marL="0" indent="0">
              <a:lnSpc>
                <a:spcPct val="100000"/>
              </a:lnSpc>
              <a:spcBef>
                <a:spcPts val="0"/>
              </a:spcBef>
              <a:buFontTx/>
              <a:buNone/>
              <a:defRPr lang="en-US" sz="1400" kern="1200" spc="-71" baseline="0" dirty="0" smtClean="0">
                <a:solidFill>
                  <a:schemeClr val="bg2">
                    <a:lumMod val="75000"/>
                  </a:schemeClr>
                </a:solidFill>
                <a:latin typeface="+mj-lt"/>
                <a:ea typeface="+mn-ea"/>
                <a:cs typeface="+mn-cs"/>
              </a:defRPr>
            </a:lvl1pPr>
            <a:lvl2pPr marL="0" indent="0">
              <a:buFontTx/>
              <a:buNone/>
              <a:defRPr lang="en-US" sz="1400" kern="1200" spc="-71" baseline="0" dirty="0" smtClean="0">
                <a:solidFill>
                  <a:schemeClr val="accent6">
                    <a:lumMod val="50000"/>
                  </a:schemeClr>
                </a:solidFill>
                <a:latin typeface="+mj-lt"/>
                <a:ea typeface="+mn-ea"/>
                <a:cs typeface="+mn-cs"/>
              </a:defRPr>
            </a:lvl2pPr>
            <a:lvl3pPr marL="114266" indent="0">
              <a:buFontTx/>
              <a:buNone/>
              <a:defRPr sz="1400"/>
            </a:lvl3pPr>
            <a:lvl4pPr marL="177747" indent="0">
              <a:buFontTx/>
              <a:buNone/>
              <a:defRPr sz="1400"/>
            </a:lvl4pPr>
            <a:lvl5pPr marL="177747" indent="0">
              <a:buFontTx/>
              <a:buNone/>
              <a:defRPr sz="1400"/>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7" name="Group 56"/>
          <p:cNvGrpSpPr>
            <a:grpSpLocks noChangeAspect="1"/>
          </p:cNvGrpSpPr>
          <p:nvPr userDrawn="1"/>
        </p:nvGrpSpPr>
        <p:grpSpPr bwMode="black">
          <a:xfrm>
            <a:off x="6488004" y="4749216"/>
            <a:ext cx="274249" cy="276252"/>
            <a:chOff x="741363" y="4105804"/>
            <a:chExt cx="700088" cy="698500"/>
          </a:xfrm>
          <a:solidFill>
            <a:srgbClr val="FFFFFF"/>
          </a:solidFill>
        </p:grpSpPr>
        <p:sp>
          <p:nvSpPr>
            <p:cNvPr id="58" name="Freeform 34"/>
            <p:cNvSpPr>
              <a:spLocks noEditPoints="1"/>
            </p:cNvSpPr>
            <p:nvPr/>
          </p:nvSpPr>
          <p:spPr bwMode="black">
            <a:xfrm>
              <a:off x="741363" y="4105804"/>
              <a:ext cx="700088" cy="698500"/>
            </a:xfrm>
            <a:custGeom>
              <a:avLst/>
              <a:gdLst>
                <a:gd name="T0" fmla="*/ 333 w 394"/>
                <a:gd name="T1" fmla="*/ 0 h 393"/>
                <a:gd name="T2" fmla="*/ 61 w 394"/>
                <a:gd name="T3" fmla="*/ 0 h 393"/>
                <a:gd name="T4" fmla="*/ 0 w 394"/>
                <a:gd name="T5" fmla="*/ 60 h 393"/>
                <a:gd name="T6" fmla="*/ 0 w 394"/>
                <a:gd name="T7" fmla="*/ 333 h 393"/>
                <a:gd name="T8" fmla="*/ 61 w 394"/>
                <a:gd name="T9" fmla="*/ 393 h 393"/>
                <a:gd name="T10" fmla="*/ 333 w 394"/>
                <a:gd name="T11" fmla="*/ 393 h 393"/>
                <a:gd name="T12" fmla="*/ 394 w 394"/>
                <a:gd name="T13" fmla="*/ 333 h 393"/>
                <a:gd name="T14" fmla="*/ 394 w 394"/>
                <a:gd name="T15" fmla="*/ 60 h 393"/>
                <a:gd name="T16" fmla="*/ 333 w 394"/>
                <a:gd name="T17" fmla="*/ 0 h 393"/>
                <a:gd name="T18" fmla="*/ 376 w 394"/>
                <a:gd name="T19" fmla="*/ 333 h 393"/>
                <a:gd name="T20" fmla="*/ 333 w 394"/>
                <a:gd name="T21" fmla="*/ 376 h 393"/>
                <a:gd name="T22" fmla="*/ 61 w 394"/>
                <a:gd name="T23" fmla="*/ 376 h 393"/>
                <a:gd name="T24" fmla="*/ 18 w 394"/>
                <a:gd name="T25" fmla="*/ 333 h 393"/>
                <a:gd name="T26" fmla="*/ 18 w 394"/>
                <a:gd name="T27" fmla="*/ 60 h 393"/>
                <a:gd name="T28" fmla="*/ 61 w 394"/>
                <a:gd name="T29" fmla="*/ 17 h 393"/>
                <a:gd name="T30" fmla="*/ 333 w 394"/>
                <a:gd name="T31" fmla="*/ 17 h 393"/>
                <a:gd name="T32" fmla="*/ 376 w 394"/>
                <a:gd name="T33" fmla="*/ 60 h 393"/>
                <a:gd name="T34" fmla="*/ 376 w 394"/>
                <a:gd name="T35" fmla="*/ 333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4" h="393">
                  <a:moveTo>
                    <a:pt x="333" y="0"/>
                  </a:moveTo>
                  <a:cubicBezTo>
                    <a:pt x="61" y="0"/>
                    <a:pt x="61" y="0"/>
                    <a:pt x="61" y="0"/>
                  </a:cubicBezTo>
                  <a:cubicBezTo>
                    <a:pt x="28" y="0"/>
                    <a:pt x="0" y="27"/>
                    <a:pt x="0" y="60"/>
                  </a:cubicBezTo>
                  <a:cubicBezTo>
                    <a:pt x="0" y="333"/>
                    <a:pt x="0" y="333"/>
                    <a:pt x="0" y="333"/>
                  </a:cubicBezTo>
                  <a:cubicBezTo>
                    <a:pt x="0" y="366"/>
                    <a:pt x="28" y="393"/>
                    <a:pt x="61" y="393"/>
                  </a:cubicBezTo>
                  <a:cubicBezTo>
                    <a:pt x="333" y="393"/>
                    <a:pt x="333" y="393"/>
                    <a:pt x="333" y="393"/>
                  </a:cubicBezTo>
                  <a:cubicBezTo>
                    <a:pt x="366" y="393"/>
                    <a:pt x="394" y="366"/>
                    <a:pt x="394" y="333"/>
                  </a:cubicBezTo>
                  <a:cubicBezTo>
                    <a:pt x="394" y="60"/>
                    <a:pt x="394" y="60"/>
                    <a:pt x="394" y="60"/>
                  </a:cubicBezTo>
                  <a:cubicBezTo>
                    <a:pt x="394" y="27"/>
                    <a:pt x="366" y="0"/>
                    <a:pt x="333" y="0"/>
                  </a:cubicBezTo>
                  <a:close/>
                  <a:moveTo>
                    <a:pt x="376" y="333"/>
                  </a:moveTo>
                  <a:cubicBezTo>
                    <a:pt x="376" y="356"/>
                    <a:pt x="357" y="376"/>
                    <a:pt x="333" y="376"/>
                  </a:cubicBezTo>
                  <a:cubicBezTo>
                    <a:pt x="61" y="376"/>
                    <a:pt x="61" y="376"/>
                    <a:pt x="61" y="376"/>
                  </a:cubicBezTo>
                  <a:cubicBezTo>
                    <a:pt x="37" y="376"/>
                    <a:pt x="18" y="356"/>
                    <a:pt x="18" y="333"/>
                  </a:cubicBezTo>
                  <a:cubicBezTo>
                    <a:pt x="18" y="60"/>
                    <a:pt x="18" y="60"/>
                    <a:pt x="18" y="60"/>
                  </a:cubicBezTo>
                  <a:cubicBezTo>
                    <a:pt x="18" y="37"/>
                    <a:pt x="37" y="17"/>
                    <a:pt x="61" y="17"/>
                  </a:cubicBezTo>
                  <a:cubicBezTo>
                    <a:pt x="333" y="17"/>
                    <a:pt x="333" y="17"/>
                    <a:pt x="333" y="17"/>
                  </a:cubicBezTo>
                  <a:cubicBezTo>
                    <a:pt x="357" y="17"/>
                    <a:pt x="376" y="37"/>
                    <a:pt x="376" y="60"/>
                  </a:cubicBezTo>
                  <a:lnTo>
                    <a:pt x="376" y="333"/>
                  </a:lnTo>
                  <a:close/>
                </a:path>
              </a:pathLst>
            </a:custGeom>
            <a:grpFill/>
            <a:ln>
              <a:noFill/>
            </a:ln>
          </p:spPr>
          <p:txBody>
            <a:bodyPr vert="horz" wrap="square" lIns="91440" tIns="45720" rIns="91440" bIns="45720" numCol="1" anchor="t" anchorCtr="0" compatLnSpc="1">
              <a:prstTxWarp prst="textNoShape">
                <a:avLst/>
              </a:prstTxWarp>
            </a:bodyPr>
            <a:lstStyle/>
            <a:p>
              <a:pPr defTabSz="914126"/>
              <a:endParaRPr lang="en-US" sz="1600">
                <a:solidFill>
                  <a:srgbClr val="000000"/>
                </a:solidFill>
              </a:endParaRPr>
            </a:p>
          </p:txBody>
        </p:sp>
        <p:sp>
          <p:nvSpPr>
            <p:cNvPr id="59" name="Freeform 35"/>
            <p:cNvSpPr>
              <a:spLocks noChangeAspect="1" noEditPoints="1"/>
            </p:cNvSpPr>
            <p:nvPr/>
          </p:nvSpPr>
          <p:spPr bwMode="black">
            <a:xfrm>
              <a:off x="803276" y="4166128"/>
              <a:ext cx="576262" cy="576264"/>
            </a:xfrm>
            <a:custGeom>
              <a:avLst/>
              <a:gdLst>
                <a:gd name="T0" fmla="*/ 298 w 324"/>
                <a:gd name="T1" fmla="*/ 0 h 324"/>
                <a:gd name="T2" fmla="*/ 26 w 324"/>
                <a:gd name="T3" fmla="*/ 0 h 324"/>
                <a:gd name="T4" fmla="*/ 0 w 324"/>
                <a:gd name="T5" fmla="*/ 26 h 324"/>
                <a:gd name="T6" fmla="*/ 0 w 324"/>
                <a:gd name="T7" fmla="*/ 299 h 324"/>
                <a:gd name="T8" fmla="*/ 26 w 324"/>
                <a:gd name="T9" fmla="*/ 324 h 324"/>
                <a:gd name="T10" fmla="*/ 298 w 324"/>
                <a:gd name="T11" fmla="*/ 324 h 324"/>
                <a:gd name="T12" fmla="*/ 324 w 324"/>
                <a:gd name="T13" fmla="*/ 299 h 324"/>
                <a:gd name="T14" fmla="*/ 324 w 324"/>
                <a:gd name="T15" fmla="*/ 26 h 324"/>
                <a:gd name="T16" fmla="*/ 298 w 324"/>
                <a:gd name="T17" fmla="*/ 0 h 324"/>
                <a:gd name="T18" fmla="*/ 233 w 324"/>
                <a:gd name="T19" fmla="*/ 125 h 324"/>
                <a:gd name="T20" fmla="*/ 229 w 324"/>
                <a:gd name="T21" fmla="*/ 161 h 324"/>
                <a:gd name="T22" fmla="*/ 209 w 324"/>
                <a:gd name="T23" fmla="*/ 201 h 324"/>
                <a:gd name="T24" fmla="*/ 201 w 324"/>
                <a:gd name="T25" fmla="*/ 201 h 324"/>
                <a:gd name="T26" fmla="*/ 201 w 324"/>
                <a:gd name="T27" fmla="*/ 208 h 324"/>
                <a:gd name="T28" fmla="*/ 233 w 324"/>
                <a:gd name="T29" fmla="*/ 208 h 324"/>
                <a:gd name="T30" fmla="*/ 229 w 324"/>
                <a:gd name="T31" fmla="*/ 244 h 324"/>
                <a:gd name="T32" fmla="*/ 209 w 324"/>
                <a:gd name="T33" fmla="*/ 284 h 324"/>
                <a:gd name="T34" fmla="*/ 201 w 324"/>
                <a:gd name="T35" fmla="*/ 284 h 324"/>
                <a:gd name="T36" fmla="*/ 201 w 324"/>
                <a:gd name="T37" fmla="*/ 287 h 324"/>
                <a:gd name="T38" fmla="*/ 182 w 324"/>
                <a:gd name="T39" fmla="*/ 296 h 324"/>
                <a:gd name="T40" fmla="*/ 137 w 324"/>
                <a:gd name="T41" fmla="*/ 296 h 324"/>
                <a:gd name="T42" fmla="*/ 118 w 324"/>
                <a:gd name="T43" fmla="*/ 287 h 324"/>
                <a:gd name="T44" fmla="*/ 118 w 324"/>
                <a:gd name="T45" fmla="*/ 284 h 324"/>
                <a:gd name="T46" fmla="*/ 110 w 324"/>
                <a:gd name="T47" fmla="*/ 284 h 324"/>
                <a:gd name="T48" fmla="*/ 91 w 324"/>
                <a:gd name="T49" fmla="*/ 244 h 324"/>
                <a:gd name="T50" fmla="*/ 86 w 324"/>
                <a:gd name="T51" fmla="*/ 208 h 324"/>
                <a:gd name="T52" fmla="*/ 118 w 324"/>
                <a:gd name="T53" fmla="*/ 208 h 324"/>
                <a:gd name="T54" fmla="*/ 118 w 324"/>
                <a:gd name="T55" fmla="*/ 201 h 324"/>
                <a:gd name="T56" fmla="*/ 110 w 324"/>
                <a:gd name="T57" fmla="*/ 201 h 324"/>
                <a:gd name="T58" fmla="*/ 91 w 324"/>
                <a:gd name="T59" fmla="*/ 161 h 324"/>
                <a:gd name="T60" fmla="*/ 86 w 324"/>
                <a:gd name="T61" fmla="*/ 125 h 324"/>
                <a:gd name="T62" fmla="*/ 118 w 324"/>
                <a:gd name="T63" fmla="*/ 125 h 324"/>
                <a:gd name="T64" fmla="*/ 118 w 324"/>
                <a:gd name="T65" fmla="*/ 119 h 324"/>
                <a:gd name="T66" fmla="*/ 110 w 324"/>
                <a:gd name="T67" fmla="*/ 119 h 324"/>
                <a:gd name="T68" fmla="*/ 91 w 324"/>
                <a:gd name="T69" fmla="*/ 78 h 324"/>
                <a:gd name="T70" fmla="*/ 86 w 324"/>
                <a:gd name="T71" fmla="*/ 42 h 324"/>
                <a:gd name="T72" fmla="*/ 118 w 324"/>
                <a:gd name="T73" fmla="*/ 42 h 324"/>
                <a:gd name="T74" fmla="*/ 118 w 324"/>
                <a:gd name="T75" fmla="*/ 39 h 324"/>
                <a:gd name="T76" fmla="*/ 137 w 324"/>
                <a:gd name="T77" fmla="*/ 19 h 324"/>
                <a:gd name="T78" fmla="*/ 182 w 324"/>
                <a:gd name="T79" fmla="*/ 19 h 324"/>
                <a:gd name="T80" fmla="*/ 201 w 324"/>
                <a:gd name="T81" fmla="*/ 39 h 324"/>
                <a:gd name="T82" fmla="*/ 201 w 324"/>
                <a:gd name="T83" fmla="*/ 42 h 324"/>
                <a:gd name="T84" fmla="*/ 233 w 324"/>
                <a:gd name="T85" fmla="*/ 42 h 324"/>
                <a:gd name="T86" fmla="*/ 229 w 324"/>
                <a:gd name="T87" fmla="*/ 78 h 324"/>
                <a:gd name="T88" fmla="*/ 209 w 324"/>
                <a:gd name="T89" fmla="*/ 119 h 324"/>
                <a:gd name="T90" fmla="*/ 201 w 324"/>
                <a:gd name="T91" fmla="*/ 119 h 324"/>
                <a:gd name="T92" fmla="*/ 201 w 324"/>
                <a:gd name="T93" fmla="*/ 125 h 324"/>
                <a:gd name="T94" fmla="*/ 233 w 324"/>
                <a:gd name="T95" fmla="*/ 125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4" h="324">
                  <a:moveTo>
                    <a:pt x="298" y="0"/>
                  </a:moveTo>
                  <a:cubicBezTo>
                    <a:pt x="26" y="0"/>
                    <a:pt x="26" y="0"/>
                    <a:pt x="26" y="0"/>
                  </a:cubicBezTo>
                  <a:cubicBezTo>
                    <a:pt x="12" y="0"/>
                    <a:pt x="0" y="12"/>
                    <a:pt x="0" y="26"/>
                  </a:cubicBezTo>
                  <a:cubicBezTo>
                    <a:pt x="0" y="299"/>
                    <a:pt x="0" y="299"/>
                    <a:pt x="0" y="299"/>
                  </a:cubicBezTo>
                  <a:cubicBezTo>
                    <a:pt x="0" y="313"/>
                    <a:pt x="12" y="324"/>
                    <a:pt x="26" y="324"/>
                  </a:cubicBezTo>
                  <a:cubicBezTo>
                    <a:pt x="298" y="324"/>
                    <a:pt x="298" y="324"/>
                    <a:pt x="298" y="324"/>
                  </a:cubicBezTo>
                  <a:cubicBezTo>
                    <a:pt x="312" y="324"/>
                    <a:pt x="324" y="313"/>
                    <a:pt x="324" y="299"/>
                  </a:cubicBezTo>
                  <a:cubicBezTo>
                    <a:pt x="324" y="26"/>
                    <a:pt x="324" y="26"/>
                    <a:pt x="324" y="26"/>
                  </a:cubicBezTo>
                  <a:cubicBezTo>
                    <a:pt x="324" y="12"/>
                    <a:pt x="312" y="0"/>
                    <a:pt x="298" y="0"/>
                  </a:cubicBezTo>
                  <a:close/>
                  <a:moveTo>
                    <a:pt x="233" y="125"/>
                  </a:moveTo>
                  <a:cubicBezTo>
                    <a:pt x="239" y="125"/>
                    <a:pt x="237" y="131"/>
                    <a:pt x="229" y="161"/>
                  </a:cubicBezTo>
                  <a:cubicBezTo>
                    <a:pt x="221" y="190"/>
                    <a:pt x="209" y="201"/>
                    <a:pt x="209" y="201"/>
                  </a:cubicBezTo>
                  <a:cubicBezTo>
                    <a:pt x="201" y="201"/>
                    <a:pt x="201" y="201"/>
                    <a:pt x="201" y="201"/>
                  </a:cubicBezTo>
                  <a:cubicBezTo>
                    <a:pt x="201" y="208"/>
                    <a:pt x="201" y="208"/>
                    <a:pt x="201" y="208"/>
                  </a:cubicBezTo>
                  <a:cubicBezTo>
                    <a:pt x="233" y="208"/>
                    <a:pt x="233" y="208"/>
                    <a:pt x="233" y="208"/>
                  </a:cubicBezTo>
                  <a:cubicBezTo>
                    <a:pt x="239" y="208"/>
                    <a:pt x="237" y="214"/>
                    <a:pt x="229" y="244"/>
                  </a:cubicBezTo>
                  <a:cubicBezTo>
                    <a:pt x="221" y="273"/>
                    <a:pt x="209" y="284"/>
                    <a:pt x="209" y="284"/>
                  </a:cubicBezTo>
                  <a:cubicBezTo>
                    <a:pt x="201" y="284"/>
                    <a:pt x="201" y="284"/>
                    <a:pt x="201" y="284"/>
                  </a:cubicBezTo>
                  <a:cubicBezTo>
                    <a:pt x="201" y="287"/>
                    <a:pt x="201" y="287"/>
                    <a:pt x="201" y="287"/>
                  </a:cubicBezTo>
                  <a:cubicBezTo>
                    <a:pt x="182" y="296"/>
                    <a:pt x="182" y="296"/>
                    <a:pt x="182" y="296"/>
                  </a:cubicBezTo>
                  <a:cubicBezTo>
                    <a:pt x="137" y="296"/>
                    <a:pt x="137" y="296"/>
                    <a:pt x="137" y="296"/>
                  </a:cubicBezTo>
                  <a:cubicBezTo>
                    <a:pt x="118" y="287"/>
                    <a:pt x="118" y="287"/>
                    <a:pt x="118" y="287"/>
                  </a:cubicBezTo>
                  <a:cubicBezTo>
                    <a:pt x="118" y="284"/>
                    <a:pt x="118" y="284"/>
                    <a:pt x="118" y="284"/>
                  </a:cubicBezTo>
                  <a:cubicBezTo>
                    <a:pt x="110" y="284"/>
                    <a:pt x="110" y="284"/>
                    <a:pt x="110" y="284"/>
                  </a:cubicBezTo>
                  <a:cubicBezTo>
                    <a:pt x="110" y="284"/>
                    <a:pt x="99" y="273"/>
                    <a:pt x="91" y="244"/>
                  </a:cubicBezTo>
                  <a:cubicBezTo>
                    <a:pt x="83" y="214"/>
                    <a:pt x="80" y="208"/>
                    <a:pt x="86" y="208"/>
                  </a:cubicBezTo>
                  <a:cubicBezTo>
                    <a:pt x="118" y="208"/>
                    <a:pt x="118" y="208"/>
                    <a:pt x="118" y="208"/>
                  </a:cubicBezTo>
                  <a:cubicBezTo>
                    <a:pt x="118" y="201"/>
                    <a:pt x="118" y="201"/>
                    <a:pt x="118" y="201"/>
                  </a:cubicBezTo>
                  <a:cubicBezTo>
                    <a:pt x="110" y="201"/>
                    <a:pt x="110" y="201"/>
                    <a:pt x="110" y="201"/>
                  </a:cubicBezTo>
                  <a:cubicBezTo>
                    <a:pt x="110" y="201"/>
                    <a:pt x="99" y="190"/>
                    <a:pt x="91" y="161"/>
                  </a:cubicBezTo>
                  <a:cubicBezTo>
                    <a:pt x="83" y="131"/>
                    <a:pt x="80" y="125"/>
                    <a:pt x="86" y="125"/>
                  </a:cubicBezTo>
                  <a:cubicBezTo>
                    <a:pt x="118" y="125"/>
                    <a:pt x="118" y="125"/>
                    <a:pt x="118" y="125"/>
                  </a:cubicBezTo>
                  <a:cubicBezTo>
                    <a:pt x="118" y="119"/>
                    <a:pt x="118" y="119"/>
                    <a:pt x="118" y="119"/>
                  </a:cubicBezTo>
                  <a:cubicBezTo>
                    <a:pt x="110" y="119"/>
                    <a:pt x="110" y="119"/>
                    <a:pt x="110" y="119"/>
                  </a:cubicBezTo>
                  <a:cubicBezTo>
                    <a:pt x="110" y="119"/>
                    <a:pt x="99" y="108"/>
                    <a:pt x="91" y="78"/>
                  </a:cubicBezTo>
                  <a:cubicBezTo>
                    <a:pt x="83" y="49"/>
                    <a:pt x="80" y="42"/>
                    <a:pt x="86" y="42"/>
                  </a:cubicBezTo>
                  <a:cubicBezTo>
                    <a:pt x="118" y="42"/>
                    <a:pt x="118" y="42"/>
                    <a:pt x="118" y="42"/>
                  </a:cubicBezTo>
                  <a:cubicBezTo>
                    <a:pt x="118" y="39"/>
                    <a:pt x="118" y="39"/>
                    <a:pt x="118" y="39"/>
                  </a:cubicBezTo>
                  <a:cubicBezTo>
                    <a:pt x="137" y="19"/>
                    <a:pt x="137" y="19"/>
                    <a:pt x="137" y="19"/>
                  </a:cubicBezTo>
                  <a:cubicBezTo>
                    <a:pt x="182" y="19"/>
                    <a:pt x="182" y="19"/>
                    <a:pt x="182" y="19"/>
                  </a:cubicBezTo>
                  <a:cubicBezTo>
                    <a:pt x="201" y="39"/>
                    <a:pt x="201" y="39"/>
                    <a:pt x="201" y="39"/>
                  </a:cubicBezTo>
                  <a:cubicBezTo>
                    <a:pt x="201" y="42"/>
                    <a:pt x="201" y="42"/>
                    <a:pt x="201" y="42"/>
                  </a:cubicBezTo>
                  <a:cubicBezTo>
                    <a:pt x="233" y="42"/>
                    <a:pt x="233" y="42"/>
                    <a:pt x="233" y="42"/>
                  </a:cubicBezTo>
                  <a:cubicBezTo>
                    <a:pt x="239" y="42"/>
                    <a:pt x="237" y="49"/>
                    <a:pt x="229" y="78"/>
                  </a:cubicBezTo>
                  <a:cubicBezTo>
                    <a:pt x="221" y="108"/>
                    <a:pt x="209" y="119"/>
                    <a:pt x="209" y="119"/>
                  </a:cubicBezTo>
                  <a:cubicBezTo>
                    <a:pt x="201" y="119"/>
                    <a:pt x="201" y="119"/>
                    <a:pt x="201" y="119"/>
                  </a:cubicBezTo>
                  <a:cubicBezTo>
                    <a:pt x="201" y="125"/>
                    <a:pt x="201" y="125"/>
                    <a:pt x="201" y="125"/>
                  </a:cubicBezTo>
                  <a:lnTo>
                    <a:pt x="233" y="125"/>
                  </a:lnTo>
                  <a:close/>
                </a:path>
              </a:pathLst>
            </a:custGeom>
            <a:grpFill/>
            <a:ln>
              <a:noFill/>
            </a:ln>
          </p:spPr>
          <p:txBody>
            <a:bodyPr vert="horz" wrap="square" lIns="91440" tIns="45720" rIns="91440" bIns="45720" numCol="1" anchor="t" anchorCtr="0" compatLnSpc="1">
              <a:prstTxWarp prst="textNoShape">
                <a:avLst/>
              </a:prstTxWarp>
            </a:bodyPr>
            <a:lstStyle/>
            <a:p>
              <a:pPr defTabSz="914126"/>
              <a:endParaRPr lang="en-US" sz="1600">
                <a:solidFill>
                  <a:srgbClr val="000000"/>
                </a:solidFill>
              </a:endParaRPr>
            </a:p>
          </p:txBody>
        </p:sp>
        <p:sp>
          <p:nvSpPr>
            <p:cNvPr id="60" name="Oval 36"/>
            <p:cNvSpPr>
              <a:spLocks noChangeArrowheads="1"/>
            </p:cNvSpPr>
            <p:nvPr/>
          </p:nvSpPr>
          <p:spPr bwMode="black">
            <a:xfrm>
              <a:off x="1027113" y="4251854"/>
              <a:ext cx="119063" cy="117475"/>
            </a:xfrm>
            <a:prstGeom prst="ellipse">
              <a:avLst/>
            </a:prstGeom>
            <a:grpFill/>
            <a:ln>
              <a:noFill/>
            </a:ln>
          </p:spPr>
          <p:txBody>
            <a:bodyPr vert="horz" wrap="square" lIns="91440" tIns="45720" rIns="91440" bIns="45720" numCol="1" anchor="t" anchorCtr="0" compatLnSpc="1">
              <a:prstTxWarp prst="textNoShape">
                <a:avLst/>
              </a:prstTxWarp>
            </a:bodyPr>
            <a:lstStyle/>
            <a:p>
              <a:pPr defTabSz="914126"/>
              <a:endParaRPr lang="en-US" sz="1600">
                <a:solidFill>
                  <a:srgbClr val="000000"/>
                </a:solidFill>
              </a:endParaRPr>
            </a:p>
          </p:txBody>
        </p:sp>
        <p:sp>
          <p:nvSpPr>
            <p:cNvPr id="61" name="Oval 37"/>
            <p:cNvSpPr>
              <a:spLocks noChangeArrowheads="1"/>
            </p:cNvSpPr>
            <p:nvPr/>
          </p:nvSpPr>
          <p:spPr bwMode="black">
            <a:xfrm>
              <a:off x="1027113" y="4399491"/>
              <a:ext cx="119063" cy="119063"/>
            </a:xfrm>
            <a:prstGeom prst="ellipse">
              <a:avLst/>
            </a:prstGeom>
            <a:grpFill/>
            <a:ln>
              <a:noFill/>
            </a:ln>
          </p:spPr>
          <p:txBody>
            <a:bodyPr vert="horz" wrap="square" lIns="91440" tIns="45720" rIns="91440" bIns="45720" numCol="1" anchor="t" anchorCtr="0" compatLnSpc="1">
              <a:prstTxWarp prst="textNoShape">
                <a:avLst/>
              </a:prstTxWarp>
            </a:bodyPr>
            <a:lstStyle/>
            <a:p>
              <a:pPr defTabSz="914126"/>
              <a:endParaRPr lang="en-US" sz="1600">
                <a:solidFill>
                  <a:srgbClr val="000000"/>
                </a:solidFill>
              </a:endParaRPr>
            </a:p>
          </p:txBody>
        </p:sp>
        <p:sp>
          <p:nvSpPr>
            <p:cNvPr id="62" name="Oval 38"/>
            <p:cNvSpPr>
              <a:spLocks noChangeArrowheads="1"/>
            </p:cNvSpPr>
            <p:nvPr/>
          </p:nvSpPr>
          <p:spPr bwMode="black">
            <a:xfrm>
              <a:off x="1027113" y="4545541"/>
              <a:ext cx="119063" cy="119063"/>
            </a:xfrm>
            <a:prstGeom prst="ellipse">
              <a:avLst/>
            </a:prstGeom>
            <a:grpFill/>
            <a:ln>
              <a:noFill/>
            </a:ln>
          </p:spPr>
          <p:txBody>
            <a:bodyPr vert="horz" wrap="square" lIns="91440" tIns="45720" rIns="91440" bIns="45720" numCol="1" anchor="t" anchorCtr="0" compatLnSpc="1">
              <a:prstTxWarp prst="textNoShape">
                <a:avLst/>
              </a:prstTxWarp>
            </a:bodyPr>
            <a:lstStyle/>
            <a:p>
              <a:pPr defTabSz="914126"/>
              <a:endParaRPr lang="en-US" sz="1600">
                <a:solidFill>
                  <a:srgbClr val="000000"/>
                </a:solidFill>
              </a:endParaRPr>
            </a:p>
          </p:txBody>
        </p:sp>
      </p:grpSp>
      <p:grpSp>
        <p:nvGrpSpPr>
          <p:cNvPr id="63" name="Group 62"/>
          <p:cNvGrpSpPr>
            <a:grpSpLocks noChangeAspect="1"/>
          </p:cNvGrpSpPr>
          <p:nvPr userDrawn="1"/>
        </p:nvGrpSpPr>
        <p:grpSpPr bwMode="black">
          <a:xfrm>
            <a:off x="9313018" y="4749216"/>
            <a:ext cx="274249" cy="276252"/>
            <a:chOff x="741363" y="4105804"/>
            <a:chExt cx="700088" cy="698500"/>
          </a:xfrm>
          <a:solidFill>
            <a:srgbClr val="FFFFFF"/>
          </a:solidFill>
        </p:grpSpPr>
        <p:sp>
          <p:nvSpPr>
            <p:cNvPr id="64" name="Freeform 34"/>
            <p:cNvSpPr>
              <a:spLocks noEditPoints="1"/>
            </p:cNvSpPr>
            <p:nvPr/>
          </p:nvSpPr>
          <p:spPr bwMode="black">
            <a:xfrm>
              <a:off x="741363" y="4105804"/>
              <a:ext cx="700088" cy="698500"/>
            </a:xfrm>
            <a:custGeom>
              <a:avLst/>
              <a:gdLst>
                <a:gd name="T0" fmla="*/ 333 w 394"/>
                <a:gd name="T1" fmla="*/ 0 h 393"/>
                <a:gd name="T2" fmla="*/ 61 w 394"/>
                <a:gd name="T3" fmla="*/ 0 h 393"/>
                <a:gd name="T4" fmla="*/ 0 w 394"/>
                <a:gd name="T5" fmla="*/ 60 h 393"/>
                <a:gd name="T6" fmla="*/ 0 w 394"/>
                <a:gd name="T7" fmla="*/ 333 h 393"/>
                <a:gd name="T8" fmla="*/ 61 w 394"/>
                <a:gd name="T9" fmla="*/ 393 h 393"/>
                <a:gd name="T10" fmla="*/ 333 w 394"/>
                <a:gd name="T11" fmla="*/ 393 h 393"/>
                <a:gd name="T12" fmla="*/ 394 w 394"/>
                <a:gd name="T13" fmla="*/ 333 h 393"/>
                <a:gd name="T14" fmla="*/ 394 w 394"/>
                <a:gd name="T15" fmla="*/ 60 h 393"/>
                <a:gd name="T16" fmla="*/ 333 w 394"/>
                <a:gd name="T17" fmla="*/ 0 h 393"/>
                <a:gd name="T18" fmla="*/ 376 w 394"/>
                <a:gd name="T19" fmla="*/ 333 h 393"/>
                <a:gd name="T20" fmla="*/ 333 w 394"/>
                <a:gd name="T21" fmla="*/ 376 h 393"/>
                <a:gd name="T22" fmla="*/ 61 w 394"/>
                <a:gd name="T23" fmla="*/ 376 h 393"/>
                <a:gd name="T24" fmla="*/ 18 w 394"/>
                <a:gd name="T25" fmla="*/ 333 h 393"/>
                <a:gd name="T26" fmla="*/ 18 w 394"/>
                <a:gd name="T27" fmla="*/ 60 h 393"/>
                <a:gd name="T28" fmla="*/ 61 w 394"/>
                <a:gd name="T29" fmla="*/ 17 h 393"/>
                <a:gd name="T30" fmla="*/ 333 w 394"/>
                <a:gd name="T31" fmla="*/ 17 h 393"/>
                <a:gd name="T32" fmla="*/ 376 w 394"/>
                <a:gd name="T33" fmla="*/ 60 h 393"/>
                <a:gd name="T34" fmla="*/ 376 w 394"/>
                <a:gd name="T35" fmla="*/ 333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4" h="393">
                  <a:moveTo>
                    <a:pt x="333" y="0"/>
                  </a:moveTo>
                  <a:cubicBezTo>
                    <a:pt x="61" y="0"/>
                    <a:pt x="61" y="0"/>
                    <a:pt x="61" y="0"/>
                  </a:cubicBezTo>
                  <a:cubicBezTo>
                    <a:pt x="28" y="0"/>
                    <a:pt x="0" y="27"/>
                    <a:pt x="0" y="60"/>
                  </a:cubicBezTo>
                  <a:cubicBezTo>
                    <a:pt x="0" y="333"/>
                    <a:pt x="0" y="333"/>
                    <a:pt x="0" y="333"/>
                  </a:cubicBezTo>
                  <a:cubicBezTo>
                    <a:pt x="0" y="366"/>
                    <a:pt x="28" y="393"/>
                    <a:pt x="61" y="393"/>
                  </a:cubicBezTo>
                  <a:cubicBezTo>
                    <a:pt x="333" y="393"/>
                    <a:pt x="333" y="393"/>
                    <a:pt x="333" y="393"/>
                  </a:cubicBezTo>
                  <a:cubicBezTo>
                    <a:pt x="366" y="393"/>
                    <a:pt x="394" y="366"/>
                    <a:pt x="394" y="333"/>
                  </a:cubicBezTo>
                  <a:cubicBezTo>
                    <a:pt x="394" y="60"/>
                    <a:pt x="394" y="60"/>
                    <a:pt x="394" y="60"/>
                  </a:cubicBezTo>
                  <a:cubicBezTo>
                    <a:pt x="394" y="27"/>
                    <a:pt x="366" y="0"/>
                    <a:pt x="333" y="0"/>
                  </a:cubicBezTo>
                  <a:close/>
                  <a:moveTo>
                    <a:pt x="376" y="333"/>
                  </a:moveTo>
                  <a:cubicBezTo>
                    <a:pt x="376" y="356"/>
                    <a:pt x="357" y="376"/>
                    <a:pt x="333" y="376"/>
                  </a:cubicBezTo>
                  <a:cubicBezTo>
                    <a:pt x="61" y="376"/>
                    <a:pt x="61" y="376"/>
                    <a:pt x="61" y="376"/>
                  </a:cubicBezTo>
                  <a:cubicBezTo>
                    <a:pt x="37" y="376"/>
                    <a:pt x="18" y="356"/>
                    <a:pt x="18" y="333"/>
                  </a:cubicBezTo>
                  <a:cubicBezTo>
                    <a:pt x="18" y="60"/>
                    <a:pt x="18" y="60"/>
                    <a:pt x="18" y="60"/>
                  </a:cubicBezTo>
                  <a:cubicBezTo>
                    <a:pt x="18" y="37"/>
                    <a:pt x="37" y="17"/>
                    <a:pt x="61" y="17"/>
                  </a:cubicBezTo>
                  <a:cubicBezTo>
                    <a:pt x="333" y="17"/>
                    <a:pt x="333" y="17"/>
                    <a:pt x="333" y="17"/>
                  </a:cubicBezTo>
                  <a:cubicBezTo>
                    <a:pt x="357" y="17"/>
                    <a:pt x="376" y="37"/>
                    <a:pt x="376" y="60"/>
                  </a:cubicBezTo>
                  <a:lnTo>
                    <a:pt x="376" y="333"/>
                  </a:lnTo>
                  <a:close/>
                </a:path>
              </a:pathLst>
            </a:custGeom>
            <a:grpFill/>
            <a:ln>
              <a:noFill/>
            </a:ln>
          </p:spPr>
          <p:txBody>
            <a:bodyPr vert="horz" wrap="square" lIns="91440" tIns="45720" rIns="91440" bIns="45720" numCol="1" anchor="t" anchorCtr="0" compatLnSpc="1">
              <a:prstTxWarp prst="textNoShape">
                <a:avLst/>
              </a:prstTxWarp>
            </a:bodyPr>
            <a:lstStyle/>
            <a:p>
              <a:pPr defTabSz="914126"/>
              <a:endParaRPr lang="en-US" sz="1600">
                <a:solidFill>
                  <a:srgbClr val="000000"/>
                </a:solidFill>
              </a:endParaRPr>
            </a:p>
          </p:txBody>
        </p:sp>
        <p:sp>
          <p:nvSpPr>
            <p:cNvPr id="65" name="Freeform 35"/>
            <p:cNvSpPr>
              <a:spLocks noChangeAspect="1" noEditPoints="1"/>
            </p:cNvSpPr>
            <p:nvPr/>
          </p:nvSpPr>
          <p:spPr bwMode="black">
            <a:xfrm>
              <a:off x="803276" y="4166128"/>
              <a:ext cx="576262" cy="576264"/>
            </a:xfrm>
            <a:custGeom>
              <a:avLst/>
              <a:gdLst>
                <a:gd name="T0" fmla="*/ 298 w 324"/>
                <a:gd name="T1" fmla="*/ 0 h 324"/>
                <a:gd name="T2" fmla="*/ 26 w 324"/>
                <a:gd name="T3" fmla="*/ 0 h 324"/>
                <a:gd name="T4" fmla="*/ 0 w 324"/>
                <a:gd name="T5" fmla="*/ 26 h 324"/>
                <a:gd name="T6" fmla="*/ 0 w 324"/>
                <a:gd name="T7" fmla="*/ 299 h 324"/>
                <a:gd name="T8" fmla="*/ 26 w 324"/>
                <a:gd name="T9" fmla="*/ 324 h 324"/>
                <a:gd name="T10" fmla="*/ 298 w 324"/>
                <a:gd name="T11" fmla="*/ 324 h 324"/>
                <a:gd name="T12" fmla="*/ 324 w 324"/>
                <a:gd name="T13" fmla="*/ 299 h 324"/>
                <a:gd name="T14" fmla="*/ 324 w 324"/>
                <a:gd name="T15" fmla="*/ 26 h 324"/>
                <a:gd name="T16" fmla="*/ 298 w 324"/>
                <a:gd name="T17" fmla="*/ 0 h 324"/>
                <a:gd name="T18" fmla="*/ 233 w 324"/>
                <a:gd name="T19" fmla="*/ 125 h 324"/>
                <a:gd name="T20" fmla="*/ 229 w 324"/>
                <a:gd name="T21" fmla="*/ 161 h 324"/>
                <a:gd name="T22" fmla="*/ 209 w 324"/>
                <a:gd name="T23" fmla="*/ 201 h 324"/>
                <a:gd name="T24" fmla="*/ 201 w 324"/>
                <a:gd name="T25" fmla="*/ 201 h 324"/>
                <a:gd name="T26" fmla="*/ 201 w 324"/>
                <a:gd name="T27" fmla="*/ 208 h 324"/>
                <a:gd name="T28" fmla="*/ 233 w 324"/>
                <a:gd name="T29" fmla="*/ 208 h 324"/>
                <a:gd name="T30" fmla="*/ 229 w 324"/>
                <a:gd name="T31" fmla="*/ 244 h 324"/>
                <a:gd name="T32" fmla="*/ 209 w 324"/>
                <a:gd name="T33" fmla="*/ 284 h 324"/>
                <a:gd name="T34" fmla="*/ 201 w 324"/>
                <a:gd name="T35" fmla="*/ 284 h 324"/>
                <a:gd name="T36" fmla="*/ 201 w 324"/>
                <a:gd name="T37" fmla="*/ 287 h 324"/>
                <a:gd name="T38" fmla="*/ 182 w 324"/>
                <a:gd name="T39" fmla="*/ 296 h 324"/>
                <a:gd name="T40" fmla="*/ 137 w 324"/>
                <a:gd name="T41" fmla="*/ 296 h 324"/>
                <a:gd name="T42" fmla="*/ 118 w 324"/>
                <a:gd name="T43" fmla="*/ 287 h 324"/>
                <a:gd name="T44" fmla="*/ 118 w 324"/>
                <a:gd name="T45" fmla="*/ 284 h 324"/>
                <a:gd name="T46" fmla="*/ 110 w 324"/>
                <a:gd name="T47" fmla="*/ 284 h 324"/>
                <a:gd name="T48" fmla="*/ 91 w 324"/>
                <a:gd name="T49" fmla="*/ 244 h 324"/>
                <a:gd name="T50" fmla="*/ 86 w 324"/>
                <a:gd name="T51" fmla="*/ 208 h 324"/>
                <a:gd name="T52" fmla="*/ 118 w 324"/>
                <a:gd name="T53" fmla="*/ 208 h 324"/>
                <a:gd name="T54" fmla="*/ 118 w 324"/>
                <a:gd name="T55" fmla="*/ 201 h 324"/>
                <a:gd name="T56" fmla="*/ 110 w 324"/>
                <a:gd name="T57" fmla="*/ 201 h 324"/>
                <a:gd name="T58" fmla="*/ 91 w 324"/>
                <a:gd name="T59" fmla="*/ 161 h 324"/>
                <a:gd name="T60" fmla="*/ 86 w 324"/>
                <a:gd name="T61" fmla="*/ 125 h 324"/>
                <a:gd name="T62" fmla="*/ 118 w 324"/>
                <a:gd name="T63" fmla="*/ 125 h 324"/>
                <a:gd name="T64" fmla="*/ 118 w 324"/>
                <a:gd name="T65" fmla="*/ 119 h 324"/>
                <a:gd name="T66" fmla="*/ 110 w 324"/>
                <a:gd name="T67" fmla="*/ 119 h 324"/>
                <a:gd name="T68" fmla="*/ 91 w 324"/>
                <a:gd name="T69" fmla="*/ 78 h 324"/>
                <a:gd name="T70" fmla="*/ 86 w 324"/>
                <a:gd name="T71" fmla="*/ 42 h 324"/>
                <a:gd name="T72" fmla="*/ 118 w 324"/>
                <a:gd name="T73" fmla="*/ 42 h 324"/>
                <a:gd name="T74" fmla="*/ 118 w 324"/>
                <a:gd name="T75" fmla="*/ 39 h 324"/>
                <a:gd name="T76" fmla="*/ 137 w 324"/>
                <a:gd name="T77" fmla="*/ 19 h 324"/>
                <a:gd name="T78" fmla="*/ 182 w 324"/>
                <a:gd name="T79" fmla="*/ 19 h 324"/>
                <a:gd name="T80" fmla="*/ 201 w 324"/>
                <a:gd name="T81" fmla="*/ 39 h 324"/>
                <a:gd name="T82" fmla="*/ 201 w 324"/>
                <a:gd name="T83" fmla="*/ 42 h 324"/>
                <a:gd name="T84" fmla="*/ 233 w 324"/>
                <a:gd name="T85" fmla="*/ 42 h 324"/>
                <a:gd name="T86" fmla="*/ 229 w 324"/>
                <a:gd name="T87" fmla="*/ 78 h 324"/>
                <a:gd name="T88" fmla="*/ 209 w 324"/>
                <a:gd name="T89" fmla="*/ 119 h 324"/>
                <a:gd name="T90" fmla="*/ 201 w 324"/>
                <a:gd name="T91" fmla="*/ 119 h 324"/>
                <a:gd name="T92" fmla="*/ 201 w 324"/>
                <a:gd name="T93" fmla="*/ 125 h 324"/>
                <a:gd name="T94" fmla="*/ 233 w 324"/>
                <a:gd name="T95" fmla="*/ 125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4" h="324">
                  <a:moveTo>
                    <a:pt x="298" y="0"/>
                  </a:moveTo>
                  <a:cubicBezTo>
                    <a:pt x="26" y="0"/>
                    <a:pt x="26" y="0"/>
                    <a:pt x="26" y="0"/>
                  </a:cubicBezTo>
                  <a:cubicBezTo>
                    <a:pt x="12" y="0"/>
                    <a:pt x="0" y="12"/>
                    <a:pt x="0" y="26"/>
                  </a:cubicBezTo>
                  <a:cubicBezTo>
                    <a:pt x="0" y="299"/>
                    <a:pt x="0" y="299"/>
                    <a:pt x="0" y="299"/>
                  </a:cubicBezTo>
                  <a:cubicBezTo>
                    <a:pt x="0" y="313"/>
                    <a:pt x="12" y="324"/>
                    <a:pt x="26" y="324"/>
                  </a:cubicBezTo>
                  <a:cubicBezTo>
                    <a:pt x="298" y="324"/>
                    <a:pt x="298" y="324"/>
                    <a:pt x="298" y="324"/>
                  </a:cubicBezTo>
                  <a:cubicBezTo>
                    <a:pt x="312" y="324"/>
                    <a:pt x="324" y="313"/>
                    <a:pt x="324" y="299"/>
                  </a:cubicBezTo>
                  <a:cubicBezTo>
                    <a:pt x="324" y="26"/>
                    <a:pt x="324" y="26"/>
                    <a:pt x="324" y="26"/>
                  </a:cubicBezTo>
                  <a:cubicBezTo>
                    <a:pt x="324" y="12"/>
                    <a:pt x="312" y="0"/>
                    <a:pt x="298" y="0"/>
                  </a:cubicBezTo>
                  <a:close/>
                  <a:moveTo>
                    <a:pt x="233" y="125"/>
                  </a:moveTo>
                  <a:cubicBezTo>
                    <a:pt x="239" y="125"/>
                    <a:pt x="237" y="131"/>
                    <a:pt x="229" y="161"/>
                  </a:cubicBezTo>
                  <a:cubicBezTo>
                    <a:pt x="221" y="190"/>
                    <a:pt x="209" y="201"/>
                    <a:pt x="209" y="201"/>
                  </a:cubicBezTo>
                  <a:cubicBezTo>
                    <a:pt x="201" y="201"/>
                    <a:pt x="201" y="201"/>
                    <a:pt x="201" y="201"/>
                  </a:cubicBezTo>
                  <a:cubicBezTo>
                    <a:pt x="201" y="208"/>
                    <a:pt x="201" y="208"/>
                    <a:pt x="201" y="208"/>
                  </a:cubicBezTo>
                  <a:cubicBezTo>
                    <a:pt x="233" y="208"/>
                    <a:pt x="233" y="208"/>
                    <a:pt x="233" y="208"/>
                  </a:cubicBezTo>
                  <a:cubicBezTo>
                    <a:pt x="239" y="208"/>
                    <a:pt x="237" y="214"/>
                    <a:pt x="229" y="244"/>
                  </a:cubicBezTo>
                  <a:cubicBezTo>
                    <a:pt x="221" y="273"/>
                    <a:pt x="209" y="284"/>
                    <a:pt x="209" y="284"/>
                  </a:cubicBezTo>
                  <a:cubicBezTo>
                    <a:pt x="201" y="284"/>
                    <a:pt x="201" y="284"/>
                    <a:pt x="201" y="284"/>
                  </a:cubicBezTo>
                  <a:cubicBezTo>
                    <a:pt x="201" y="287"/>
                    <a:pt x="201" y="287"/>
                    <a:pt x="201" y="287"/>
                  </a:cubicBezTo>
                  <a:cubicBezTo>
                    <a:pt x="182" y="296"/>
                    <a:pt x="182" y="296"/>
                    <a:pt x="182" y="296"/>
                  </a:cubicBezTo>
                  <a:cubicBezTo>
                    <a:pt x="137" y="296"/>
                    <a:pt x="137" y="296"/>
                    <a:pt x="137" y="296"/>
                  </a:cubicBezTo>
                  <a:cubicBezTo>
                    <a:pt x="118" y="287"/>
                    <a:pt x="118" y="287"/>
                    <a:pt x="118" y="287"/>
                  </a:cubicBezTo>
                  <a:cubicBezTo>
                    <a:pt x="118" y="284"/>
                    <a:pt x="118" y="284"/>
                    <a:pt x="118" y="284"/>
                  </a:cubicBezTo>
                  <a:cubicBezTo>
                    <a:pt x="110" y="284"/>
                    <a:pt x="110" y="284"/>
                    <a:pt x="110" y="284"/>
                  </a:cubicBezTo>
                  <a:cubicBezTo>
                    <a:pt x="110" y="284"/>
                    <a:pt x="99" y="273"/>
                    <a:pt x="91" y="244"/>
                  </a:cubicBezTo>
                  <a:cubicBezTo>
                    <a:pt x="83" y="214"/>
                    <a:pt x="80" y="208"/>
                    <a:pt x="86" y="208"/>
                  </a:cubicBezTo>
                  <a:cubicBezTo>
                    <a:pt x="118" y="208"/>
                    <a:pt x="118" y="208"/>
                    <a:pt x="118" y="208"/>
                  </a:cubicBezTo>
                  <a:cubicBezTo>
                    <a:pt x="118" y="201"/>
                    <a:pt x="118" y="201"/>
                    <a:pt x="118" y="201"/>
                  </a:cubicBezTo>
                  <a:cubicBezTo>
                    <a:pt x="110" y="201"/>
                    <a:pt x="110" y="201"/>
                    <a:pt x="110" y="201"/>
                  </a:cubicBezTo>
                  <a:cubicBezTo>
                    <a:pt x="110" y="201"/>
                    <a:pt x="99" y="190"/>
                    <a:pt x="91" y="161"/>
                  </a:cubicBezTo>
                  <a:cubicBezTo>
                    <a:pt x="83" y="131"/>
                    <a:pt x="80" y="125"/>
                    <a:pt x="86" y="125"/>
                  </a:cubicBezTo>
                  <a:cubicBezTo>
                    <a:pt x="118" y="125"/>
                    <a:pt x="118" y="125"/>
                    <a:pt x="118" y="125"/>
                  </a:cubicBezTo>
                  <a:cubicBezTo>
                    <a:pt x="118" y="119"/>
                    <a:pt x="118" y="119"/>
                    <a:pt x="118" y="119"/>
                  </a:cubicBezTo>
                  <a:cubicBezTo>
                    <a:pt x="110" y="119"/>
                    <a:pt x="110" y="119"/>
                    <a:pt x="110" y="119"/>
                  </a:cubicBezTo>
                  <a:cubicBezTo>
                    <a:pt x="110" y="119"/>
                    <a:pt x="99" y="108"/>
                    <a:pt x="91" y="78"/>
                  </a:cubicBezTo>
                  <a:cubicBezTo>
                    <a:pt x="83" y="49"/>
                    <a:pt x="80" y="42"/>
                    <a:pt x="86" y="42"/>
                  </a:cubicBezTo>
                  <a:cubicBezTo>
                    <a:pt x="118" y="42"/>
                    <a:pt x="118" y="42"/>
                    <a:pt x="118" y="42"/>
                  </a:cubicBezTo>
                  <a:cubicBezTo>
                    <a:pt x="118" y="39"/>
                    <a:pt x="118" y="39"/>
                    <a:pt x="118" y="39"/>
                  </a:cubicBezTo>
                  <a:cubicBezTo>
                    <a:pt x="137" y="19"/>
                    <a:pt x="137" y="19"/>
                    <a:pt x="137" y="19"/>
                  </a:cubicBezTo>
                  <a:cubicBezTo>
                    <a:pt x="182" y="19"/>
                    <a:pt x="182" y="19"/>
                    <a:pt x="182" y="19"/>
                  </a:cubicBezTo>
                  <a:cubicBezTo>
                    <a:pt x="201" y="39"/>
                    <a:pt x="201" y="39"/>
                    <a:pt x="201" y="39"/>
                  </a:cubicBezTo>
                  <a:cubicBezTo>
                    <a:pt x="201" y="42"/>
                    <a:pt x="201" y="42"/>
                    <a:pt x="201" y="42"/>
                  </a:cubicBezTo>
                  <a:cubicBezTo>
                    <a:pt x="233" y="42"/>
                    <a:pt x="233" y="42"/>
                    <a:pt x="233" y="42"/>
                  </a:cubicBezTo>
                  <a:cubicBezTo>
                    <a:pt x="239" y="42"/>
                    <a:pt x="237" y="49"/>
                    <a:pt x="229" y="78"/>
                  </a:cubicBezTo>
                  <a:cubicBezTo>
                    <a:pt x="221" y="108"/>
                    <a:pt x="209" y="119"/>
                    <a:pt x="209" y="119"/>
                  </a:cubicBezTo>
                  <a:cubicBezTo>
                    <a:pt x="201" y="119"/>
                    <a:pt x="201" y="119"/>
                    <a:pt x="201" y="119"/>
                  </a:cubicBezTo>
                  <a:cubicBezTo>
                    <a:pt x="201" y="125"/>
                    <a:pt x="201" y="125"/>
                    <a:pt x="201" y="125"/>
                  </a:cubicBezTo>
                  <a:lnTo>
                    <a:pt x="233" y="125"/>
                  </a:lnTo>
                  <a:close/>
                </a:path>
              </a:pathLst>
            </a:custGeom>
            <a:grpFill/>
            <a:ln>
              <a:noFill/>
            </a:ln>
          </p:spPr>
          <p:txBody>
            <a:bodyPr vert="horz" wrap="square" lIns="91440" tIns="45720" rIns="91440" bIns="45720" numCol="1" anchor="t" anchorCtr="0" compatLnSpc="1">
              <a:prstTxWarp prst="textNoShape">
                <a:avLst/>
              </a:prstTxWarp>
            </a:bodyPr>
            <a:lstStyle/>
            <a:p>
              <a:pPr defTabSz="914126"/>
              <a:endParaRPr lang="en-US" sz="1600">
                <a:solidFill>
                  <a:srgbClr val="000000"/>
                </a:solidFill>
              </a:endParaRPr>
            </a:p>
          </p:txBody>
        </p:sp>
        <p:sp>
          <p:nvSpPr>
            <p:cNvPr id="66" name="Oval 36"/>
            <p:cNvSpPr>
              <a:spLocks noChangeArrowheads="1"/>
            </p:cNvSpPr>
            <p:nvPr/>
          </p:nvSpPr>
          <p:spPr bwMode="black">
            <a:xfrm>
              <a:off x="1027113" y="4251854"/>
              <a:ext cx="119063" cy="117475"/>
            </a:xfrm>
            <a:prstGeom prst="ellipse">
              <a:avLst/>
            </a:prstGeom>
            <a:grpFill/>
            <a:ln>
              <a:noFill/>
            </a:ln>
          </p:spPr>
          <p:txBody>
            <a:bodyPr vert="horz" wrap="square" lIns="91440" tIns="45720" rIns="91440" bIns="45720" numCol="1" anchor="t" anchorCtr="0" compatLnSpc="1">
              <a:prstTxWarp prst="textNoShape">
                <a:avLst/>
              </a:prstTxWarp>
            </a:bodyPr>
            <a:lstStyle/>
            <a:p>
              <a:pPr defTabSz="914126"/>
              <a:endParaRPr lang="en-US" sz="1600">
                <a:solidFill>
                  <a:srgbClr val="000000"/>
                </a:solidFill>
              </a:endParaRPr>
            </a:p>
          </p:txBody>
        </p:sp>
        <p:sp>
          <p:nvSpPr>
            <p:cNvPr id="67" name="Oval 37"/>
            <p:cNvSpPr>
              <a:spLocks noChangeArrowheads="1"/>
            </p:cNvSpPr>
            <p:nvPr/>
          </p:nvSpPr>
          <p:spPr bwMode="black">
            <a:xfrm>
              <a:off x="1027113" y="4399491"/>
              <a:ext cx="119063" cy="119063"/>
            </a:xfrm>
            <a:prstGeom prst="ellipse">
              <a:avLst/>
            </a:prstGeom>
            <a:grpFill/>
            <a:ln>
              <a:noFill/>
            </a:ln>
          </p:spPr>
          <p:txBody>
            <a:bodyPr vert="horz" wrap="square" lIns="91440" tIns="45720" rIns="91440" bIns="45720" numCol="1" anchor="t" anchorCtr="0" compatLnSpc="1">
              <a:prstTxWarp prst="textNoShape">
                <a:avLst/>
              </a:prstTxWarp>
            </a:bodyPr>
            <a:lstStyle/>
            <a:p>
              <a:pPr defTabSz="914126"/>
              <a:endParaRPr lang="en-US" sz="1600">
                <a:solidFill>
                  <a:srgbClr val="000000"/>
                </a:solidFill>
              </a:endParaRPr>
            </a:p>
          </p:txBody>
        </p:sp>
        <p:sp>
          <p:nvSpPr>
            <p:cNvPr id="68" name="Oval 38"/>
            <p:cNvSpPr>
              <a:spLocks noChangeArrowheads="1"/>
            </p:cNvSpPr>
            <p:nvPr/>
          </p:nvSpPr>
          <p:spPr bwMode="black">
            <a:xfrm>
              <a:off x="1027113" y="4545541"/>
              <a:ext cx="119063" cy="119063"/>
            </a:xfrm>
            <a:prstGeom prst="ellipse">
              <a:avLst/>
            </a:prstGeom>
            <a:grpFill/>
            <a:ln>
              <a:noFill/>
            </a:ln>
          </p:spPr>
          <p:txBody>
            <a:bodyPr vert="horz" wrap="square" lIns="91440" tIns="45720" rIns="91440" bIns="45720" numCol="1" anchor="t" anchorCtr="0" compatLnSpc="1">
              <a:prstTxWarp prst="textNoShape">
                <a:avLst/>
              </a:prstTxWarp>
            </a:bodyPr>
            <a:lstStyle/>
            <a:p>
              <a:pPr defTabSz="914126"/>
              <a:endParaRPr lang="en-US" sz="1600">
                <a:solidFill>
                  <a:srgbClr val="000000"/>
                </a:solidFill>
              </a:endParaRPr>
            </a:p>
          </p:txBody>
        </p:sp>
      </p:grpSp>
    </p:spTree>
    <p:extLst>
      <p:ext uri="{BB962C8B-B14F-4D97-AF65-F5344CB8AC3E}">
        <p14:creationId xmlns:p14="http://schemas.microsoft.com/office/powerpoint/2010/main" val="3793658114"/>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cenario Details Page 2">
    <p:spTree>
      <p:nvGrpSpPr>
        <p:cNvPr id="1" name=""/>
        <p:cNvGrpSpPr/>
        <p:nvPr/>
      </p:nvGrpSpPr>
      <p:grpSpPr>
        <a:xfrm>
          <a:off x="0" y="0"/>
          <a:ext cx="0" cy="0"/>
          <a:chOff x="0" y="0"/>
          <a:chExt cx="0" cy="0"/>
        </a:xfrm>
      </p:grpSpPr>
      <p:sp>
        <p:nvSpPr>
          <p:cNvPr id="23" name="Rectangle 22"/>
          <p:cNvSpPr/>
          <p:nvPr userDrawn="1"/>
        </p:nvSpPr>
        <p:spPr bwMode="auto">
          <a:xfrm>
            <a:off x="4204371" y="0"/>
            <a:ext cx="3727721" cy="6858000"/>
          </a:xfrm>
          <a:prstGeom prst="rect">
            <a:avLst/>
          </a:prstGeom>
          <a:solidFill>
            <a:srgbClr val="8CB1D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45708" tIns="274249" rIns="45708" bIns="45708" numCol="1" rtlCol="0" anchor="t" anchorCtr="0" compatLnSpc="1">
            <a:prstTxWarp prst="textNoShape">
              <a:avLst/>
            </a:prstTxWarp>
          </a:bodyPr>
          <a:lstStyle/>
          <a:p>
            <a:pPr algn="ctr" defTabSz="913825" fontAlgn="base">
              <a:lnSpc>
                <a:spcPct val="90000"/>
              </a:lnSpc>
              <a:spcBef>
                <a:spcPct val="0"/>
              </a:spcBef>
              <a:spcAft>
                <a:spcPct val="0"/>
              </a:spcAft>
            </a:pPr>
            <a:r>
              <a:rPr lang="en-US" sz="1999" dirty="0">
                <a:gradFill>
                  <a:gsLst>
                    <a:gs pos="0">
                      <a:srgbClr val="FFFFFF"/>
                    </a:gs>
                    <a:gs pos="100000">
                      <a:srgbClr val="FFFFFF"/>
                    </a:gs>
                  </a:gsLst>
                  <a:lin ang="5400000" scaled="0"/>
                </a:gradFill>
                <a:latin typeface="Segoe UI Light"/>
                <a:ea typeface="Segoe UI" pitchFamily="34" charset="0"/>
                <a:cs typeface="Segoe UI" pitchFamily="34" charset="0"/>
              </a:rPr>
              <a:t>ENABLING TECHNOLOGIES</a:t>
            </a:r>
          </a:p>
        </p:txBody>
      </p:sp>
      <p:sp>
        <p:nvSpPr>
          <p:cNvPr id="7" name="Rectangle 6"/>
          <p:cNvSpPr/>
          <p:nvPr/>
        </p:nvSpPr>
        <p:spPr bwMode="white">
          <a:xfrm>
            <a:off x="7906698" y="0"/>
            <a:ext cx="428212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42" tIns="45642" rIns="45642" bIns="45642" numCol="1" spcCol="0" rtlCol="0" fromWordArt="0" anchor="ctr" anchorCtr="0" forceAA="0" compatLnSpc="1">
            <a:prstTxWarp prst="textNoShape">
              <a:avLst/>
            </a:prstTxWarp>
            <a:noAutofit/>
          </a:bodyPr>
          <a:lstStyle/>
          <a:p>
            <a:pPr algn="ctr" defTabSz="912485" fontAlgn="base">
              <a:spcBef>
                <a:spcPct val="0"/>
              </a:spcBef>
              <a:spcAft>
                <a:spcPct val="0"/>
              </a:spcAft>
            </a:pPr>
            <a:endParaRPr lang="en-US" sz="2299" dirty="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3"/>
          <p:cNvPicPr>
            <a:picLocks noChangeAspect="1" noChangeArrowheads="1"/>
          </p:cNvPicPr>
          <p:nvPr/>
        </p:nvPicPr>
        <p:blipFill>
          <a:blip r:embed="rId2" cstate="email">
            <a:extLst>
              <a:ext uri="{28A0092B-C50C-407E-A947-70E740481C1C}">
                <a14:useLocalDpi xmlns:a14="http://schemas.microsoft.com/office/drawing/2010/main"/>
              </a:ext>
            </a:extLst>
          </a:blip>
          <a:stretch>
            <a:fillRect/>
          </a:stretch>
        </p:blipFill>
        <p:spPr bwMode="auto">
          <a:xfrm>
            <a:off x="10727137" y="6320188"/>
            <a:ext cx="1461688" cy="53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Picture Placeholder 4"/>
          <p:cNvSpPr>
            <a:spLocks noGrp="1"/>
          </p:cNvSpPr>
          <p:nvPr>
            <p:ph type="pic" sz="quarter" idx="15"/>
          </p:nvPr>
        </p:nvSpPr>
        <p:spPr>
          <a:xfrm>
            <a:off x="8075097" y="692597"/>
            <a:ext cx="955426" cy="955675"/>
          </a:xfrm>
        </p:spPr>
        <p:txBody>
          <a:bodyPr/>
          <a:lstStyle>
            <a:lvl1pPr marL="0" indent="0">
              <a:buFontTx/>
              <a:buNone/>
              <a:defRPr sz="1999">
                <a:solidFill>
                  <a:schemeClr val="bg1"/>
                </a:solidFill>
              </a:defRPr>
            </a:lvl1pPr>
          </a:lstStyle>
          <a:p>
            <a:endParaRPr lang="en-US" dirty="0"/>
          </a:p>
        </p:txBody>
      </p:sp>
      <p:sp>
        <p:nvSpPr>
          <p:cNvPr id="11" name="Rectangle 10"/>
          <p:cNvSpPr/>
          <p:nvPr userDrawn="1"/>
        </p:nvSpPr>
        <p:spPr bwMode="auto">
          <a:xfrm>
            <a:off x="7906698" y="177800"/>
            <a:ext cx="4282127" cy="436128"/>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39913" tIns="0" rIns="0" bIns="0" numCol="1" rtlCol="0" anchor="ctr" anchorCtr="0" compatLnSpc="1">
            <a:prstTxWarp prst="textNoShape">
              <a:avLst/>
            </a:prstTxWarp>
          </a:bodyPr>
          <a:lstStyle/>
          <a:p>
            <a:pPr defTabSz="913825" fontAlgn="base">
              <a:lnSpc>
                <a:spcPct val="90000"/>
              </a:lnSpc>
              <a:spcBef>
                <a:spcPct val="0"/>
              </a:spcBef>
              <a:spcAft>
                <a:spcPct val="0"/>
              </a:spcAft>
            </a:pPr>
            <a:r>
              <a:rPr lang="en-US" sz="1999" dirty="0">
                <a:gradFill>
                  <a:gsLst>
                    <a:gs pos="0">
                      <a:srgbClr val="FFFFFF"/>
                    </a:gs>
                    <a:gs pos="100000">
                      <a:srgbClr val="FFFFFF"/>
                    </a:gs>
                  </a:gsLst>
                  <a:lin ang="5400000" scaled="0"/>
                </a:gradFill>
                <a:latin typeface="Segoe UI Light"/>
                <a:ea typeface="Segoe UI" pitchFamily="34" charset="0"/>
                <a:cs typeface="Segoe UI" pitchFamily="34" charset="0"/>
              </a:rPr>
              <a:t>High Impact Persona Examples</a:t>
            </a:r>
          </a:p>
        </p:txBody>
      </p:sp>
      <p:sp>
        <p:nvSpPr>
          <p:cNvPr id="20" name="Picture Placeholder 4"/>
          <p:cNvSpPr>
            <a:spLocks noGrp="1"/>
          </p:cNvSpPr>
          <p:nvPr>
            <p:ph type="pic" sz="quarter" idx="17"/>
          </p:nvPr>
        </p:nvSpPr>
        <p:spPr>
          <a:xfrm>
            <a:off x="8075097" y="1768193"/>
            <a:ext cx="955426" cy="955675"/>
          </a:xfrm>
        </p:spPr>
        <p:txBody>
          <a:bodyPr/>
          <a:lstStyle>
            <a:lvl1pPr marL="0" indent="0">
              <a:buFontTx/>
              <a:buNone/>
              <a:defRPr sz="1999">
                <a:solidFill>
                  <a:schemeClr val="bg1"/>
                </a:solidFill>
              </a:defRPr>
            </a:lvl1pPr>
          </a:lstStyle>
          <a:p>
            <a:endParaRPr lang="en-US" dirty="0"/>
          </a:p>
        </p:txBody>
      </p:sp>
      <p:sp>
        <p:nvSpPr>
          <p:cNvPr id="22" name="Picture Placeholder 4"/>
          <p:cNvSpPr>
            <a:spLocks noGrp="1"/>
          </p:cNvSpPr>
          <p:nvPr>
            <p:ph type="pic" sz="quarter" idx="19"/>
          </p:nvPr>
        </p:nvSpPr>
        <p:spPr>
          <a:xfrm>
            <a:off x="8075097" y="2843789"/>
            <a:ext cx="955426" cy="955675"/>
          </a:xfrm>
        </p:spPr>
        <p:txBody>
          <a:bodyPr/>
          <a:lstStyle>
            <a:lvl1pPr marL="0" indent="0">
              <a:buFontTx/>
              <a:buNone/>
              <a:defRPr sz="1999">
                <a:solidFill>
                  <a:schemeClr val="bg1"/>
                </a:solidFill>
              </a:defRPr>
            </a:lvl1pPr>
          </a:lstStyle>
          <a:p>
            <a:endParaRPr lang="en-US" dirty="0"/>
          </a:p>
        </p:txBody>
      </p:sp>
      <p:sp>
        <p:nvSpPr>
          <p:cNvPr id="27" name="Rectangle 26"/>
          <p:cNvSpPr/>
          <p:nvPr userDrawn="1"/>
        </p:nvSpPr>
        <p:spPr bwMode="auto">
          <a:xfrm>
            <a:off x="233024" y="197129"/>
            <a:ext cx="3766347" cy="436128"/>
          </a:xfrm>
          <a:prstGeom prst="rect">
            <a:avLst/>
          </a:prstGeom>
          <a:solidFill>
            <a:srgbClr val="8CB1D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502789" tIns="0" rIns="0" bIns="0" numCol="1" rtlCol="0" anchor="ctr" anchorCtr="0" compatLnSpc="1">
            <a:prstTxWarp prst="textNoShape">
              <a:avLst/>
            </a:prstTxWarp>
          </a:bodyPr>
          <a:lstStyle/>
          <a:p>
            <a:pPr defTabSz="913825" fontAlgn="base">
              <a:lnSpc>
                <a:spcPct val="90000"/>
              </a:lnSpc>
              <a:spcBef>
                <a:spcPct val="0"/>
              </a:spcBef>
              <a:spcAft>
                <a:spcPct val="0"/>
              </a:spcAft>
            </a:pPr>
            <a:r>
              <a:rPr lang="en-US" sz="1999" dirty="0">
                <a:gradFill>
                  <a:gsLst>
                    <a:gs pos="0">
                      <a:srgbClr val="FFFFFF"/>
                    </a:gs>
                    <a:gs pos="100000">
                      <a:srgbClr val="FFFFFF"/>
                    </a:gs>
                  </a:gsLst>
                  <a:lin ang="5400000" scaled="0"/>
                </a:gradFill>
                <a:latin typeface="Segoe UI Light"/>
                <a:ea typeface="Segoe UI" pitchFamily="34" charset="0"/>
                <a:cs typeface="Segoe UI" pitchFamily="34" charset="0"/>
              </a:rPr>
              <a:t>Business Benefits</a:t>
            </a:r>
          </a:p>
        </p:txBody>
      </p:sp>
      <p:sp>
        <p:nvSpPr>
          <p:cNvPr id="28" name="Content Placeholder 47"/>
          <p:cNvSpPr>
            <a:spLocks noGrp="1"/>
          </p:cNvSpPr>
          <p:nvPr>
            <p:ph sz="quarter" idx="23" hasCustomPrompt="1"/>
          </p:nvPr>
        </p:nvSpPr>
        <p:spPr>
          <a:xfrm>
            <a:off x="235764" y="647727"/>
            <a:ext cx="3768128" cy="1381953"/>
          </a:xfrm>
        </p:spPr>
        <p:txBody>
          <a:bodyPr lIns="45720" tIns="45720" rIns="45720"/>
          <a:lstStyle>
            <a:lvl1pPr marL="171399" indent="-171399">
              <a:lnSpc>
                <a:spcPct val="100000"/>
              </a:lnSpc>
              <a:spcBef>
                <a:spcPts val="200"/>
              </a:spcBef>
              <a:buFont typeface="Wingdings" panose="05000000000000000000" pitchFamily="2" charset="2"/>
              <a:buChar char="§"/>
              <a:defRPr lang="en-US" sz="1200" kern="1200" spc="0" baseline="0" dirty="0" smtClean="0">
                <a:solidFill>
                  <a:schemeClr val="bg2">
                    <a:lumMod val="75000"/>
                  </a:schemeClr>
                </a:solidFill>
                <a:latin typeface="+mj-lt"/>
                <a:ea typeface="+mn-ea"/>
                <a:cs typeface="+mn-cs"/>
              </a:defRPr>
            </a:lvl1pPr>
            <a:lvl2pPr marL="171399" indent="-171399">
              <a:buFont typeface="Wingdings" panose="05000000000000000000" pitchFamily="2" charset="2"/>
              <a:buChar char="§"/>
              <a:defRPr lang="en-US" sz="1100" kern="1200" spc="-71" baseline="0" dirty="0" smtClean="0">
                <a:solidFill>
                  <a:schemeClr val="accent6">
                    <a:lumMod val="50000"/>
                  </a:schemeClr>
                </a:solidFill>
                <a:latin typeface="+mj-lt"/>
                <a:ea typeface="+mn-ea"/>
                <a:cs typeface="+mn-cs"/>
              </a:defRPr>
            </a:lvl2pPr>
            <a:lvl3pPr marL="285664" indent="-171399">
              <a:buFont typeface="Wingdings" panose="05000000000000000000" pitchFamily="2" charset="2"/>
              <a:buChar char="§"/>
              <a:defRPr sz="1100"/>
            </a:lvl3pPr>
            <a:lvl4pPr marL="349145" indent="-171399">
              <a:buFont typeface="Wingdings" panose="05000000000000000000" pitchFamily="2" charset="2"/>
              <a:buChar char="§"/>
              <a:defRPr sz="1050"/>
            </a:lvl4pPr>
            <a:lvl5pPr marL="349145" indent="-171399">
              <a:buFont typeface="Wingdings" panose="05000000000000000000" pitchFamily="2" charset="2"/>
              <a:buChar char="§"/>
              <a:defRPr sz="1050"/>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5" name="Picture 3" descr="\\MAGNUM\Projects\Microsoft\Cloud Power FY12\Design\Icons\PNGs\Scalable_Elastic_4.png"/>
          <p:cNvPicPr>
            <a:picLocks noChangeAspect="1" noChangeArrowheads="1"/>
          </p:cNvPicPr>
          <p:nvPr userDrawn="1"/>
        </p:nvPicPr>
        <p:blipFill>
          <a:blip r:embed="rId3" cstate="print">
            <a:lum bright="100000"/>
          </a:blip>
          <a:srcRect/>
          <a:stretch>
            <a:fillRect/>
          </a:stretch>
        </p:blipFill>
        <p:spPr bwMode="auto">
          <a:xfrm>
            <a:off x="261981" y="182197"/>
            <a:ext cx="458176" cy="458295"/>
          </a:xfrm>
          <a:prstGeom prst="rect">
            <a:avLst/>
          </a:prstGeom>
          <a:noFill/>
        </p:spPr>
      </p:pic>
      <p:sp>
        <p:nvSpPr>
          <p:cNvPr id="78" name="Rectangle 77"/>
          <p:cNvSpPr/>
          <p:nvPr userDrawn="1"/>
        </p:nvSpPr>
        <p:spPr bwMode="auto">
          <a:xfrm>
            <a:off x="233024" y="2521929"/>
            <a:ext cx="3766347" cy="436128"/>
          </a:xfrm>
          <a:prstGeom prst="rect">
            <a:avLst/>
          </a:prstGeom>
          <a:solidFill>
            <a:srgbClr val="8CB1D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502789" tIns="0" rIns="0" bIns="0" numCol="1" rtlCol="0" anchor="ctr" anchorCtr="0" compatLnSpc="1">
            <a:prstTxWarp prst="textNoShape">
              <a:avLst/>
            </a:prstTxWarp>
          </a:bodyPr>
          <a:lstStyle/>
          <a:p>
            <a:pPr defTabSz="913825" fontAlgn="base">
              <a:lnSpc>
                <a:spcPct val="90000"/>
              </a:lnSpc>
              <a:spcBef>
                <a:spcPct val="0"/>
              </a:spcBef>
              <a:spcAft>
                <a:spcPct val="0"/>
              </a:spcAft>
            </a:pPr>
            <a:r>
              <a:rPr lang="en-US" sz="1999" dirty="0">
                <a:gradFill>
                  <a:gsLst>
                    <a:gs pos="0">
                      <a:srgbClr val="FFFFFF"/>
                    </a:gs>
                    <a:gs pos="100000">
                      <a:srgbClr val="FFFFFF"/>
                    </a:gs>
                  </a:gsLst>
                  <a:lin ang="5400000" scaled="0"/>
                </a:gradFill>
                <a:latin typeface="Segoe UI Light"/>
                <a:ea typeface="Segoe UI" pitchFamily="34" charset="0"/>
                <a:cs typeface="Segoe UI" pitchFamily="34" charset="0"/>
              </a:rPr>
              <a:t>Business Change </a:t>
            </a:r>
          </a:p>
        </p:txBody>
      </p:sp>
      <p:sp>
        <p:nvSpPr>
          <p:cNvPr id="81" name="Rectangle 80"/>
          <p:cNvSpPr/>
          <p:nvPr userDrawn="1"/>
        </p:nvSpPr>
        <p:spPr bwMode="auto">
          <a:xfrm>
            <a:off x="233024" y="4715986"/>
            <a:ext cx="3766347" cy="436128"/>
          </a:xfrm>
          <a:prstGeom prst="rect">
            <a:avLst/>
          </a:prstGeom>
          <a:solidFill>
            <a:srgbClr val="8CB1D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502789" tIns="0" rIns="0" bIns="0" numCol="1" rtlCol="0" anchor="ctr" anchorCtr="0" compatLnSpc="1">
            <a:prstTxWarp prst="textNoShape">
              <a:avLst/>
            </a:prstTxWarp>
          </a:bodyPr>
          <a:lstStyle/>
          <a:p>
            <a:pPr defTabSz="913825" fontAlgn="base">
              <a:lnSpc>
                <a:spcPct val="90000"/>
              </a:lnSpc>
              <a:spcBef>
                <a:spcPct val="0"/>
              </a:spcBef>
              <a:spcAft>
                <a:spcPct val="0"/>
              </a:spcAft>
            </a:pPr>
            <a:r>
              <a:rPr lang="en-US" sz="1999" dirty="0">
                <a:gradFill>
                  <a:gsLst>
                    <a:gs pos="0">
                      <a:srgbClr val="FFFFFF"/>
                    </a:gs>
                    <a:gs pos="100000">
                      <a:srgbClr val="FFFFFF"/>
                    </a:gs>
                  </a:gsLst>
                  <a:lin ang="5400000" scaled="0"/>
                </a:gradFill>
                <a:latin typeface="Segoe UI Light"/>
                <a:ea typeface="Segoe UI" pitchFamily="34" charset="0"/>
                <a:cs typeface="Segoe UI" pitchFamily="34" charset="0"/>
              </a:rPr>
              <a:t>Metrics &amp; Measures</a:t>
            </a:r>
          </a:p>
        </p:txBody>
      </p:sp>
      <p:grpSp>
        <p:nvGrpSpPr>
          <p:cNvPr id="6" name="Group 5"/>
          <p:cNvGrpSpPr/>
          <p:nvPr userDrawn="1"/>
        </p:nvGrpSpPr>
        <p:grpSpPr>
          <a:xfrm>
            <a:off x="7984393" y="203128"/>
            <a:ext cx="557813" cy="382827"/>
            <a:chOff x="7999173" y="25327"/>
            <a:chExt cx="557958" cy="382827"/>
          </a:xfrm>
        </p:grpSpPr>
        <p:pic>
          <p:nvPicPr>
            <p:cNvPr id="87" name="Picture 4" descr="\\MAGNUM\Projects\Microsoft\Cloud Power FY12\Design\Icons\PNGs\IT_guy.png"/>
            <p:cNvPicPr>
              <a:picLocks noChangeAspect="1" noChangeArrowheads="1"/>
            </p:cNvPicPr>
            <p:nvPr userDrawn="1"/>
          </p:nvPicPr>
          <p:blipFill>
            <a:blip r:embed="rId4" cstate="print">
              <a:biLevel thresh="50000"/>
            </a:blip>
            <a:srcRect/>
            <a:stretch>
              <a:fillRect/>
            </a:stretch>
          </p:blipFill>
          <p:spPr bwMode="auto">
            <a:xfrm>
              <a:off x="7999173" y="25327"/>
              <a:ext cx="357427" cy="357427"/>
            </a:xfrm>
            <a:prstGeom prst="rect">
              <a:avLst/>
            </a:prstGeom>
            <a:noFill/>
          </p:spPr>
        </p:pic>
        <p:pic>
          <p:nvPicPr>
            <p:cNvPr id="88" name="Picture 4" descr="\\MAGNUM\Projects\Microsoft\Cloud Power FY12\Design\Icons\PNGs\IT_guy.png"/>
            <p:cNvPicPr>
              <a:picLocks noChangeAspect="1" noChangeArrowheads="1"/>
            </p:cNvPicPr>
            <p:nvPr userDrawn="1"/>
          </p:nvPicPr>
          <p:blipFill>
            <a:blip r:embed="rId4" cstate="print">
              <a:biLevel thresh="50000"/>
            </a:blip>
            <a:srcRect/>
            <a:stretch>
              <a:fillRect/>
            </a:stretch>
          </p:blipFill>
          <p:spPr bwMode="auto">
            <a:xfrm>
              <a:off x="8096589" y="50727"/>
              <a:ext cx="357427" cy="357427"/>
            </a:xfrm>
            <a:prstGeom prst="rect">
              <a:avLst/>
            </a:prstGeom>
            <a:noFill/>
          </p:spPr>
        </p:pic>
        <p:pic>
          <p:nvPicPr>
            <p:cNvPr id="89" name="Picture 4" descr="\\MAGNUM\Projects\Microsoft\Cloud Power FY12\Design\Icons\PNGs\IT_guy.png"/>
            <p:cNvPicPr>
              <a:picLocks noChangeAspect="1" noChangeArrowheads="1"/>
            </p:cNvPicPr>
            <p:nvPr userDrawn="1"/>
          </p:nvPicPr>
          <p:blipFill>
            <a:blip r:embed="rId4" cstate="print">
              <a:biLevel thresh="50000"/>
            </a:blip>
            <a:srcRect/>
            <a:stretch>
              <a:fillRect/>
            </a:stretch>
          </p:blipFill>
          <p:spPr bwMode="auto">
            <a:xfrm>
              <a:off x="8199704" y="25327"/>
              <a:ext cx="357427" cy="357427"/>
            </a:xfrm>
            <a:prstGeom prst="rect">
              <a:avLst/>
            </a:prstGeom>
            <a:noFill/>
          </p:spPr>
        </p:pic>
      </p:grpSp>
      <p:sp>
        <p:nvSpPr>
          <p:cNvPr id="91" name="Freeform 90"/>
          <p:cNvSpPr/>
          <p:nvPr userDrawn="1"/>
        </p:nvSpPr>
        <p:spPr>
          <a:xfrm rot="12635514">
            <a:off x="328321" y="4820563"/>
            <a:ext cx="357423" cy="299945"/>
          </a:xfrm>
          <a:custGeom>
            <a:avLst/>
            <a:gdLst>
              <a:gd name="connsiteX0" fmla="*/ 664814 w 1528805"/>
              <a:gd name="connsiteY0" fmla="*/ 385562 h 1282626"/>
              <a:gd name="connsiteX1" fmla="*/ 664814 w 1528805"/>
              <a:gd name="connsiteY1" fmla="*/ 379615 h 1282626"/>
              <a:gd name="connsiteX2" fmla="*/ 674861 w 1528805"/>
              <a:gd name="connsiteY2" fmla="*/ 379615 h 1282626"/>
              <a:gd name="connsiteX3" fmla="*/ 669228 w 1528805"/>
              <a:gd name="connsiteY3" fmla="*/ 381531 h 1282626"/>
              <a:gd name="connsiteX4" fmla="*/ 780408 w 1528805"/>
              <a:gd name="connsiteY4" fmla="*/ 381805 h 1282626"/>
              <a:gd name="connsiteX5" fmla="*/ 780408 w 1528805"/>
              <a:gd name="connsiteY5" fmla="*/ 379615 h 1282626"/>
              <a:gd name="connsiteX6" fmla="*/ 775985 w 1528805"/>
              <a:gd name="connsiteY6" fmla="*/ 379615 h 1282626"/>
              <a:gd name="connsiteX7" fmla="*/ 1389946 w 1528805"/>
              <a:gd name="connsiteY7" fmla="*/ 93668 h 1282626"/>
              <a:gd name="connsiteX8" fmla="*/ 1322166 w 1528805"/>
              <a:gd name="connsiteY8" fmla="*/ 74994 h 1282626"/>
              <a:gd name="connsiteX9" fmla="*/ 1338474 w 1528805"/>
              <a:gd name="connsiteY9" fmla="*/ 6605 h 1282626"/>
              <a:gd name="connsiteX10" fmla="*/ 1406254 w 1528805"/>
              <a:gd name="connsiteY10" fmla="*/ 25280 h 1282626"/>
              <a:gd name="connsiteX11" fmla="*/ 1389946 w 1528805"/>
              <a:gd name="connsiteY11" fmla="*/ 93668 h 1282626"/>
              <a:gd name="connsiteX12" fmla="*/ 75038 w 1528805"/>
              <a:gd name="connsiteY12" fmla="*/ 871052 h 1282626"/>
              <a:gd name="connsiteX13" fmla="*/ 7258 w 1528805"/>
              <a:gd name="connsiteY13" fmla="*/ 852377 h 1282626"/>
              <a:gd name="connsiteX14" fmla="*/ 23566 w 1528805"/>
              <a:gd name="connsiteY14" fmla="*/ 783989 h 1282626"/>
              <a:gd name="connsiteX15" fmla="*/ 91345 w 1528805"/>
              <a:gd name="connsiteY15" fmla="*/ 802664 h 1282626"/>
              <a:gd name="connsiteX16" fmla="*/ 75038 w 1528805"/>
              <a:gd name="connsiteY16" fmla="*/ 871052 h 1282626"/>
              <a:gd name="connsiteX17" fmla="*/ 1505239 w 1528805"/>
              <a:gd name="connsiteY17" fmla="*/ 486273 h 1282626"/>
              <a:gd name="connsiteX18" fmla="*/ 1437459 w 1528805"/>
              <a:gd name="connsiteY18" fmla="*/ 467598 h 1282626"/>
              <a:gd name="connsiteX19" fmla="*/ 1453767 w 1528805"/>
              <a:gd name="connsiteY19" fmla="*/ 399210 h 1282626"/>
              <a:gd name="connsiteX20" fmla="*/ 1521547 w 1528805"/>
              <a:gd name="connsiteY20" fmla="*/ 417885 h 1282626"/>
              <a:gd name="connsiteX21" fmla="*/ 1505239 w 1528805"/>
              <a:gd name="connsiteY21" fmla="*/ 486273 h 1282626"/>
              <a:gd name="connsiteX22" fmla="*/ 363455 w 1528805"/>
              <a:gd name="connsiteY22" fmla="*/ 1161305 h 1282626"/>
              <a:gd name="connsiteX23" fmla="*/ 295675 w 1528805"/>
              <a:gd name="connsiteY23" fmla="*/ 1142630 h 1282626"/>
              <a:gd name="connsiteX24" fmla="*/ 311983 w 1528805"/>
              <a:gd name="connsiteY24" fmla="*/ 1074242 h 1282626"/>
              <a:gd name="connsiteX25" fmla="*/ 379763 w 1528805"/>
              <a:gd name="connsiteY25" fmla="*/ 1092917 h 1282626"/>
              <a:gd name="connsiteX26" fmla="*/ 363455 w 1528805"/>
              <a:gd name="connsiteY26" fmla="*/ 1161305 h 1282626"/>
              <a:gd name="connsiteX27" fmla="*/ 722611 w 1528805"/>
              <a:gd name="connsiteY27" fmla="*/ 1057502 h 1282626"/>
              <a:gd name="connsiteX28" fmla="*/ 715534 w 1528805"/>
              <a:gd name="connsiteY28" fmla="*/ 1050425 h 1282626"/>
              <a:gd name="connsiteX29" fmla="*/ 730005 w 1528805"/>
              <a:gd name="connsiteY29" fmla="*/ 1050108 h 1282626"/>
              <a:gd name="connsiteX30" fmla="*/ 1017254 w 1528805"/>
              <a:gd name="connsiteY30" fmla="*/ 970201 h 1282626"/>
              <a:gd name="connsiteX31" fmla="*/ 785931 w 1528805"/>
              <a:gd name="connsiteY31" fmla="*/ 1048882 h 1282626"/>
              <a:gd name="connsiteX32" fmla="*/ 730005 w 1528805"/>
              <a:gd name="connsiteY32" fmla="*/ 1050108 h 1282626"/>
              <a:gd name="connsiteX33" fmla="*/ 838205 w 1528805"/>
              <a:gd name="connsiteY33" fmla="*/ 941908 h 1282626"/>
              <a:gd name="connsiteX34" fmla="*/ 780408 w 1528805"/>
              <a:gd name="connsiteY34" fmla="*/ 941908 h 1282626"/>
              <a:gd name="connsiteX35" fmla="*/ 780408 w 1528805"/>
              <a:gd name="connsiteY35" fmla="*/ 589768 h 1282626"/>
              <a:gd name="connsiteX36" fmla="*/ 747076 w 1528805"/>
              <a:gd name="connsiteY36" fmla="*/ 601106 h 1282626"/>
              <a:gd name="connsiteX37" fmla="*/ 702653 w 1528805"/>
              <a:gd name="connsiteY37" fmla="*/ 597745 h 1282626"/>
              <a:gd name="connsiteX38" fmla="*/ 664814 w 1528805"/>
              <a:gd name="connsiteY38" fmla="*/ 579013 h 1282626"/>
              <a:gd name="connsiteX39" fmla="*/ 664814 w 1528805"/>
              <a:gd name="connsiteY39" fmla="*/ 941908 h 1282626"/>
              <a:gd name="connsiteX40" fmla="*/ 607017 w 1528805"/>
              <a:gd name="connsiteY40" fmla="*/ 941908 h 1282626"/>
              <a:gd name="connsiteX41" fmla="*/ 715534 w 1528805"/>
              <a:gd name="connsiteY41" fmla="*/ 1050425 h 1282626"/>
              <a:gd name="connsiteX42" fmla="*/ 666236 w 1528805"/>
              <a:gd name="connsiteY42" fmla="*/ 1051507 h 1282626"/>
              <a:gd name="connsiteX43" fmla="*/ 164567 w 1528805"/>
              <a:gd name="connsiteY43" fmla="*/ 735263 h 1282626"/>
              <a:gd name="connsiteX44" fmla="*/ 642077 w 1528805"/>
              <a:gd name="connsiteY44" fmla="*/ 452955 h 1282626"/>
              <a:gd name="connsiteX45" fmla="*/ 637768 w 1528805"/>
              <a:gd name="connsiteY45" fmla="*/ 462416 h 1282626"/>
              <a:gd name="connsiteX46" fmla="*/ 648525 w 1528805"/>
              <a:gd name="connsiteY46" fmla="*/ 532002 h 1282626"/>
              <a:gd name="connsiteX47" fmla="*/ 772443 w 1528805"/>
              <a:gd name="connsiteY47" fmla="*/ 566144 h 1282626"/>
              <a:gd name="connsiteX48" fmla="*/ 802258 w 1528805"/>
              <a:gd name="connsiteY48" fmla="*/ 441114 h 1282626"/>
              <a:gd name="connsiteX49" fmla="*/ 746473 w 1528805"/>
              <a:gd name="connsiteY49" fmla="*/ 398148 h 1282626"/>
              <a:gd name="connsiteX50" fmla="*/ 736107 w 1528805"/>
              <a:gd name="connsiteY50" fmla="*/ 397364 h 1282626"/>
              <a:gd name="connsiteX51" fmla="*/ 1222404 w 1528805"/>
              <a:gd name="connsiteY51" fmla="*/ 109861 h 1282626"/>
              <a:gd name="connsiteX52" fmla="*/ 1017254 w 1528805"/>
              <a:gd name="connsiteY52" fmla="*/ 970201 h 1282626"/>
              <a:gd name="connsiteX53" fmla="*/ 714973 w 1528805"/>
              <a:gd name="connsiteY53" fmla="*/ 1276021 h 1282626"/>
              <a:gd name="connsiteX54" fmla="*/ 647193 w 1528805"/>
              <a:gd name="connsiteY54" fmla="*/ 1257347 h 1282626"/>
              <a:gd name="connsiteX55" fmla="*/ 663501 w 1528805"/>
              <a:gd name="connsiteY55" fmla="*/ 1188959 h 1282626"/>
              <a:gd name="connsiteX56" fmla="*/ 731280 w 1528805"/>
              <a:gd name="connsiteY56" fmla="*/ 1207633 h 1282626"/>
              <a:gd name="connsiteX57" fmla="*/ 714973 w 1528805"/>
              <a:gd name="connsiteY57" fmla="*/ 1276021 h 1282626"/>
              <a:gd name="connsiteX58" fmla="*/ 1399220 w 1528805"/>
              <a:gd name="connsiteY58" fmla="*/ 871489 h 1282626"/>
              <a:gd name="connsiteX59" fmla="*/ 1331440 w 1528805"/>
              <a:gd name="connsiteY59" fmla="*/ 852814 h 1282626"/>
              <a:gd name="connsiteX60" fmla="*/ 1347748 w 1528805"/>
              <a:gd name="connsiteY60" fmla="*/ 784426 h 1282626"/>
              <a:gd name="connsiteX61" fmla="*/ 1415528 w 1528805"/>
              <a:gd name="connsiteY61" fmla="*/ 803101 h 1282626"/>
              <a:gd name="connsiteX62" fmla="*/ 1399220 w 1528805"/>
              <a:gd name="connsiteY62" fmla="*/ 871489 h 1282626"/>
              <a:gd name="connsiteX63" fmla="*/ 1125898 w 1528805"/>
              <a:gd name="connsiteY63" fmla="*/ 1171310 h 1282626"/>
              <a:gd name="connsiteX64" fmla="*/ 1058118 w 1528805"/>
              <a:gd name="connsiteY64" fmla="*/ 1152635 h 1282626"/>
              <a:gd name="connsiteX65" fmla="*/ 1074426 w 1528805"/>
              <a:gd name="connsiteY65" fmla="*/ 1084247 h 1282626"/>
              <a:gd name="connsiteX66" fmla="*/ 1142206 w 1528805"/>
              <a:gd name="connsiteY66" fmla="*/ 1102922 h 1282626"/>
              <a:gd name="connsiteX67" fmla="*/ 1125898 w 1528805"/>
              <a:gd name="connsiteY67" fmla="*/ 1171310 h 1282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528805" h="1282626">
                <a:moveTo>
                  <a:pt x="664814" y="385562"/>
                </a:moveTo>
                <a:lnTo>
                  <a:pt x="664814" y="379615"/>
                </a:lnTo>
                <a:lnTo>
                  <a:pt x="674861" y="379615"/>
                </a:lnTo>
                <a:lnTo>
                  <a:pt x="669228" y="381531"/>
                </a:lnTo>
                <a:close/>
                <a:moveTo>
                  <a:pt x="780408" y="381805"/>
                </a:moveTo>
                <a:lnTo>
                  <a:pt x="780408" y="379615"/>
                </a:lnTo>
                <a:lnTo>
                  <a:pt x="775985" y="379615"/>
                </a:lnTo>
                <a:close/>
                <a:moveTo>
                  <a:pt x="1389946" y="93668"/>
                </a:moveTo>
                <a:cubicBezTo>
                  <a:pt x="1366725" y="107396"/>
                  <a:pt x="1336379" y="99035"/>
                  <a:pt x="1322166" y="74994"/>
                </a:cubicBezTo>
                <a:cubicBezTo>
                  <a:pt x="1307952" y="50952"/>
                  <a:pt x="1315253" y="20334"/>
                  <a:pt x="1338474" y="6605"/>
                </a:cubicBezTo>
                <a:cubicBezTo>
                  <a:pt x="1361694" y="-7123"/>
                  <a:pt x="1392040" y="1239"/>
                  <a:pt x="1406254" y="25280"/>
                </a:cubicBezTo>
                <a:cubicBezTo>
                  <a:pt x="1420467" y="49322"/>
                  <a:pt x="1413166" y="79940"/>
                  <a:pt x="1389946" y="93668"/>
                </a:cubicBezTo>
                <a:close/>
                <a:moveTo>
                  <a:pt x="75038" y="871052"/>
                </a:moveTo>
                <a:cubicBezTo>
                  <a:pt x="51817" y="884780"/>
                  <a:pt x="21471" y="876419"/>
                  <a:pt x="7258" y="852377"/>
                </a:cubicBezTo>
                <a:cubicBezTo>
                  <a:pt x="-6956" y="828335"/>
                  <a:pt x="345" y="797717"/>
                  <a:pt x="23566" y="783989"/>
                </a:cubicBezTo>
                <a:cubicBezTo>
                  <a:pt x="46786" y="770261"/>
                  <a:pt x="77132" y="778622"/>
                  <a:pt x="91345" y="802664"/>
                </a:cubicBezTo>
                <a:cubicBezTo>
                  <a:pt x="105559" y="826705"/>
                  <a:pt x="98258" y="857324"/>
                  <a:pt x="75038" y="871052"/>
                </a:cubicBezTo>
                <a:close/>
                <a:moveTo>
                  <a:pt x="1505239" y="486273"/>
                </a:moveTo>
                <a:cubicBezTo>
                  <a:pt x="1482019" y="500001"/>
                  <a:pt x="1451673" y="491640"/>
                  <a:pt x="1437459" y="467598"/>
                </a:cubicBezTo>
                <a:cubicBezTo>
                  <a:pt x="1423246" y="443557"/>
                  <a:pt x="1430547" y="412939"/>
                  <a:pt x="1453767" y="399210"/>
                </a:cubicBezTo>
                <a:cubicBezTo>
                  <a:pt x="1476988" y="385482"/>
                  <a:pt x="1507334" y="393843"/>
                  <a:pt x="1521547" y="417885"/>
                </a:cubicBezTo>
                <a:cubicBezTo>
                  <a:pt x="1535761" y="441927"/>
                  <a:pt x="1528460" y="472545"/>
                  <a:pt x="1505239" y="486273"/>
                </a:cubicBezTo>
                <a:close/>
                <a:moveTo>
                  <a:pt x="363455" y="1161305"/>
                </a:moveTo>
                <a:cubicBezTo>
                  <a:pt x="340234" y="1175033"/>
                  <a:pt x="309888" y="1166672"/>
                  <a:pt x="295675" y="1142630"/>
                </a:cubicBezTo>
                <a:cubicBezTo>
                  <a:pt x="281461" y="1118588"/>
                  <a:pt x="288762" y="1087970"/>
                  <a:pt x="311983" y="1074242"/>
                </a:cubicBezTo>
                <a:cubicBezTo>
                  <a:pt x="335203" y="1060514"/>
                  <a:pt x="365549" y="1068875"/>
                  <a:pt x="379763" y="1092917"/>
                </a:cubicBezTo>
                <a:cubicBezTo>
                  <a:pt x="393976" y="1116958"/>
                  <a:pt x="386675" y="1147577"/>
                  <a:pt x="363455" y="1161305"/>
                </a:cubicBezTo>
                <a:close/>
                <a:moveTo>
                  <a:pt x="722611" y="1057502"/>
                </a:moveTo>
                <a:lnTo>
                  <a:pt x="715534" y="1050425"/>
                </a:lnTo>
                <a:lnTo>
                  <a:pt x="730005" y="1050108"/>
                </a:lnTo>
                <a:close/>
                <a:moveTo>
                  <a:pt x="1017254" y="970201"/>
                </a:moveTo>
                <a:cubicBezTo>
                  <a:pt x="944225" y="1013376"/>
                  <a:pt x="865594" y="1039182"/>
                  <a:pt x="785931" y="1048882"/>
                </a:cubicBezTo>
                <a:lnTo>
                  <a:pt x="730005" y="1050108"/>
                </a:lnTo>
                <a:lnTo>
                  <a:pt x="838205" y="941908"/>
                </a:lnTo>
                <a:lnTo>
                  <a:pt x="780408" y="941908"/>
                </a:lnTo>
                <a:lnTo>
                  <a:pt x="780408" y="589768"/>
                </a:lnTo>
                <a:lnTo>
                  <a:pt x="747076" y="601106"/>
                </a:lnTo>
                <a:cubicBezTo>
                  <a:pt x="732176" y="602920"/>
                  <a:pt x="717083" y="601721"/>
                  <a:pt x="702653" y="597745"/>
                </a:cubicBezTo>
                <a:lnTo>
                  <a:pt x="664814" y="579013"/>
                </a:lnTo>
                <a:lnTo>
                  <a:pt x="664814" y="941908"/>
                </a:lnTo>
                <a:lnTo>
                  <a:pt x="607017" y="941908"/>
                </a:lnTo>
                <a:lnTo>
                  <a:pt x="715534" y="1050425"/>
                </a:lnTo>
                <a:lnTo>
                  <a:pt x="666236" y="1051507"/>
                </a:lnTo>
                <a:cubicBezTo>
                  <a:pt x="467359" y="1036271"/>
                  <a:pt x="276325" y="924295"/>
                  <a:pt x="164567" y="735263"/>
                </a:cubicBezTo>
                <a:lnTo>
                  <a:pt x="642077" y="452955"/>
                </a:lnTo>
                <a:lnTo>
                  <a:pt x="637768" y="462416"/>
                </a:lnTo>
                <a:cubicBezTo>
                  <a:pt x="632373" y="485042"/>
                  <a:pt x="635532" y="510025"/>
                  <a:pt x="648525" y="532002"/>
                </a:cubicBezTo>
                <a:cubicBezTo>
                  <a:pt x="674511" y="575956"/>
                  <a:pt x="729992" y="591242"/>
                  <a:pt x="772443" y="566144"/>
                </a:cubicBezTo>
                <a:cubicBezTo>
                  <a:pt x="814895" y="541047"/>
                  <a:pt x="828244" y="485068"/>
                  <a:pt x="802258" y="441114"/>
                </a:cubicBezTo>
                <a:cubicBezTo>
                  <a:pt x="789265" y="419137"/>
                  <a:pt x="768898" y="404327"/>
                  <a:pt x="746473" y="398148"/>
                </a:cubicBezTo>
                <a:lnTo>
                  <a:pt x="736107" y="397364"/>
                </a:lnTo>
                <a:lnTo>
                  <a:pt x="1222404" y="109861"/>
                </a:lnTo>
                <a:cubicBezTo>
                  <a:pt x="1401216" y="412313"/>
                  <a:pt x="1309368" y="797501"/>
                  <a:pt x="1017254" y="970201"/>
                </a:cubicBezTo>
                <a:close/>
                <a:moveTo>
                  <a:pt x="714973" y="1276021"/>
                </a:moveTo>
                <a:cubicBezTo>
                  <a:pt x="691752" y="1289749"/>
                  <a:pt x="661406" y="1281388"/>
                  <a:pt x="647193" y="1257347"/>
                </a:cubicBezTo>
                <a:cubicBezTo>
                  <a:pt x="632979" y="1233305"/>
                  <a:pt x="640280" y="1202687"/>
                  <a:pt x="663501" y="1188959"/>
                </a:cubicBezTo>
                <a:cubicBezTo>
                  <a:pt x="686721" y="1175231"/>
                  <a:pt x="717067" y="1183592"/>
                  <a:pt x="731280" y="1207633"/>
                </a:cubicBezTo>
                <a:cubicBezTo>
                  <a:pt x="745494" y="1231675"/>
                  <a:pt x="738193" y="1262293"/>
                  <a:pt x="714973" y="1276021"/>
                </a:cubicBezTo>
                <a:close/>
                <a:moveTo>
                  <a:pt x="1399220" y="871489"/>
                </a:moveTo>
                <a:cubicBezTo>
                  <a:pt x="1376000" y="885217"/>
                  <a:pt x="1345654" y="876856"/>
                  <a:pt x="1331440" y="852814"/>
                </a:cubicBezTo>
                <a:cubicBezTo>
                  <a:pt x="1317226" y="828773"/>
                  <a:pt x="1324527" y="798155"/>
                  <a:pt x="1347748" y="784426"/>
                </a:cubicBezTo>
                <a:cubicBezTo>
                  <a:pt x="1370968" y="770698"/>
                  <a:pt x="1401314" y="779059"/>
                  <a:pt x="1415528" y="803101"/>
                </a:cubicBezTo>
                <a:cubicBezTo>
                  <a:pt x="1429741" y="827143"/>
                  <a:pt x="1422440" y="857761"/>
                  <a:pt x="1399220" y="871489"/>
                </a:cubicBezTo>
                <a:close/>
                <a:moveTo>
                  <a:pt x="1125898" y="1171310"/>
                </a:moveTo>
                <a:cubicBezTo>
                  <a:pt x="1102678" y="1185038"/>
                  <a:pt x="1072332" y="1176677"/>
                  <a:pt x="1058118" y="1152635"/>
                </a:cubicBezTo>
                <a:cubicBezTo>
                  <a:pt x="1043905" y="1128594"/>
                  <a:pt x="1051205" y="1097975"/>
                  <a:pt x="1074426" y="1084247"/>
                </a:cubicBezTo>
                <a:cubicBezTo>
                  <a:pt x="1097646" y="1070519"/>
                  <a:pt x="1127992" y="1078880"/>
                  <a:pt x="1142206" y="1102922"/>
                </a:cubicBezTo>
                <a:cubicBezTo>
                  <a:pt x="1156420" y="1126964"/>
                  <a:pt x="1149119" y="1157582"/>
                  <a:pt x="1125898" y="1171310"/>
                </a:cubicBezTo>
                <a:close/>
              </a:path>
            </a:pathLst>
          </a:custGeom>
          <a:solidFill>
            <a:srgbClr val="FFFFFF"/>
          </a:solidFill>
          <a:ln w="3175" cap="flat" cmpd="sng" algn="ctr">
            <a:noFill/>
            <a:prstDash val="solid"/>
          </a:ln>
          <a:effectLst/>
        </p:spPr>
        <p:txBody>
          <a:bodyPr wrap="square" rtlCol="0" anchor="ctr">
            <a:noAutofit/>
          </a:bodyPr>
          <a:lstStyle/>
          <a:p>
            <a:pPr algn="ctr">
              <a:defRPr/>
            </a:pPr>
            <a:endParaRPr lang="en-US" sz="1200" kern="0" dirty="0">
              <a:solidFill>
                <a:srgbClr val="FFFFFF"/>
              </a:solidFill>
            </a:endParaRPr>
          </a:p>
        </p:txBody>
      </p:sp>
      <p:grpSp>
        <p:nvGrpSpPr>
          <p:cNvPr id="92" name="Group 91"/>
          <p:cNvGrpSpPr/>
          <p:nvPr userDrawn="1"/>
        </p:nvGrpSpPr>
        <p:grpSpPr bwMode="black">
          <a:xfrm>
            <a:off x="340873" y="2579120"/>
            <a:ext cx="296387" cy="318648"/>
            <a:chOff x="1435100" y="3879850"/>
            <a:chExt cx="739775" cy="795338"/>
          </a:xfrm>
          <a:solidFill>
            <a:schemeClr val="tx1"/>
          </a:solidFill>
        </p:grpSpPr>
        <p:sp>
          <p:nvSpPr>
            <p:cNvPr id="93" name="Freeform 6"/>
            <p:cNvSpPr>
              <a:spLocks/>
            </p:cNvSpPr>
            <p:nvPr/>
          </p:nvSpPr>
          <p:spPr bwMode="black">
            <a:xfrm>
              <a:off x="1435100" y="4191000"/>
              <a:ext cx="106363" cy="106363"/>
            </a:xfrm>
            <a:custGeom>
              <a:avLst/>
              <a:gdLst>
                <a:gd name="T0" fmla="*/ 15 w 67"/>
                <a:gd name="T1" fmla="*/ 67 h 67"/>
                <a:gd name="T2" fmla="*/ 15 w 67"/>
                <a:gd name="T3" fmla="*/ 66 h 67"/>
                <a:gd name="T4" fmla="*/ 33 w 67"/>
                <a:gd name="T5" fmla="*/ 48 h 67"/>
                <a:gd name="T6" fmla="*/ 52 w 67"/>
                <a:gd name="T7" fmla="*/ 67 h 67"/>
                <a:gd name="T8" fmla="*/ 67 w 67"/>
                <a:gd name="T9" fmla="*/ 52 h 67"/>
                <a:gd name="T10" fmla="*/ 66 w 67"/>
                <a:gd name="T11" fmla="*/ 51 h 67"/>
                <a:gd name="T12" fmla="*/ 48 w 67"/>
                <a:gd name="T13" fmla="*/ 33 h 67"/>
                <a:gd name="T14" fmla="*/ 67 w 67"/>
                <a:gd name="T15" fmla="*/ 15 h 67"/>
                <a:gd name="T16" fmla="*/ 52 w 67"/>
                <a:gd name="T17" fmla="*/ 0 h 67"/>
                <a:gd name="T18" fmla="*/ 33 w 67"/>
                <a:gd name="T19" fmla="*/ 19 h 67"/>
                <a:gd name="T20" fmla="*/ 15 w 67"/>
                <a:gd name="T21" fmla="*/ 0 h 67"/>
                <a:gd name="T22" fmla="*/ 0 w 67"/>
                <a:gd name="T23" fmla="*/ 15 h 67"/>
                <a:gd name="T24" fmla="*/ 19 w 67"/>
                <a:gd name="T25" fmla="*/ 33 h 67"/>
                <a:gd name="T26" fmla="*/ 0 w 67"/>
                <a:gd name="T27" fmla="*/ 52 h 67"/>
                <a:gd name="T28" fmla="*/ 15 w 67"/>
                <a:gd name="T2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67">
                  <a:moveTo>
                    <a:pt x="15" y="67"/>
                  </a:moveTo>
                  <a:lnTo>
                    <a:pt x="15" y="66"/>
                  </a:lnTo>
                  <a:lnTo>
                    <a:pt x="33" y="48"/>
                  </a:lnTo>
                  <a:lnTo>
                    <a:pt x="52" y="67"/>
                  </a:lnTo>
                  <a:lnTo>
                    <a:pt x="67" y="52"/>
                  </a:lnTo>
                  <a:lnTo>
                    <a:pt x="66" y="51"/>
                  </a:lnTo>
                  <a:lnTo>
                    <a:pt x="48" y="33"/>
                  </a:lnTo>
                  <a:lnTo>
                    <a:pt x="67" y="15"/>
                  </a:lnTo>
                  <a:lnTo>
                    <a:pt x="52" y="0"/>
                  </a:lnTo>
                  <a:lnTo>
                    <a:pt x="33" y="19"/>
                  </a:lnTo>
                  <a:lnTo>
                    <a:pt x="15" y="0"/>
                  </a:lnTo>
                  <a:lnTo>
                    <a:pt x="0" y="15"/>
                  </a:lnTo>
                  <a:lnTo>
                    <a:pt x="19" y="33"/>
                  </a:lnTo>
                  <a:lnTo>
                    <a:pt x="0" y="52"/>
                  </a:lnTo>
                  <a:lnTo>
                    <a:pt x="15"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26"/>
              <a:endParaRPr lang="en-US" sz="1600">
                <a:solidFill>
                  <a:srgbClr val="000000"/>
                </a:solidFill>
              </a:endParaRPr>
            </a:p>
          </p:txBody>
        </p:sp>
        <p:sp>
          <p:nvSpPr>
            <p:cNvPr id="94" name="Freeform 7"/>
            <p:cNvSpPr>
              <a:spLocks/>
            </p:cNvSpPr>
            <p:nvPr/>
          </p:nvSpPr>
          <p:spPr bwMode="black">
            <a:xfrm>
              <a:off x="1620838" y="4208463"/>
              <a:ext cx="106363" cy="104775"/>
            </a:xfrm>
            <a:custGeom>
              <a:avLst/>
              <a:gdLst>
                <a:gd name="T0" fmla="*/ 66 w 67"/>
                <a:gd name="T1" fmla="*/ 51 h 66"/>
                <a:gd name="T2" fmla="*/ 48 w 67"/>
                <a:gd name="T3" fmla="*/ 33 h 66"/>
                <a:gd name="T4" fmla="*/ 67 w 67"/>
                <a:gd name="T5" fmla="*/ 14 h 66"/>
                <a:gd name="T6" fmla="*/ 52 w 67"/>
                <a:gd name="T7" fmla="*/ 0 h 66"/>
                <a:gd name="T8" fmla="*/ 33 w 67"/>
                <a:gd name="T9" fmla="*/ 18 h 66"/>
                <a:gd name="T10" fmla="*/ 15 w 67"/>
                <a:gd name="T11" fmla="*/ 0 h 66"/>
                <a:gd name="T12" fmla="*/ 0 w 67"/>
                <a:gd name="T13" fmla="*/ 14 h 66"/>
                <a:gd name="T14" fmla="*/ 19 w 67"/>
                <a:gd name="T15" fmla="*/ 33 h 66"/>
                <a:gd name="T16" fmla="*/ 0 w 67"/>
                <a:gd name="T17" fmla="*/ 51 h 66"/>
                <a:gd name="T18" fmla="*/ 15 w 67"/>
                <a:gd name="T19" fmla="*/ 66 h 66"/>
                <a:gd name="T20" fmla="*/ 15 w 67"/>
                <a:gd name="T21" fmla="*/ 66 h 66"/>
                <a:gd name="T22" fmla="*/ 33 w 67"/>
                <a:gd name="T23" fmla="*/ 48 h 66"/>
                <a:gd name="T24" fmla="*/ 52 w 67"/>
                <a:gd name="T25" fmla="*/ 66 h 66"/>
                <a:gd name="T26" fmla="*/ 67 w 67"/>
                <a:gd name="T27" fmla="*/ 51 h 66"/>
                <a:gd name="T28" fmla="*/ 66 w 67"/>
                <a:gd name="T29" fmla="*/ 5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66">
                  <a:moveTo>
                    <a:pt x="66" y="51"/>
                  </a:moveTo>
                  <a:lnTo>
                    <a:pt x="48" y="33"/>
                  </a:lnTo>
                  <a:lnTo>
                    <a:pt x="67" y="14"/>
                  </a:lnTo>
                  <a:lnTo>
                    <a:pt x="52" y="0"/>
                  </a:lnTo>
                  <a:lnTo>
                    <a:pt x="33" y="18"/>
                  </a:lnTo>
                  <a:lnTo>
                    <a:pt x="15" y="0"/>
                  </a:lnTo>
                  <a:lnTo>
                    <a:pt x="0" y="14"/>
                  </a:lnTo>
                  <a:lnTo>
                    <a:pt x="19" y="33"/>
                  </a:lnTo>
                  <a:lnTo>
                    <a:pt x="0" y="51"/>
                  </a:lnTo>
                  <a:lnTo>
                    <a:pt x="15" y="66"/>
                  </a:lnTo>
                  <a:lnTo>
                    <a:pt x="15" y="66"/>
                  </a:lnTo>
                  <a:lnTo>
                    <a:pt x="33" y="48"/>
                  </a:lnTo>
                  <a:lnTo>
                    <a:pt x="52" y="66"/>
                  </a:lnTo>
                  <a:lnTo>
                    <a:pt x="67" y="51"/>
                  </a:lnTo>
                  <a:lnTo>
                    <a:pt x="66" y="5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26"/>
              <a:endParaRPr lang="en-US" sz="1600">
                <a:solidFill>
                  <a:srgbClr val="000000"/>
                </a:solidFill>
              </a:endParaRPr>
            </a:p>
          </p:txBody>
        </p:sp>
        <p:sp>
          <p:nvSpPr>
            <p:cNvPr id="95" name="Freeform 8"/>
            <p:cNvSpPr>
              <a:spLocks/>
            </p:cNvSpPr>
            <p:nvPr/>
          </p:nvSpPr>
          <p:spPr bwMode="black">
            <a:xfrm>
              <a:off x="1876425" y="4184650"/>
              <a:ext cx="104775" cy="104775"/>
            </a:xfrm>
            <a:custGeom>
              <a:avLst/>
              <a:gdLst>
                <a:gd name="T0" fmla="*/ 14 w 66"/>
                <a:gd name="T1" fmla="*/ 66 h 66"/>
                <a:gd name="T2" fmla="*/ 15 w 66"/>
                <a:gd name="T3" fmla="*/ 66 h 66"/>
                <a:gd name="T4" fmla="*/ 33 w 66"/>
                <a:gd name="T5" fmla="*/ 48 h 66"/>
                <a:gd name="T6" fmla="*/ 52 w 66"/>
                <a:gd name="T7" fmla="*/ 66 h 66"/>
                <a:gd name="T8" fmla="*/ 66 w 66"/>
                <a:gd name="T9" fmla="*/ 51 h 66"/>
                <a:gd name="T10" fmla="*/ 66 w 66"/>
                <a:gd name="T11" fmla="*/ 51 h 66"/>
                <a:gd name="T12" fmla="*/ 48 w 66"/>
                <a:gd name="T13" fmla="*/ 33 h 66"/>
                <a:gd name="T14" fmla="*/ 66 w 66"/>
                <a:gd name="T15" fmla="*/ 14 h 66"/>
                <a:gd name="T16" fmla="*/ 52 w 66"/>
                <a:gd name="T17" fmla="*/ 0 h 66"/>
                <a:gd name="T18" fmla="*/ 33 w 66"/>
                <a:gd name="T19" fmla="*/ 18 h 66"/>
                <a:gd name="T20" fmla="*/ 14 w 66"/>
                <a:gd name="T21" fmla="*/ 0 h 66"/>
                <a:gd name="T22" fmla="*/ 0 w 66"/>
                <a:gd name="T23" fmla="*/ 14 h 66"/>
                <a:gd name="T24" fmla="*/ 18 w 66"/>
                <a:gd name="T25" fmla="*/ 33 h 66"/>
                <a:gd name="T26" fmla="*/ 0 w 66"/>
                <a:gd name="T27" fmla="*/ 51 h 66"/>
                <a:gd name="T28" fmla="*/ 14 w 66"/>
                <a:gd name="T29"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66">
                  <a:moveTo>
                    <a:pt x="14" y="66"/>
                  </a:moveTo>
                  <a:lnTo>
                    <a:pt x="15" y="66"/>
                  </a:lnTo>
                  <a:lnTo>
                    <a:pt x="33" y="48"/>
                  </a:lnTo>
                  <a:lnTo>
                    <a:pt x="52" y="66"/>
                  </a:lnTo>
                  <a:lnTo>
                    <a:pt x="66" y="51"/>
                  </a:lnTo>
                  <a:lnTo>
                    <a:pt x="66" y="51"/>
                  </a:lnTo>
                  <a:lnTo>
                    <a:pt x="48" y="33"/>
                  </a:lnTo>
                  <a:lnTo>
                    <a:pt x="66" y="14"/>
                  </a:lnTo>
                  <a:lnTo>
                    <a:pt x="52" y="0"/>
                  </a:lnTo>
                  <a:lnTo>
                    <a:pt x="33" y="18"/>
                  </a:lnTo>
                  <a:lnTo>
                    <a:pt x="14" y="0"/>
                  </a:lnTo>
                  <a:lnTo>
                    <a:pt x="0" y="14"/>
                  </a:lnTo>
                  <a:lnTo>
                    <a:pt x="18" y="33"/>
                  </a:lnTo>
                  <a:lnTo>
                    <a:pt x="0" y="51"/>
                  </a:lnTo>
                  <a:lnTo>
                    <a:pt x="14"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26"/>
              <a:endParaRPr lang="en-US" sz="1600">
                <a:solidFill>
                  <a:srgbClr val="000000"/>
                </a:solidFill>
              </a:endParaRPr>
            </a:p>
          </p:txBody>
        </p:sp>
        <p:sp>
          <p:nvSpPr>
            <p:cNvPr id="96" name="Freeform 9"/>
            <p:cNvSpPr>
              <a:spLocks/>
            </p:cNvSpPr>
            <p:nvPr/>
          </p:nvSpPr>
          <p:spPr bwMode="black">
            <a:xfrm>
              <a:off x="1498600" y="3879850"/>
              <a:ext cx="336550" cy="795338"/>
            </a:xfrm>
            <a:custGeom>
              <a:avLst/>
              <a:gdLst>
                <a:gd name="T0" fmla="*/ 938 w 1156"/>
                <a:gd name="T1" fmla="*/ 2724 h 2724"/>
                <a:gd name="T2" fmla="*/ 1139 w 1156"/>
                <a:gd name="T3" fmla="*/ 2523 h 2724"/>
                <a:gd name="T4" fmla="*/ 1036 w 1156"/>
                <a:gd name="T5" fmla="*/ 2347 h 2724"/>
                <a:gd name="T6" fmla="*/ 1156 w 1156"/>
                <a:gd name="T7" fmla="*/ 1686 h 2724"/>
                <a:gd name="T8" fmla="*/ 953 w 1156"/>
                <a:gd name="T9" fmla="*/ 884 h 2724"/>
                <a:gd name="T10" fmla="*/ 188 w 1156"/>
                <a:gd name="T11" fmla="*/ 128 h 2724"/>
                <a:gd name="T12" fmla="*/ 327 w 1156"/>
                <a:gd name="T13" fmla="*/ 90 h 2724"/>
                <a:gd name="T14" fmla="*/ 302 w 1156"/>
                <a:gd name="T15" fmla="*/ 0 h 2724"/>
                <a:gd name="T16" fmla="*/ 0 w 1156"/>
                <a:gd name="T17" fmla="*/ 82 h 2724"/>
                <a:gd name="T18" fmla="*/ 83 w 1156"/>
                <a:gd name="T19" fmla="*/ 385 h 2724"/>
                <a:gd name="T20" fmla="*/ 173 w 1156"/>
                <a:gd name="T21" fmla="*/ 360 h 2724"/>
                <a:gd name="T22" fmla="*/ 135 w 1156"/>
                <a:gd name="T23" fmla="*/ 223 h 2724"/>
                <a:gd name="T24" fmla="*/ 858 w 1156"/>
                <a:gd name="T25" fmla="*/ 937 h 2724"/>
                <a:gd name="T26" fmla="*/ 1047 w 1156"/>
                <a:gd name="T27" fmla="*/ 1686 h 2724"/>
                <a:gd name="T28" fmla="*/ 979 w 1156"/>
                <a:gd name="T29" fmla="*/ 2171 h 2724"/>
                <a:gd name="T30" fmla="*/ 933 w 1156"/>
                <a:gd name="T31" fmla="*/ 2312 h 2724"/>
                <a:gd name="T32" fmla="*/ 929 w 1156"/>
                <a:gd name="T33" fmla="*/ 2321 h 2724"/>
                <a:gd name="T34" fmla="*/ 736 w 1156"/>
                <a:gd name="T35" fmla="*/ 2523 h 2724"/>
                <a:gd name="T36" fmla="*/ 938 w 1156"/>
                <a:gd name="T37" fmla="*/ 2724 h 2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56" h="2724">
                  <a:moveTo>
                    <a:pt x="938" y="2724"/>
                  </a:moveTo>
                  <a:cubicBezTo>
                    <a:pt x="1049" y="2724"/>
                    <a:pt x="1139" y="2634"/>
                    <a:pt x="1139" y="2523"/>
                  </a:cubicBezTo>
                  <a:cubicBezTo>
                    <a:pt x="1139" y="2447"/>
                    <a:pt x="1098" y="2382"/>
                    <a:pt x="1036" y="2347"/>
                  </a:cubicBezTo>
                  <a:cubicBezTo>
                    <a:pt x="1078" y="2239"/>
                    <a:pt x="1156" y="1994"/>
                    <a:pt x="1156" y="1686"/>
                  </a:cubicBezTo>
                  <a:cubicBezTo>
                    <a:pt x="1156" y="1444"/>
                    <a:pt x="1108" y="1164"/>
                    <a:pt x="953" y="884"/>
                  </a:cubicBezTo>
                  <a:cubicBezTo>
                    <a:pt x="807" y="619"/>
                    <a:pt x="566" y="356"/>
                    <a:pt x="188" y="128"/>
                  </a:cubicBezTo>
                  <a:cubicBezTo>
                    <a:pt x="327" y="90"/>
                    <a:pt x="327" y="90"/>
                    <a:pt x="327" y="90"/>
                  </a:cubicBezTo>
                  <a:cubicBezTo>
                    <a:pt x="302" y="0"/>
                    <a:pt x="302" y="0"/>
                    <a:pt x="302" y="0"/>
                  </a:cubicBezTo>
                  <a:cubicBezTo>
                    <a:pt x="0" y="82"/>
                    <a:pt x="0" y="82"/>
                    <a:pt x="0" y="82"/>
                  </a:cubicBezTo>
                  <a:cubicBezTo>
                    <a:pt x="83" y="385"/>
                    <a:pt x="83" y="385"/>
                    <a:pt x="83" y="385"/>
                  </a:cubicBezTo>
                  <a:cubicBezTo>
                    <a:pt x="173" y="360"/>
                    <a:pt x="173" y="360"/>
                    <a:pt x="173" y="360"/>
                  </a:cubicBezTo>
                  <a:cubicBezTo>
                    <a:pt x="135" y="223"/>
                    <a:pt x="135" y="223"/>
                    <a:pt x="135" y="223"/>
                  </a:cubicBezTo>
                  <a:cubicBezTo>
                    <a:pt x="497" y="443"/>
                    <a:pt x="721" y="690"/>
                    <a:pt x="858" y="937"/>
                  </a:cubicBezTo>
                  <a:cubicBezTo>
                    <a:pt x="1002" y="1198"/>
                    <a:pt x="1047" y="1459"/>
                    <a:pt x="1047" y="1686"/>
                  </a:cubicBezTo>
                  <a:cubicBezTo>
                    <a:pt x="1047" y="1881"/>
                    <a:pt x="1013" y="2051"/>
                    <a:pt x="979" y="2171"/>
                  </a:cubicBezTo>
                  <a:cubicBezTo>
                    <a:pt x="963" y="2231"/>
                    <a:pt x="946" y="2279"/>
                    <a:pt x="933" y="2312"/>
                  </a:cubicBezTo>
                  <a:cubicBezTo>
                    <a:pt x="932" y="2315"/>
                    <a:pt x="931" y="2318"/>
                    <a:pt x="929" y="2321"/>
                  </a:cubicBezTo>
                  <a:cubicBezTo>
                    <a:pt x="822" y="2326"/>
                    <a:pt x="736" y="2414"/>
                    <a:pt x="736" y="2523"/>
                  </a:cubicBezTo>
                  <a:cubicBezTo>
                    <a:pt x="736" y="2634"/>
                    <a:pt x="826" y="2724"/>
                    <a:pt x="938" y="27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26"/>
              <a:endParaRPr lang="en-US" sz="1600">
                <a:solidFill>
                  <a:srgbClr val="000000"/>
                </a:solidFill>
              </a:endParaRPr>
            </a:p>
          </p:txBody>
        </p:sp>
        <p:sp>
          <p:nvSpPr>
            <p:cNvPr id="97" name="Oval 10"/>
            <p:cNvSpPr>
              <a:spLocks noChangeArrowheads="1"/>
            </p:cNvSpPr>
            <p:nvPr/>
          </p:nvSpPr>
          <p:spPr bwMode="black">
            <a:xfrm>
              <a:off x="1744663" y="4589463"/>
              <a:ext cx="53975" cy="539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26"/>
              <a:endParaRPr lang="en-US" sz="1600">
                <a:solidFill>
                  <a:srgbClr val="000000"/>
                </a:solidFill>
              </a:endParaRPr>
            </a:p>
          </p:txBody>
        </p:sp>
        <p:sp>
          <p:nvSpPr>
            <p:cNvPr id="98" name="Freeform 11"/>
            <p:cNvSpPr>
              <a:spLocks/>
            </p:cNvSpPr>
            <p:nvPr/>
          </p:nvSpPr>
          <p:spPr bwMode="black">
            <a:xfrm>
              <a:off x="1860550" y="4225925"/>
              <a:ext cx="314325" cy="350838"/>
            </a:xfrm>
            <a:custGeom>
              <a:avLst/>
              <a:gdLst>
                <a:gd name="T0" fmla="*/ 695 w 1079"/>
                <a:gd name="T1" fmla="*/ 124 h 1206"/>
                <a:gd name="T2" fmla="*/ 834 w 1079"/>
                <a:gd name="T3" fmla="*/ 90 h 1206"/>
                <a:gd name="T4" fmla="*/ 812 w 1079"/>
                <a:gd name="T5" fmla="*/ 0 h 1206"/>
                <a:gd name="T6" fmla="*/ 507 w 1079"/>
                <a:gd name="T7" fmla="*/ 73 h 1206"/>
                <a:gd name="T8" fmla="*/ 580 w 1079"/>
                <a:gd name="T9" fmla="*/ 378 h 1206"/>
                <a:gd name="T10" fmla="*/ 671 w 1079"/>
                <a:gd name="T11" fmla="*/ 356 h 1206"/>
                <a:gd name="T12" fmla="*/ 638 w 1079"/>
                <a:gd name="T13" fmla="*/ 217 h 1206"/>
                <a:gd name="T14" fmla="*/ 924 w 1079"/>
                <a:gd name="T15" fmla="*/ 392 h 1206"/>
                <a:gd name="T16" fmla="*/ 528 w 1079"/>
                <a:gd name="T17" fmla="*/ 753 h 1206"/>
                <a:gd name="T18" fmla="*/ 362 w 1079"/>
                <a:gd name="T19" fmla="*/ 844 h 1206"/>
                <a:gd name="T20" fmla="*/ 337 w 1079"/>
                <a:gd name="T21" fmla="*/ 856 h 1206"/>
                <a:gd name="T22" fmla="*/ 201 w 1079"/>
                <a:gd name="T23" fmla="*/ 803 h 1206"/>
                <a:gd name="T24" fmla="*/ 0 w 1079"/>
                <a:gd name="T25" fmla="*/ 1005 h 1206"/>
                <a:gd name="T26" fmla="*/ 201 w 1079"/>
                <a:gd name="T27" fmla="*/ 1206 h 1206"/>
                <a:gd name="T28" fmla="*/ 403 w 1079"/>
                <a:gd name="T29" fmla="*/ 1005 h 1206"/>
                <a:gd name="T30" fmla="*/ 395 w 1079"/>
                <a:gd name="T31" fmla="*/ 949 h 1206"/>
                <a:gd name="T32" fmla="*/ 1047 w 1079"/>
                <a:gd name="T33" fmla="*/ 406 h 1206"/>
                <a:gd name="T34" fmla="*/ 1079 w 1079"/>
                <a:gd name="T35" fmla="*/ 359 h 1206"/>
                <a:gd name="T36" fmla="*/ 695 w 1079"/>
                <a:gd name="T37" fmla="*/ 124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79" h="1206">
                  <a:moveTo>
                    <a:pt x="695" y="124"/>
                  </a:moveTo>
                  <a:cubicBezTo>
                    <a:pt x="834" y="90"/>
                    <a:pt x="834" y="90"/>
                    <a:pt x="834" y="90"/>
                  </a:cubicBezTo>
                  <a:cubicBezTo>
                    <a:pt x="812" y="0"/>
                    <a:pt x="812" y="0"/>
                    <a:pt x="812" y="0"/>
                  </a:cubicBezTo>
                  <a:cubicBezTo>
                    <a:pt x="507" y="73"/>
                    <a:pt x="507" y="73"/>
                    <a:pt x="507" y="73"/>
                  </a:cubicBezTo>
                  <a:cubicBezTo>
                    <a:pt x="580" y="378"/>
                    <a:pt x="580" y="378"/>
                    <a:pt x="580" y="378"/>
                  </a:cubicBezTo>
                  <a:cubicBezTo>
                    <a:pt x="671" y="356"/>
                    <a:pt x="671" y="356"/>
                    <a:pt x="671" y="356"/>
                  </a:cubicBezTo>
                  <a:cubicBezTo>
                    <a:pt x="638" y="217"/>
                    <a:pt x="638" y="217"/>
                    <a:pt x="638" y="217"/>
                  </a:cubicBezTo>
                  <a:cubicBezTo>
                    <a:pt x="924" y="392"/>
                    <a:pt x="924" y="392"/>
                    <a:pt x="924" y="392"/>
                  </a:cubicBezTo>
                  <a:cubicBezTo>
                    <a:pt x="800" y="559"/>
                    <a:pt x="651" y="677"/>
                    <a:pt x="528" y="753"/>
                  </a:cubicBezTo>
                  <a:cubicBezTo>
                    <a:pt x="462" y="795"/>
                    <a:pt x="403" y="825"/>
                    <a:pt x="362" y="844"/>
                  </a:cubicBezTo>
                  <a:cubicBezTo>
                    <a:pt x="353" y="849"/>
                    <a:pt x="344" y="853"/>
                    <a:pt x="337" y="856"/>
                  </a:cubicBezTo>
                  <a:cubicBezTo>
                    <a:pt x="301" y="823"/>
                    <a:pt x="253" y="803"/>
                    <a:pt x="201" y="803"/>
                  </a:cubicBezTo>
                  <a:cubicBezTo>
                    <a:pt x="90" y="803"/>
                    <a:pt x="0" y="894"/>
                    <a:pt x="0" y="1005"/>
                  </a:cubicBezTo>
                  <a:cubicBezTo>
                    <a:pt x="0" y="1116"/>
                    <a:pt x="90" y="1206"/>
                    <a:pt x="201" y="1206"/>
                  </a:cubicBezTo>
                  <a:cubicBezTo>
                    <a:pt x="312" y="1206"/>
                    <a:pt x="403" y="1116"/>
                    <a:pt x="403" y="1005"/>
                  </a:cubicBezTo>
                  <a:cubicBezTo>
                    <a:pt x="403" y="986"/>
                    <a:pt x="400" y="967"/>
                    <a:pt x="395" y="949"/>
                  </a:cubicBezTo>
                  <a:cubicBezTo>
                    <a:pt x="524" y="891"/>
                    <a:pt x="829" y="729"/>
                    <a:pt x="1047" y="406"/>
                  </a:cubicBezTo>
                  <a:cubicBezTo>
                    <a:pt x="1079" y="359"/>
                    <a:pt x="1079" y="359"/>
                    <a:pt x="1079" y="359"/>
                  </a:cubicBezTo>
                  <a:lnTo>
                    <a:pt x="695" y="1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26"/>
              <a:endParaRPr lang="en-US" sz="1600">
                <a:solidFill>
                  <a:srgbClr val="000000"/>
                </a:solidFill>
              </a:endParaRPr>
            </a:p>
          </p:txBody>
        </p:sp>
        <p:sp>
          <p:nvSpPr>
            <p:cNvPr id="99" name="Oval 12"/>
            <p:cNvSpPr>
              <a:spLocks noChangeArrowheads="1"/>
            </p:cNvSpPr>
            <p:nvPr/>
          </p:nvSpPr>
          <p:spPr bwMode="black">
            <a:xfrm>
              <a:off x="1892300" y="4491038"/>
              <a:ext cx="53975" cy="539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26"/>
              <a:endParaRPr lang="en-US" sz="1600">
                <a:solidFill>
                  <a:srgbClr val="000000"/>
                </a:solidFill>
              </a:endParaRPr>
            </a:p>
          </p:txBody>
        </p:sp>
        <p:sp>
          <p:nvSpPr>
            <p:cNvPr id="100" name="Freeform 13"/>
            <p:cNvSpPr>
              <a:spLocks/>
            </p:cNvSpPr>
            <p:nvPr/>
          </p:nvSpPr>
          <p:spPr bwMode="black">
            <a:xfrm>
              <a:off x="1447800" y="4306888"/>
              <a:ext cx="215900" cy="322263"/>
            </a:xfrm>
            <a:custGeom>
              <a:avLst/>
              <a:gdLst>
                <a:gd name="T0" fmla="*/ 537 w 738"/>
                <a:gd name="T1" fmla="*/ 706 h 1109"/>
                <a:gd name="T2" fmla="*/ 506 w 738"/>
                <a:gd name="T3" fmla="*/ 708 h 1109"/>
                <a:gd name="T4" fmla="*/ 273 w 738"/>
                <a:gd name="T5" fmla="*/ 155 h 1109"/>
                <a:gd name="T6" fmla="*/ 408 w 738"/>
                <a:gd name="T7" fmla="*/ 101 h 1109"/>
                <a:gd name="T8" fmla="*/ 368 w 738"/>
                <a:gd name="T9" fmla="*/ 0 h 1109"/>
                <a:gd name="T10" fmla="*/ 0 w 738"/>
                <a:gd name="T11" fmla="*/ 147 h 1109"/>
                <a:gd name="T12" fmla="*/ 41 w 738"/>
                <a:gd name="T13" fmla="*/ 248 h 1109"/>
                <a:gd name="T14" fmla="*/ 172 w 738"/>
                <a:gd name="T15" fmla="*/ 195 h 1109"/>
                <a:gd name="T16" fmla="*/ 407 w 738"/>
                <a:gd name="T17" fmla="*/ 753 h 1109"/>
                <a:gd name="T18" fmla="*/ 335 w 738"/>
                <a:gd name="T19" fmla="*/ 908 h 1109"/>
                <a:gd name="T20" fmla="*/ 537 w 738"/>
                <a:gd name="T21" fmla="*/ 1109 h 1109"/>
                <a:gd name="T22" fmla="*/ 738 w 738"/>
                <a:gd name="T23" fmla="*/ 908 h 1109"/>
                <a:gd name="T24" fmla="*/ 537 w 738"/>
                <a:gd name="T25" fmla="*/ 706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8" h="1109">
                  <a:moveTo>
                    <a:pt x="537" y="706"/>
                  </a:moveTo>
                  <a:cubicBezTo>
                    <a:pt x="526" y="706"/>
                    <a:pt x="516" y="707"/>
                    <a:pt x="506" y="708"/>
                  </a:cubicBezTo>
                  <a:cubicBezTo>
                    <a:pt x="273" y="155"/>
                    <a:pt x="273" y="155"/>
                    <a:pt x="273" y="155"/>
                  </a:cubicBezTo>
                  <a:cubicBezTo>
                    <a:pt x="408" y="101"/>
                    <a:pt x="408" y="101"/>
                    <a:pt x="408" y="101"/>
                  </a:cubicBezTo>
                  <a:cubicBezTo>
                    <a:pt x="368" y="0"/>
                    <a:pt x="368" y="0"/>
                    <a:pt x="368" y="0"/>
                  </a:cubicBezTo>
                  <a:cubicBezTo>
                    <a:pt x="0" y="147"/>
                    <a:pt x="0" y="147"/>
                    <a:pt x="0" y="147"/>
                  </a:cubicBezTo>
                  <a:cubicBezTo>
                    <a:pt x="41" y="248"/>
                    <a:pt x="41" y="248"/>
                    <a:pt x="41" y="248"/>
                  </a:cubicBezTo>
                  <a:cubicBezTo>
                    <a:pt x="172" y="195"/>
                    <a:pt x="172" y="195"/>
                    <a:pt x="172" y="195"/>
                  </a:cubicBezTo>
                  <a:cubicBezTo>
                    <a:pt x="407" y="753"/>
                    <a:pt x="407" y="753"/>
                    <a:pt x="407" y="753"/>
                  </a:cubicBezTo>
                  <a:cubicBezTo>
                    <a:pt x="363" y="790"/>
                    <a:pt x="335" y="846"/>
                    <a:pt x="335" y="908"/>
                  </a:cubicBezTo>
                  <a:cubicBezTo>
                    <a:pt x="335" y="1019"/>
                    <a:pt x="425" y="1109"/>
                    <a:pt x="537" y="1109"/>
                  </a:cubicBezTo>
                  <a:cubicBezTo>
                    <a:pt x="648" y="1109"/>
                    <a:pt x="738" y="1019"/>
                    <a:pt x="738" y="908"/>
                  </a:cubicBezTo>
                  <a:cubicBezTo>
                    <a:pt x="738" y="796"/>
                    <a:pt x="648" y="706"/>
                    <a:pt x="537" y="70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26"/>
              <a:endParaRPr lang="en-US" sz="1600">
                <a:solidFill>
                  <a:srgbClr val="000000"/>
                </a:solidFill>
              </a:endParaRPr>
            </a:p>
          </p:txBody>
        </p:sp>
        <p:sp>
          <p:nvSpPr>
            <p:cNvPr id="101" name="Oval 14"/>
            <p:cNvSpPr>
              <a:spLocks noChangeArrowheads="1"/>
            </p:cNvSpPr>
            <p:nvPr/>
          </p:nvSpPr>
          <p:spPr bwMode="black">
            <a:xfrm>
              <a:off x="1577975" y="4543425"/>
              <a:ext cx="53975" cy="539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26"/>
              <a:endParaRPr lang="en-US" sz="1600">
                <a:solidFill>
                  <a:srgbClr val="000000"/>
                </a:solidFill>
              </a:endParaRPr>
            </a:p>
          </p:txBody>
        </p:sp>
      </p:grpSp>
      <p:sp>
        <p:nvSpPr>
          <p:cNvPr id="36" name="Content Placeholder 47"/>
          <p:cNvSpPr>
            <a:spLocks noGrp="1"/>
          </p:cNvSpPr>
          <p:nvPr>
            <p:ph sz="quarter" idx="24" hasCustomPrompt="1"/>
          </p:nvPr>
        </p:nvSpPr>
        <p:spPr>
          <a:xfrm>
            <a:off x="235764" y="2948600"/>
            <a:ext cx="3768128" cy="1381953"/>
          </a:xfrm>
        </p:spPr>
        <p:txBody>
          <a:bodyPr lIns="45720" tIns="45720" rIns="45720"/>
          <a:lstStyle>
            <a:lvl1pPr marL="171399" indent="-171399">
              <a:lnSpc>
                <a:spcPct val="100000"/>
              </a:lnSpc>
              <a:spcBef>
                <a:spcPts val="200"/>
              </a:spcBef>
              <a:buFont typeface="Wingdings" panose="05000000000000000000" pitchFamily="2" charset="2"/>
              <a:buChar char="§"/>
              <a:defRPr lang="en-US" sz="1200" kern="1200" spc="0" baseline="0" dirty="0" smtClean="0">
                <a:solidFill>
                  <a:schemeClr val="bg2">
                    <a:lumMod val="75000"/>
                  </a:schemeClr>
                </a:solidFill>
                <a:latin typeface="+mj-lt"/>
                <a:ea typeface="+mn-ea"/>
                <a:cs typeface="+mn-cs"/>
              </a:defRPr>
            </a:lvl1pPr>
            <a:lvl2pPr marL="171399" indent="-171399">
              <a:buFont typeface="Wingdings" panose="05000000000000000000" pitchFamily="2" charset="2"/>
              <a:buChar char="§"/>
              <a:defRPr lang="en-US" sz="1100" kern="1200" spc="-71" baseline="0" dirty="0" smtClean="0">
                <a:solidFill>
                  <a:schemeClr val="accent6">
                    <a:lumMod val="50000"/>
                  </a:schemeClr>
                </a:solidFill>
                <a:latin typeface="+mj-lt"/>
                <a:ea typeface="+mn-ea"/>
                <a:cs typeface="+mn-cs"/>
              </a:defRPr>
            </a:lvl2pPr>
            <a:lvl3pPr marL="285664" indent="-171399">
              <a:buFont typeface="Wingdings" panose="05000000000000000000" pitchFamily="2" charset="2"/>
              <a:buChar char="§"/>
              <a:defRPr sz="1100"/>
            </a:lvl3pPr>
            <a:lvl4pPr marL="349145" indent="-171399">
              <a:buFont typeface="Wingdings" panose="05000000000000000000" pitchFamily="2" charset="2"/>
              <a:buChar char="§"/>
              <a:defRPr sz="1050"/>
            </a:lvl4pPr>
            <a:lvl5pPr marL="349145" indent="-171399">
              <a:buFont typeface="Wingdings" panose="05000000000000000000" pitchFamily="2" charset="2"/>
              <a:buChar char="§"/>
              <a:defRPr sz="1050"/>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Content Placeholder 47"/>
          <p:cNvSpPr>
            <a:spLocks noGrp="1"/>
          </p:cNvSpPr>
          <p:nvPr>
            <p:ph sz="quarter" idx="25" hasCustomPrompt="1"/>
          </p:nvPr>
        </p:nvSpPr>
        <p:spPr>
          <a:xfrm>
            <a:off x="235764" y="5163517"/>
            <a:ext cx="3768128" cy="1381953"/>
          </a:xfrm>
        </p:spPr>
        <p:txBody>
          <a:bodyPr lIns="45720" tIns="45720" rIns="45720"/>
          <a:lstStyle>
            <a:lvl1pPr marL="171399" indent="-171399">
              <a:lnSpc>
                <a:spcPct val="100000"/>
              </a:lnSpc>
              <a:spcBef>
                <a:spcPts val="200"/>
              </a:spcBef>
              <a:buFont typeface="Wingdings" panose="05000000000000000000" pitchFamily="2" charset="2"/>
              <a:buChar char="§"/>
              <a:defRPr lang="en-US" sz="1200" kern="1200" spc="0" baseline="0" dirty="0" smtClean="0">
                <a:solidFill>
                  <a:schemeClr val="bg2">
                    <a:lumMod val="75000"/>
                  </a:schemeClr>
                </a:solidFill>
                <a:latin typeface="+mj-lt"/>
                <a:ea typeface="+mn-ea"/>
                <a:cs typeface="+mn-cs"/>
              </a:defRPr>
            </a:lvl1pPr>
            <a:lvl2pPr marL="171399" indent="-171399">
              <a:buFont typeface="Wingdings" panose="05000000000000000000" pitchFamily="2" charset="2"/>
              <a:buChar char="§"/>
              <a:defRPr lang="en-US" sz="1100" kern="1200" spc="-71" baseline="0" dirty="0" smtClean="0">
                <a:solidFill>
                  <a:schemeClr val="accent6">
                    <a:lumMod val="50000"/>
                  </a:schemeClr>
                </a:solidFill>
                <a:latin typeface="+mj-lt"/>
                <a:ea typeface="+mn-ea"/>
                <a:cs typeface="+mn-cs"/>
              </a:defRPr>
            </a:lvl2pPr>
            <a:lvl3pPr marL="285664" indent="-171399">
              <a:buFont typeface="Wingdings" panose="05000000000000000000" pitchFamily="2" charset="2"/>
              <a:buChar char="§"/>
              <a:defRPr sz="1100"/>
            </a:lvl3pPr>
            <a:lvl4pPr marL="349145" indent="-171399">
              <a:buFont typeface="Wingdings" panose="05000000000000000000" pitchFamily="2" charset="2"/>
              <a:buChar char="§"/>
              <a:defRPr sz="1050"/>
            </a:lvl4pPr>
            <a:lvl5pPr marL="349145" indent="-171399">
              <a:buFont typeface="Wingdings" panose="05000000000000000000" pitchFamily="2" charset="2"/>
              <a:buChar char="§"/>
              <a:defRPr sz="1050"/>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ext Placeholder 2"/>
          <p:cNvSpPr>
            <a:spLocks noGrp="1"/>
          </p:cNvSpPr>
          <p:nvPr>
            <p:ph type="body" sz="quarter" idx="29"/>
          </p:nvPr>
        </p:nvSpPr>
        <p:spPr>
          <a:xfrm>
            <a:off x="9101800" y="692984"/>
            <a:ext cx="3044175" cy="955288"/>
          </a:xfrm>
        </p:spPr>
        <p:txBody>
          <a:bodyPr rIns="45720" anchor="ctr"/>
          <a:lstStyle>
            <a:lvl1pPr marL="0" indent="0">
              <a:buFontTx/>
              <a:buNone/>
              <a:defRPr sz="1400" spc="0" baseline="0">
                <a:solidFill>
                  <a:schemeClr val="bg1"/>
                </a:solidFill>
              </a:defRPr>
            </a:lvl1pPr>
            <a:lvl2pPr marL="57133" indent="0">
              <a:buFontTx/>
              <a:buNone/>
              <a:defRPr sz="1200" spc="0" baseline="0">
                <a:solidFill>
                  <a:schemeClr val="bg1"/>
                </a:solidFill>
              </a:defRPr>
            </a:lvl2pPr>
            <a:lvl3pPr marL="111092" indent="0">
              <a:buFontTx/>
              <a:buNone/>
              <a:defRPr sz="1200" spc="0" baseline="0">
                <a:solidFill>
                  <a:schemeClr val="bg1"/>
                </a:solidFill>
              </a:defRPr>
            </a:lvl3pPr>
            <a:lvl4pPr marL="172986" indent="0">
              <a:buFontTx/>
              <a:buNone/>
              <a:defRPr sz="1100" spc="0" baseline="0">
                <a:solidFill>
                  <a:schemeClr val="bg1"/>
                </a:solidFill>
              </a:defRPr>
            </a:lvl4pPr>
            <a:lvl5pPr marL="172986" indent="0">
              <a:buFontTx/>
              <a:buNone/>
              <a:defRPr sz="1100" spc="0" baseline="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Text Placeholder 2"/>
          <p:cNvSpPr>
            <a:spLocks noGrp="1"/>
          </p:cNvSpPr>
          <p:nvPr>
            <p:ph type="body" sz="quarter" idx="30"/>
          </p:nvPr>
        </p:nvSpPr>
        <p:spPr>
          <a:xfrm>
            <a:off x="9101800" y="1768579"/>
            <a:ext cx="3044175" cy="955288"/>
          </a:xfrm>
        </p:spPr>
        <p:txBody>
          <a:bodyPr rIns="45720" anchor="ctr"/>
          <a:lstStyle>
            <a:lvl1pPr marL="0" indent="0">
              <a:buFontTx/>
              <a:buNone/>
              <a:defRPr sz="1400" spc="0" baseline="0">
                <a:solidFill>
                  <a:schemeClr val="bg1"/>
                </a:solidFill>
              </a:defRPr>
            </a:lvl1pPr>
            <a:lvl2pPr marL="57133" indent="0">
              <a:buFontTx/>
              <a:buNone/>
              <a:defRPr sz="1200" spc="0" baseline="0">
                <a:solidFill>
                  <a:schemeClr val="bg1"/>
                </a:solidFill>
              </a:defRPr>
            </a:lvl2pPr>
            <a:lvl3pPr marL="111092" indent="0">
              <a:buFontTx/>
              <a:buNone/>
              <a:defRPr sz="1200" spc="0" baseline="0">
                <a:solidFill>
                  <a:schemeClr val="bg1"/>
                </a:solidFill>
              </a:defRPr>
            </a:lvl3pPr>
            <a:lvl4pPr marL="172986" indent="0">
              <a:buFontTx/>
              <a:buNone/>
              <a:defRPr sz="1100" spc="0" baseline="0">
                <a:solidFill>
                  <a:schemeClr val="bg1"/>
                </a:solidFill>
              </a:defRPr>
            </a:lvl4pPr>
            <a:lvl5pPr marL="172986" indent="0">
              <a:buFontTx/>
              <a:buNone/>
              <a:defRPr sz="1100" spc="0" baseline="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4" name="Text Placeholder 2"/>
          <p:cNvSpPr>
            <a:spLocks noGrp="1"/>
          </p:cNvSpPr>
          <p:nvPr>
            <p:ph type="body" sz="quarter" idx="31"/>
          </p:nvPr>
        </p:nvSpPr>
        <p:spPr>
          <a:xfrm>
            <a:off x="9101800" y="2843788"/>
            <a:ext cx="3044175" cy="955288"/>
          </a:xfrm>
        </p:spPr>
        <p:txBody>
          <a:bodyPr rIns="45720" anchor="ctr"/>
          <a:lstStyle>
            <a:lvl1pPr marL="0" indent="0">
              <a:buFontTx/>
              <a:buNone/>
              <a:defRPr sz="1400" spc="0" baseline="0">
                <a:solidFill>
                  <a:schemeClr val="bg1"/>
                </a:solidFill>
              </a:defRPr>
            </a:lvl1pPr>
            <a:lvl2pPr marL="57133" indent="0">
              <a:buFontTx/>
              <a:buNone/>
              <a:defRPr sz="1200" spc="0" baseline="0">
                <a:solidFill>
                  <a:schemeClr val="bg1"/>
                </a:solidFill>
              </a:defRPr>
            </a:lvl2pPr>
            <a:lvl3pPr marL="111092" indent="0">
              <a:buFontTx/>
              <a:buNone/>
              <a:defRPr sz="1200" spc="0" baseline="0">
                <a:solidFill>
                  <a:schemeClr val="bg1"/>
                </a:solidFill>
              </a:defRPr>
            </a:lvl3pPr>
            <a:lvl4pPr marL="172986" indent="0">
              <a:buFontTx/>
              <a:buNone/>
              <a:defRPr sz="1100" spc="0" baseline="0">
                <a:solidFill>
                  <a:schemeClr val="bg1"/>
                </a:solidFill>
              </a:defRPr>
            </a:lvl4pPr>
            <a:lvl5pPr marL="172986" indent="0">
              <a:buFontTx/>
              <a:buNone/>
              <a:defRPr sz="1100" spc="0" baseline="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2" name="Group 11"/>
          <p:cNvGrpSpPr/>
          <p:nvPr userDrawn="1"/>
        </p:nvGrpSpPr>
        <p:grpSpPr>
          <a:xfrm>
            <a:off x="10098548" y="3962761"/>
            <a:ext cx="1869755" cy="355224"/>
            <a:chOff x="7908758" y="5507034"/>
            <a:chExt cx="1870242" cy="355224"/>
          </a:xfrm>
        </p:grpSpPr>
        <p:sp>
          <p:nvSpPr>
            <p:cNvPr id="45" name="Rectangle 44"/>
            <p:cNvSpPr/>
            <p:nvPr userDrawn="1"/>
          </p:nvSpPr>
          <p:spPr bwMode="auto">
            <a:xfrm>
              <a:off x="7908758" y="5507034"/>
              <a:ext cx="1870242" cy="355224"/>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457200" tIns="0" rIns="0" bIns="0" numCol="1" rtlCol="0" anchor="ctr" anchorCtr="0" compatLnSpc="1">
              <a:prstTxWarp prst="textNoShape">
                <a:avLst/>
              </a:prstTxWarp>
            </a:bodyPr>
            <a:lstStyle/>
            <a:p>
              <a:pPr defTabSz="913825" fontAlgn="base">
                <a:lnSpc>
                  <a:spcPct val="90000"/>
                </a:lnSpc>
                <a:spcBef>
                  <a:spcPct val="0"/>
                </a:spcBef>
                <a:spcAft>
                  <a:spcPct val="0"/>
                </a:spcAft>
              </a:pPr>
              <a:r>
                <a:rPr lang="en-US" sz="1600" dirty="0">
                  <a:gradFill>
                    <a:gsLst>
                      <a:gs pos="0">
                        <a:srgbClr val="FFFFFF"/>
                      </a:gs>
                      <a:gs pos="100000">
                        <a:srgbClr val="FFFFFF"/>
                      </a:gs>
                    </a:gsLst>
                    <a:lin ang="5400000" scaled="0"/>
                  </a:gradFill>
                  <a:latin typeface="Segoe UI Light"/>
                  <a:ea typeface="Segoe UI" pitchFamily="34" charset="0"/>
                  <a:cs typeface="Segoe UI" pitchFamily="34" charset="0"/>
                </a:rPr>
                <a:t>Knowledge</a:t>
              </a:r>
            </a:p>
          </p:txBody>
        </p:sp>
        <p:pic>
          <p:nvPicPr>
            <p:cNvPr id="46" name="Picture 30" descr="service-based.png"/>
            <p:cNvPicPr>
              <a:picLocks noChangeAspect="1"/>
            </p:cNvPicPr>
            <p:nvPr userDrawn="1"/>
          </p:nvPicPr>
          <p:blipFill>
            <a:blip r:embed="rId5" cstate="print"/>
            <a:srcRect/>
            <a:stretch>
              <a:fillRect/>
            </a:stretch>
          </p:blipFill>
          <p:spPr bwMode="auto">
            <a:xfrm>
              <a:off x="8008558" y="5547486"/>
              <a:ext cx="264616" cy="274320"/>
            </a:xfrm>
            <a:prstGeom prst="rect">
              <a:avLst/>
            </a:prstGeom>
            <a:noFill/>
            <a:ln>
              <a:noFill/>
            </a:ln>
          </p:spPr>
        </p:pic>
      </p:grpSp>
      <p:grpSp>
        <p:nvGrpSpPr>
          <p:cNvPr id="13" name="Group 12"/>
          <p:cNvGrpSpPr/>
          <p:nvPr userDrawn="1"/>
        </p:nvGrpSpPr>
        <p:grpSpPr>
          <a:xfrm>
            <a:off x="7944788" y="3962761"/>
            <a:ext cx="1869755" cy="355224"/>
            <a:chOff x="7908758" y="3784961"/>
            <a:chExt cx="1870242" cy="355224"/>
          </a:xfrm>
        </p:grpSpPr>
        <p:sp>
          <p:nvSpPr>
            <p:cNvPr id="24" name="Rectangle 23"/>
            <p:cNvSpPr/>
            <p:nvPr userDrawn="1"/>
          </p:nvSpPr>
          <p:spPr bwMode="auto">
            <a:xfrm>
              <a:off x="7908758" y="3784961"/>
              <a:ext cx="1870242" cy="355224"/>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457200" tIns="0" rIns="0" bIns="0" numCol="1" rtlCol="0" anchor="ctr" anchorCtr="0" compatLnSpc="1">
              <a:prstTxWarp prst="textNoShape">
                <a:avLst/>
              </a:prstTxWarp>
            </a:bodyPr>
            <a:lstStyle/>
            <a:p>
              <a:pPr defTabSz="913825" fontAlgn="base">
                <a:lnSpc>
                  <a:spcPct val="90000"/>
                </a:lnSpc>
                <a:spcBef>
                  <a:spcPct val="0"/>
                </a:spcBef>
                <a:spcAft>
                  <a:spcPct val="0"/>
                </a:spcAft>
              </a:pPr>
              <a:r>
                <a:rPr lang="en-US" sz="1600" dirty="0">
                  <a:gradFill>
                    <a:gsLst>
                      <a:gs pos="0">
                        <a:srgbClr val="FFFFFF"/>
                      </a:gs>
                      <a:gs pos="100000">
                        <a:srgbClr val="FFFFFF"/>
                      </a:gs>
                    </a:gsLst>
                    <a:lin ang="5400000" scaled="0"/>
                  </a:gradFill>
                  <a:latin typeface="Segoe UI Light"/>
                  <a:ea typeface="Segoe UI" pitchFamily="34" charset="0"/>
                  <a:cs typeface="Segoe UI" pitchFamily="34" charset="0"/>
                </a:rPr>
                <a:t>Skills</a:t>
              </a:r>
            </a:p>
          </p:txBody>
        </p:sp>
        <p:sp>
          <p:nvSpPr>
            <p:cNvPr id="47" name="Freeform 43"/>
            <p:cNvSpPr>
              <a:spLocks noChangeAspect="1" noEditPoints="1"/>
            </p:cNvSpPr>
            <p:nvPr userDrawn="1"/>
          </p:nvSpPr>
          <p:spPr bwMode="black">
            <a:xfrm>
              <a:off x="8032537" y="3838645"/>
              <a:ext cx="265176" cy="247856"/>
            </a:xfrm>
            <a:custGeom>
              <a:avLst/>
              <a:gdLst>
                <a:gd name="T0" fmla="*/ 106 w 800"/>
                <a:gd name="T1" fmla="*/ 178 h 748"/>
                <a:gd name="T2" fmla="*/ 204 w 800"/>
                <a:gd name="T3" fmla="*/ 88 h 748"/>
                <a:gd name="T4" fmla="*/ 495 w 800"/>
                <a:gd name="T5" fmla="*/ 588 h 748"/>
                <a:gd name="T6" fmla="*/ 398 w 800"/>
                <a:gd name="T7" fmla="*/ 677 h 748"/>
                <a:gd name="T8" fmla="*/ 148 w 800"/>
                <a:gd name="T9" fmla="*/ 300 h 748"/>
                <a:gd name="T10" fmla="*/ 84 w 800"/>
                <a:gd name="T11" fmla="*/ 138 h 748"/>
                <a:gd name="T12" fmla="*/ 49 w 800"/>
                <a:gd name="T13" fmla="*/ 220 h 748"/>
                <a:gd name="T14" fmla="*/ 0 w 800"/>
                <a:gd name="T15" fmla="*/ 499 h 748"/>
                <a:gd name="T16" fmla="*/ 148 w 800"/>
                <a:gd name="T17" fmla="*/ 300 h 748"/>
                <a:gd name="T18" fmla="*/ 263 w 800"/>
                <a:gd name="T19" fmla="*/ 719 h 748"/>
                <a:gd name="T20" fmla="*/ 257 w 800"/>
                <a:gd name="T21" fmla="*/ 657 h 748"/>
                <a:gd name="T22" fmla="*/ 169 w 800"/>
                <a:gd name="T23" fmla="*/ 732 h 748"/>
                <a:gd name="T24" fmla="*/ 229 w 800"/>
                <a:gd name="T25" fmla="*/ 661 h 748"/>
                <a:gd name="T26" fmla="*/ 169 w 800"/>
                <a:gd name="T27" fmla="*/ 732 h 748"/>
                <a:gd name="T28" fmla="*/ 144 w 800"/>
                <a:gd name="T29" fmla="*/ 735 h 748"/>
                <a:gd name="T30" fmla="*/ 138 w 800"/>
                <a:gd name="T31" fmla="*/ 674 h 748"/>
                <a:gd name="T32" fmla="*/ 51 w 800"/>
                <a:gd name="T33" fmla="*/ 748 h 748"/>
                <a:gd name="T34" fmla="*/ 111 w 800"/>
                <a:gd name="T35" fmla="*/ 678 h 748"/>
                <a:gd name="T36" fmla="*/ 51 w 800"/>
                <a:gd name="T37" fmla="*/ 748 h 748"/>
                <a:gd name="T38" fmla="*/ 28 w 800"/>
                <a:gd name="T39" fmla="*/ 716 h 748"/>
                <a:gd name="T40" fmla="*/ 47 w 800"/>
                <a:gd name="T41" fmla="*/ 741 h 748"/>
                <a:gd name="T42" fmla="*/ 351 w 800"/>
                <a:gd name="T43" fmla="*/ 696 h 748"/>
                <a:gd name="T44" fmla="*/ 328 w 800"/>
                <a:gd name="T45" fmla="*/ 659 h 748"/>
                <a:gd name="T46" fmla="*/ 277 w 800"/>
                <a:gd name="T47" fmla="*/ 706 h 748"/>
                <a:gd name="T48" fmla="*/ 457 w 800"/>
                <a:gd name="T49" fmla="*/ 471 h 748"/>
                <a:gd name="T50" fmla="*/ 505 w 800"/>
                <a:gd name="T51" fmla="*/ 567 h 748"/>
                <a:gd name="T52" fmla="*/ 509 w 800"/>
                <a:gd name="T53" fmla="*/ 568 h 748"/>
                <a:gd name="T54" fmla="*/ 516 w 800"/>
                <a:gd name="T55" fmla="*/ 556 h 748"/>
                <a:gd name="T56" fmla="*/ 667 w 800"/>
                <a:gd name="T57" fmla="*/ 326 h 748"/>
                <a:gd name="T58" fmla="*/ 794 w 800"/>
                <a:gd name="T59" fmla="*/ 166 h 748"/>
                <a:gd name="T60" fmla="*/ 715 w 800"/>
                <a:gd name="T61" fmla="*/ 260 h 748"/>
                <a:gd name="T62" fmla="*/ 775 w 800"/>
                <a:gd name="T63" fmla="*/ 124 h 748"/>
                <a:gd name="T64" fmla="*/ 682 w 800"/>
                <a:gd name="T65" fmla="*/ 241 h 748"/>
                <a:gd name="T66" fmla="*/ 742 w 800"/>
                <a:gd name="T67" fmla="*/ 104 h 748"/>
                <a:gd name="T68" fmla="*/ 650 w 800"/>
                <a:gd name="T69" fmla="*/ 221 h 748"/>
                <a:gd name="T70" fmla="*/ 709 w 800"/>
                <a:gd name="T71" fmla="*/ 85 h 748"/>
                <a:gd name="T72" fmla="*/ 589 w 800"/>
                <a:gd name="T73" fmla="*/ 248 h 748"/>
                <a:gd name="T74" fmla="*/ 615 w 800"/>
                <a:gd name="T75" fmla="*/ 294 h 748"/>
                <a:gd name="T76" fmla="*/ 520 w 800"/>
                <a:gd name="T77" fmla="*/ 247 h 748"/>
                <a:gd name="T78" fmla="*/ 490 w 800"/>
                <a:gd name="T79" fmla="*/ 1 h 748"/>
                <a:gd name="T80" fmla="*/ 460 w 800"/>
                <a:gd name="T81" fmla="*/ 249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00" h="748">
                  <a:moveTo>
                    <a:pt x="350" y="661"/>
                  </a:moveTo>
                  <a:cubicBezTo>
                    <a:pt x="106" y="178"/>
                    <a:pt x="106" y="178"/>
                    <a:pt x="106" y="178"/>
                  </a:cubicBezTo>
                  <a:cubicBezTo>
                    <a:pt x="98" y="160"/>
                    <a:pt x="105" y="138"/>
                    <a:pt x="122" y="130"/>
                  </a:cubicBezTo>
                  <a:cubicBezTo>
                    <a:pt x="204" y="88"/>
                    <a:pt x="204" y="88"/>
                    <a:pt x="204" y="88"/>
                  </a:cubicBezTo>
                  <a:cubicBezTo>
                    <a:pt x="222" y="80"/>
                    <a:pt x="244" y="87"/>
                    <a:pt x="252" y="104"/>
                  </a:cubicBezTo>
                  <a:cubicBezTo>
                    <a:pt x="495" y="588"/>
                    <a:pt x="495" y="588"/>
                    <a:pt x="495" y="588"/>
                  </a:cubicBezTo>
                  <a:cubicBezTo>
                    <a:pt x="504" y="605"/>
                    <a:pt x="497" y="627"/>
                    <a:pt x="479" y="636"/>
                  </a:cubicBezTo>
                  <a:cubicBezTo>
                    <a:pt x="398" y="677"/>
                    <a:pt x="398" y="677"/>
                    <a:pt x="398" y="677"/>
                  </a:cubicBezTo>
                  <a:cubicBezTo>
                    <a:pt x="380" y="686"/>
                    <a:pt x="358" y="679"/>
                    <a:pt x="350" y="661"/>
                  </a:cubicBezTo>
                  <a:close/>
                  <a:moveTo>
                    <a:pt x="148" y="300"/>
                  </a:moveTo>
                  <a:cubicBezTo>
                    <a:pt x="83" y="171"/>
                    <a:pt x="83" y="171"/>
                    <a:pt x="83" y="171"/>
                  </a:cubicBezTo>
                  <a:cubicBezTo>
                    <a:pt x="78" y="161"/>
                    <a:pt x="79" y="148"/>
                    <a:pt x="84" y="138"/>
                  </a:cubicBezTo>
                  <a:cubicBezTo>
                    <a:pt x="67" y="134"/>
                    <a:pt x="67" y="134"/>
                    <a:pt x="67" y="134"/>
                  </a:cubicBezTo>
                  <a:cubicBezTo>
                    <a:pt x="49" y="220"/>
                    <a:pt x="49" y="220"/>
                    <a:pt x="49" y="220"/>
                  </a:cubicBezTo>
                  <a:cubicBezTo>
                    <a:pt x="63" y="223"/>
                    <a:pt x="63" y="223"/>
                    <a:pt x="63" y="223"/>
                  </a:cubicBezTo>
                  <a:cubicBezTo>
                    <a:pt x="49" y="325"/>
                    <a:pt x="0" y="388"/>
                    <a:pt x="0" y="499"/>
                  </a:cubicBezTo>
                  <a:cubicBezTo>
                    <a:pt x="18" y="529"/>
                    <a:pt x="26" y="622"/>
                    <a:pt x="14" y="672"/>
                  </a:cubicBezTo>
                  <a:cubicBezTo>
                    <a:pt x="85" y="555"/>
                    <a:pt x="129" y="431"/>
                    <a:pt x="148" y="300"/>
                  </a:cubicBezTo>
                  <a:close/>
                  <a:moveTo>
                    <a:pt x="230" y="723"/>
                  </a:moveTo>
                  <a:cubicBezTo>
                    <a:pt x="263" y="719"/>
                    <a:pt x="263" y="719"/>
                    <a:pt x="263" y="719"/>
                  </a:cubicBezTo>
                  <a:cubicBezTo>
                    <a:pt x="290" y="653"/>
                    <a:pt x="290" y="653"/>
                    <a:pt x="290" y="653"/>
                  </a:cubicBezTo>
                  <a:cubicBezTo>
                    <a:pt x="257" y="657"/>
                    <a:pt x="257" y="657"/>
                    <a:pt x="257" y="657"/>
                  </a:cubicBezTo>
                  <a:cubicBezTo>
                    <a:pt x="230" y="723"/>
                    <a:pt x="230" y="723"/>
                    <a:pt x="230" y="723"/>
                  </a:cubicBezTo>
                  <a:close/>
                  <a:moveTo>
                    <a:pt x="169" y="732"/>
                  </a:moveTo>
                  <a:cubicBezTo>
                    <a:pt x="202" y="727"/>
                    <a:pt x="202" y="727"/>
                    <a:pt x="202" y="727"/>
                  </a:cubicBezTo>
                  <a:cubicBezTo>
                    <a:pt x="229" y="661"/>
                    <a:pt x="229" y="661"/>
                    <a:pt x="229" y="661"/>
                  </a:cubicBezTo>
                  <a:cubicBezTo>
                    <a:pt x="196" y="666"/>
                    <a:pt x="196" y="666"/>
                    <a:pt x="196" y="666"/>
                  </a:cubicBezTo>
                  <a:cubicBezTo>
                    <a:pt x="169" y="732"/>
                    <a:pt x="169" y="732"/>
                    <a:pt x="169" y="732"/>
                  </a:cubicBezTo>
                  <a:close/>
                  <a:moveTo>
                    <a:pt x="111" y="740"/>
                  </a:moveTo>
                  <a:cubicBezTo>
                    <a:pt x="144" y="735"/>
                    <a:pt x="144" y="735"/>
                    <a:pt x="144" y="735"/>
                  </a:cubicBezTo>
                  <a:cubicBezTo>
                    <a:pt x="171" y="669"/>
                    <a:pt x="171" y="669"/>
                    <a:pt x="171" y="669"/>
                  </a:cubicBezTo>
                  <a:cubicBezTo>
                    <a:pt x="138" y="674"/>
                    <a:pt x="138" y="674"/>
                    <a:pt x="138" y="674"/>
                  </a:cubicBezTo>
                  <a:cubicBezTo>
                    <a:pt x="111" y="740"/>
                    <a:pt x="111" y="740"/>
                    <a:pt x="111" y="740"/>
                  </a:cubicBezTo>
                  <a:close/>
                  <a:moveTo>
                    <a:pt x="51" y="748"/>
                  </a:moveTo>
                  <a:cubicBezTo>
                    <a:pt x="84" y="744"/>
                    <a:pt x="84" y="744"/>
                    <a:pt x="84" y="744"/>
                  </a:cubicBezTo>
                  <a:cubicBezTo>
                    <a:pt x="111" y="678"/>
                    <a:pt x="111" y="678"/>
                    <a:pt x="111" y="678"/>
                  </a:cubicBezTo>
                  <a:cubicBezTo>
                    <a:pt x="78" y="682"/>
                    <a:pt x="78" y="682"/>
                    <a:pt x="78" y="682"/>
                  </a:cubicBezTo>
                  <a:cubicBezTo>
                    <a:pt x="51" y="748"/>
                    <a:pt x="51" y="748"/>
                    <a:pt x="51" y="748"/>
                  </a:cubicBezTo>
                  <a:close/>
                  <a:moveTo>
                    <a:pt x="47" y="741"/>
                  </a:moveTo>
                  <a:cubicBezTo>
                    <a:pt x="28" y="716"/>
                    <a:pt x="28" y="716"/>
                    <a:pt x="28" y="716"/>
                  </a:cubicBezTo>
                  <a:cubicBezTo>
                    <a:pt x="60" y="711"/>
                    <a:pt x="60" y="711"/>
                    <a:pt x="60" y="711"/>
                  </a:cubicBezTo>
                  <a:cubicBezTo>
                    <a:pt x="47" y="741"/>
                    <a:pt x="47" y="741"/>
                    <a:pt x="47" y="741"/>
                  </a:cubicBezTo>
                  <a:close/>
                  <a:moveTo>
                    <a:pt x="277" y="706"/>
                  </a:moveTo>
                  <a:cubicBezTo>
                    <a:pt x="351" y="696"/>
                    <a:pt x="351" y="696"/>
                    <a:pt x="351" y="696"/>
                  </a:cubicBezTo>
                  <a:cubicBezTo>
                    <a:pt x="347" y="693"/>
                    <a:pt x="343" y="689"/>
                    <a:pt x="341" y="684"/>
                  </a:cubicBezTo>
                  <a:cubicBezTo>
                    <a:pt x="328" y="659"/>
                    <a:pt x="328" y="659"/>
                    <a:pt x="328" y="659"/>
                  </a:cubicBezTo>
                  <a:cubicBezTo>
                    <a:pt x="295" y="664"/>
                    <a:pt x="295" y="664"/>
                    <a:pt x="295" y="664"/>
                  </a:cubicBezTo>
                  <a:cubicBezTo>
                    <a:pt x="277" y="706"/>
                    <a:pt x="277" y="706"/>
                    <a:pt x="277" y="706"/>
                  </a:cubicBezTo>
                  <a:close/>
                  <a:moveTo>
                    <a:pt x="460" y="249"/>
                  </a:moveTo>
                  <a:cubicBezTo>
                    <a:pt x="457" y="471"/>
                    <a:pt x="457" y="471"/>
                    <a:pt x="457" y="471"/>
                  </a:cubicBezTo>
                  <a:cubicBezTo>
                    <a:pt x="481" y="518"/>
                    <a:pt x="481" y="518"/>
                    <a:pt x="481" y="518"/>
                  </a:cubicBezTo>
                  <a:cubicBezTo>
                    <a:pt x="505" y="567"/>
                    <a:pt x="505" y="567"/>
                    <a:pt x="505" y="567"/>
                  </a:cubicBezTo>
                  <a:cubicBezTo>
                    <a:pt x="507" y="571"/>
                    <a:pt x="507" y="571"/>
                    <a:pt x="507" y="571"/>
                  </a:cubicBezTo>
                  <a:cubicBezTo>
                    <a:pt x="509" y="568"/>
                    <a:pt x="509" y="568"/>
                    <a:pt x="509" y="568"/>
                  </a:cubicBezTo>
                  <a:cubicBezTo>
                    <a:pt x="516" y="568"/>
                    <a:pt x="516" y="568"/>
                    <a:pt x="516" y="568"/>
                  </a:cubicBezTo>
                  <a:cubicBezTo>
                    <a:pt x="516" y="556"/>
                    <a:pt x="516" y="556"/>
                    <a:pt x="516" y="556"/>
                  </a:cubicBezTo>
                  <a:cubicBezTo>
                    <a:pt x="658" y="320"/>
                    <a:pt x="658" y="320"/>
                    <a:pt x="658" y="320"/>
                  </a:cubicBezTo>
                  <a:cubicBezTo>
                    <a:pt x="667" y="326"/>
                    <a:pt x="667" y="326"/>
                    <a:pt x="667" y="326"/>
                  </a:cubicBezTo>
                  <a:cubicBezTo>
                    <a:pt x="680" y="333"/>
                    <a:pt x="696" y="329"/>
                    <a:pt x="703" y="317"/>
                  </a:cubicBezTo>
                  <a:cubicBezTo>
                    <a:pt x="794" y="166"/>
                    <a:pt x="794" y="166"/>
                    <a:pt x="794" y="166"/>
                  </a:cubicBezTo>
                  <a:cubicBezTo>
                    <a:pt x="800" y="156"/>
                    <a:pt x="798" y="143"/>
                    <a:pt x="790" y="134"/>
                  </a:cubicBezTo>
                  <a:cubicBezTo>
                    <a:pt x="715" y="260"/>
                    <a:pt x="715" y="260"/>
                    <a:pt x="715" y="260"/>
                  </a:cubicBezTo>
                  <a:cubicBezTo>
                    <a:pt x="699" y="250"/>
                    <a:pt x="699" y="250"/>
                    <a:pt x="699" y="250"/>
                  </a:cubicBezTo>
                  <a:cubicBezTo>
                    <a:pt x="775" y="124"/>
                    <a:pt x="775" y="124"/>
                    <a:pt x="775" y="124"/>
                  </a:cubicBezTo>
                  <a:cubicBezTo>
                    <a:pt x="758" y="114"/>
                    <a:pt x="758" y="114"/>
                    <a:pt x="758" y="114"/>
                  </a:cubicBezTo>
                  <a:cubicBezTo>
                    <a:pt x="682" y="241"/>
                    <a:pt x="682" y="241"/>
                    <a:pt x="682" y="241"/>
                  </a:cubicBezTo>
                  <a:cubicBezTo>
                    <a:pt x="666" y="231"/>
                    <a:pt x="666" y="231"/>
                    <a:pt x="666" y="231"/>
                  </a:cubicBezTo>
                  <a:cubicBezTo>
                    <a:pt x="742" y="104"/>
                    <a:pt x="742" y="104"/>
                    <a:pt x="742" y="104"/>
                  </a:cubicBezTo>
                  <a:cubicBezTo>
                    <a:pt x="725" y="94"/>
                    <a:pt x="725" y="94"/>
                    <a:pt x="725" y="94"/>
                  </a:cubicBezTo>
                  <a:cubicBezTo>
                    <a:pt x="650" y="221"/>
                    <a:pt x="650" y="221"/>
                    <a:pt x="650" y="221"/>
                  </a:cubicBezTo>
                  <a:cubicBezTo>
                    <a:pt x="633" y="211"/>
                    <a:pt x="633" y="211"/>
                    <a:pt x="633" y="211"/>
                  </a:cubicBezTo>
                  <a:cubicBezTo>
                    <a:pt x="709" y="85"/>
                    <a:pt x="709" y="85"/>
                    <a:pt x="709" y="85"/>
                  </a:cubicBezTo>
                  <a:cubicBezTo>
                    <a:pt x="697" y="82"/>
                    <a:pt x="685" y="87"/>
                    <a:pt x="679" y="97"/>
                  </a:cubicBezTo>
                  <a:cubicBezTo>
                    <a:pt x="589" y="248"/>
                    <a:pt x="589" y="248"/>
                    <a:pt x="589" y="248"/>
                  </a:cubicBezTo>
                  <a:cubicBezTo>
                    <a:pt x="581" y="261"/>
                    <a:pt x="585" y="277"/>
                    <a:pt x="598" y="284"/>
                  </a:cubicBezTo>
                  <a:cubicBezTo>
                    <a:pt x="615" y="294"/>
                    <a:pt x="615" y="294"/>
                    <a:pt x="615" y="294"/>
                  </a:cubicBezTo>
                  <a:cubicBezTo>
                    <a:pt x="518" y="456"/>
                    <a:pt x="518" y="456"/>
                    <a:pt x="518" y="456"/>
                  </a:cubicBezTo>
                  <a:cubicBezTo>
                    <a:pt x="520" y="247"/>
                    <a:pt x="520" y="247"/>
                    <a:pt x="520" y="247"/>
                  </a:cubicBezTo>
                  <a:cubicBezTo>
                    <a:pt x="556" y="229"/>
                    <a:pt x="582" y="183"/>
                    <a:pt x="583" y="129"/>
                  </a:cubicBezTo>
                  <a:cubicBezTo>
                    <a:pt x="584" y="59"/>
                    <a:pt x="542" y="2"/>
                    <a:pt x="490" y="1"/>
                  </a:cubicBezTo>
                  <a:cubicBezTo>
                    <a:pt x="437" y="0"/>
                    <a:pt x="394" y="57"/>
                    <a:pt x="393" y="127"/>
                  </a:cubicBezTo>
                  <a:cubicBezTo>
                    <a:pt x="392" y="184"/>
                    <a:pt x="420" y="233"/>
                    <a:pt x="460" y="24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914126"/>
              <a:endParaRPr lang="en-US" sz="1600">
                <a:solidFill>
                  <a:srgbClr val="000000"/>
                </a:solidFill>
              </a:endParaRPr>
            </a:p>
          </p:txBody>
        </p:sp>
      </p:grpSp>
      <p:sp>
        <p:nvSpPr>
          <p:cNvPr id="10" name="Text Placeholder 9"/>
          <p:cNvSpPr>
            <a:spLocks noGrp="1"/>
          </p:cNvSpPr>
          <p:nvPr>
            <p:ph type="body" sz="quarter" idx="32"/>
          </p:nvPr>
        </p:nvSpPr>
        <p:spPr>
          <a:xfrm>
            <a:off x="8043142" y="4385025"/>
            <a:ext cx="1885672" cy="1377451"/>
          </a:xfrm>
        </p:spPr>
        <p:txBody>
          <a:bodyPr/>
          <a:lstStyle>
            <a:lvl1pPr marL="177747" indent="-177747">
              <a:lnSpc>
                <a:spcPct val="100000"/>
              </a:lnSpc>
              <a:spcBef>
                <a:spcPts val="200"/>
              </a:spcBef>
              <a:buFont typeface="Wingdings" panose="05000000000000000000" pitchFamily="2" charset="2"/>
              <a:buChar char="ü"/>
              <a:defRPr sz="1050" spc="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54" name="Text Placeholder 9"/>
          <p:cNvSpPr>
            <a:spLocks noGrp="1"/>
          </p:cNvSpPr>
          <p:nvPr>
            <p:ph type="body" sz="quarter" idx="33"/>
          </p:nvPr>
        </p:nvSpPr>
        <p:spPr>
          <a:xfrm>
            <a:off x="10198323" y="4385025"/>
            <a:ext cx="1885672" cy="1377451"/>
          </a:xfrm>
        </p:spPr>
        <p:txBody>
          <a:bodyPr/>
          <a:lstStyle>
            <a:lvl1pPr marL="177747" indent="-177747">
              <a:lnSpc>
                <a:spcPct val="100000"/>
              </a:lnSpc>
              <a:spcBef>
                <a:spcPts val="200"/>
              </a:spcBef>
              <a:buFont typeface="Wingdings" panose="05000000000000000000" pitchFamily="2" charset="2"/>
              <a:buChar char="ü"/>
              <a:defRPr sz="1050" spc="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59" name="Text Placeholder 9"/>
          <p:cNvSpPr>
            <a:spLocks noGrp="1"/>
          </p:cNvSpPr>
          <p:nvPr userDrawn="1">
            <p:ph type="body" sz="quarter" idx="34"/>
          </p:nvPr>
        </p:nvSpPr>
        <p:spPr>
          <a:xfrm>
            <a:off x="4701328" y="878480"/>
            <a:ext cx="2942262" cy="1083469"/>
          </a:xfrm>
        </p:spPr>
        <p:txBody>
          <a:bodyPr/>
          <a:lstStyle>
            <a:lvl1pPr marL="177747" indent="-177747">
              <a:lnSpc>
                <a:spcPct val="100000"/>
              </a:lnSpc>
              <a:spcBef>
                <a:spcPts val="200"/>
              </a:spcBef>
              <a:buFont typeface="Wingdings" panose="05000000000000000000" pitchFamily="2" charset="2"/>
              <a:buChar char="ü"/>
              <a:defRPr sz="1000" spc="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71" name="Text Placeholder 9"/>
          <p:cNvSpPr>
            <a:spLocks noGrp="1"/>
          </p:cNvSpPr>
          <p:nvPr userDrawn="1">
            <p:ph type="body" sz="quarter" idx="35"/>
          </p:nvPr>
        </p:nvSpPr>
        <p:spPr>
          <a:xfrm>
            <a:off x="4701328" y="2361863"/>
            <a:ext cx="2942262" cy="929332"/>
          </a:xfrm>
        </p:spPr>
        <p:txBody>
          <a:bodyPr/>
          <a:lstStyle>
            <a:lvl1pPr marL="177747" indent="-177747">
              <a:lnSpc>
                <a:spcPct val="100000"/>
              </a:lnSpc>
              <a:spcBef>
                <a:spcPts val="200"/>
              </a:spcBef>
              <a:buFont typeface="Wingdings" panose="05000000000000000000" pitchFamily="2" charset="2"/>
              <a:buChar char="ü"/>
              <a:defRPr sz="1000" spc="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84" name="Text Placeholder 9"/>
          <p:cNvSpPr>
            <a:spLocks noGrp="1"/>
          </p:cNvSpPr>
          <p:nvPr userDrawn="1">
            <p:ph type="body" sz="quarter" idx="36"/>
          </p:nvPr>
        </p:nvSpPr>
        <p:spPr>
          <a:xfrm>
            <a:off x="4701328" y="3676760"/>
            <a:ext cx="2942262" cy="785215"/>
          </a:xfrm>
        </p:spPr>
        <p:txBody>
          <a:bodyPr/>
          <a:lstStyle>
            <a:lvl1pPr marL="177747" marR="0" indent="-177747" algn="l" defTabSz="912748" rtl="0" eaLnBrk="1" fontAlgn="auto" latinLnBrk="0" hangingPunct="1">
              <a:lnSpc>
                <a:spcPct val="100000"/>
              </a:lnSpc>
              <a:spcBef>
                <a:spcPts val="200"/>
              </a:spcBef>
              <a:spcAft>
                <a:spcPts val="0"/>
              </a:spcAft>
              <a:buClrTx/>
              <a:buSzPct val="80000"/>
              <a:buFont typeface="Wingdings" panose="05000000000000000000" pitchFamily="2" charset="2"/>
              <a:buChar char="ü"/>
              <a:tabLst/>
              <a:defRPr sz="1000" spc="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02" name="Text Placeholder 9"/>
          <p:cNvSpPr>
            <a:spLocks noGrp="1"/>
          </p:cNvSpPr>
          <p:nvPr userDrawn="1">
            <p:ph type="body" sz="quarter" idx="37"/>
          </p:nvPr>
        </p:nvSpPr>
        <p:spPr>
          <a:xfrm>
            <a:off x="4701328" y="4859755"/>
            <a:ext cx="2942262" cy="1083469"/>
          </a:xfrm>
        </p:spPr>
        <p:txBody>
          <a:bodyPr/>
          <a:lstStyle>
            <a:lvl1pPr marL="177747" indent="-177747">
              <a:lnSpc>
                <a:spcPct val="100000"/>
              </a:lnSpc>
              <a:spcBef>
                <a:spcPts val="200"/>
              </a:spcBef>
              <a:buFont typeface="Wingdings" panose="05000000000000000000" pitchFamily="2" charset="2"/>
              <a:buChar char="ü"/>
              <a:defRPr sz="1000" spc="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grpSp>
        <p:nvGrpSpPr>
          <p:cNvPr id="15" name="Group 14"/>
          <p:cNvGrpSpPr/>
          <p:nvPr userDrawn="1"/>
        </p:nvGrpSpPr>
        <p:grpSpPr>
          <a:xfrm>
            <a:off x="4590244" y="3293316"/>
            <a:ext cx="3040615" cy="355224"/>
            <a:chOff x="4591439" y="3361047"/>
            <a:chExt cx="3041407" cy="355224"/>
          </a:xfrm>
        </p:grpSpPr>
        <p:sp>
          <p:nvSpPr>
            <p:cNvPr id="103" name="Freeform 64"/>
            <p:cNvSpPr>
              <a:spLocks noChangeAspect="1" noEditPoints="1"/>
            </p:cNvSpPr>
            <p:nvPr userDrawn="1"/>
          </p:nvSpPr>
          <p:spPr bwMode="black">
            <a:xfrm>
              <a:off x="4654201" y="3389823"/>
              <a:ext cx="310896" cy="238768"/>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914126"/>
              <a:endParaRPr lang="en-US" sz="1600">
                <a:solidFill>
                  <a:srgbClr val="000000"/>
                </a:solidFill>
              </a:endParaRPr>
            </a:p>
          </p:txBody>
        </p:sp>
        <p:sp>
          <p:nvSpPr>
            <p:cNvPr id="80" name="Rectangle 79"/>
            <p:cNvSpPr/>
            <p:nvPr userDrawn="1"/>
          </p:nvSpPr>
          <p:spPr bwMode="auto">
            <a:xfrm>
              <a:off x="4591439" y="3361047"/>
              <a:ext cx="3041407" cy="355224"/>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457200" tIns="0" rIns="0" bIns="0" numCol="1" rtlCol="0" anchor="ctr" anchorCtr="0" compatLnSpc="1">
              <a:prstTxWarp prst="textNoShape">
                <a:avLst/>
              </a:prstTxWarp>
            </a:bodyPr>
            <a:lstStyle/>
            <a:p>
              <a:pPr defTabSz="913825" fontAlgn="base">
                <a:lnSpc>
                  <a:spcPct val="90000"/>
                </a:lnSpc>
                <a:spcBef>
                  <a:spcPct val="0"/>
                </a:spcBef>
                <a:spcAft>
                  <a:spcPct val="0"/>
                </a:spcAft>
              </a:pPr>
              <a:r>
                <a:rPr lang="en-US" sz="1200" dirty="0">
                  <a:gradFill>
                    <a:gsLst>
                      <a:gs pos="0">
                        <a:srgbClr val="FFFFFF"/>
                      </a:gs>
                      <a:gs pos="100000">
                        <a:srgbClr val="FFFFFF"/>
                      </a:gs>
                    </a:gsLst>
                    <a:lin ang="5400000" scaled="0"/>
                  </a:gradFill>
                  <a:latin typeface="Segoe UI Light"/>
                  <a:ea typeface="Segoe UI" pitchFamily="34" charset="0"/>
                  <a:cs typeface="Segoe UI" pitchFamily="34" charset="0"/>
                </a:rPr>
                <a:t>My Communications</a:t>
              </a:r>
            </a:p>
          </p:txBody>
        </p:sp>
      </p:grpSp>
      <p:grpSp>
        <p:nvGrpSpPr>
          <p:cNvPr id="14" name="Group 13"/>
          <p:cNvGrpSpPr/>
          <p:nvPr userDrawn="1"/>
        </p:nvGrpSpPr>
        <p:grpSpPr>
          <a:xfrm>
            <a:off x="4590244" y="2002025"/>
            <a:ext cx="3040615" cy="343360"/>
            <a:chOff x="4591439" y="2029118"/>
            <a:chExt cx="3041407" cy="343360"/>
          </a:xfrm>
        </p:grpSpPr>
        <p:sp>
          <p:nvSpPr>
            <p:cNvPr id="69" name="Rectangle 68"/>
            <p:cNvSpPr/>
            <p:nvPr userDrawn="1"/>
          </p:nvSpPr>
          <p:spPr bwMode="auto">
            <a:xfrm>
              <a:off x="4591439" y="2029118"/>
              <a:ext cx="3041407" cy="343360"/>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457200" tIns="0" rIns="0" bIns="0" numCol="1" rtlCol="0" anchor="ctr" anchorCtr="0" compatLnSpc="1">
              <a:prstTxWarp prst="textNoShape">
                <a:avLst/>
              </a:prstTxWarp>
            </a:bodyPr>
            <a:lstStyle/>
            <a:p>
              <a:pPr defTabSz="913825" fontAlgn="base">
                <a:lnSpc>
                  <a:spcPct val="90000"/>
                </a:lnSpc>
                <a:spcBef>
                  <a:spcPct val="0"/>
                </a:spcBef>
                <a:spcAft>
                  <a:spcPct val="0"/>
                </a:spcAft>
              </a:pPr>
              <a:r>
                <a:rPr lang="en-US" sz="1200" dirty="0">
                  <a:gradFill>
                    <a:gsLst>
                      <a:gs pos="0">
                        <a:srgbClr val="FFFFFF"/>
                      </a:gs>
                      <a:gs pos="100000">
                        <a:srgbClr val="FFFFFF"/>
                      </a:gs>
                    </a:gsLst>
                    <a:lin ang="5400000" scaled="0"/>
                  </a:gradFill>
                  <a:latin typeface="Segoe UI Light"/>
                  <a:ea typeface="Segoe UI" pitchFamily="34" charset="0"/>
                  <a:cs typeface="Segoe UI" pitchFamily="34" charset="0"/>
                </a:rPr>
                <a:t>My Collaboration </a:t>
              </a:r>
            </a:p>
          </p:txBody>
        </p:sp>
        <p:sp>
          <p:nvSpPr>
            <p:cNvPr id="104" name="Freeform 73"/>
            <p:cNvSpPr>
              <a:spLocks noChangeAspect="1" noEditPoints="1"/>
            </p:cNvSpPr>
            <p:nvPr userDrawn="1"/>
          </p:nvSpPr>
          <p:spPr bwMode="black">
            <a:xfrm>
              <a:off x="4654201" y="2081457"/>
              <a:ext cx="279124" cy="260457"/>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914126"/>
              <a:endParaRPr lang="en-US" sz="1600">
                <a:solidFill>
                  <a:srgbClr val="000000"/>
                </a:solidFill>
              </a:endParaRPr>
            </a:p>
          </p:txBody>
        </p:sp>
      </p:grpSp>
      <p:grpSp>
        <p:nvGrpSpPr>
          <p:cNvPr id="9" name="Group 8"/>
          <p:cNvGrpSpPr/>
          <p:nvPr userDrawn="1"/>
        </p:nvGrpSpPr>
        <p:grpSpPr>
          <a:xfrm>
            <a:off x="4590244" y="560108"/>
            <a:ext cx="3040615" cy="355224"/>
            <a:chOff x="4591439" y="627839"/>
            <a:chExt cx="3041407" cy="355224"/>
          </a:xfrm>
        </p:grpSpPr>
        <p:sp>
          <p:nvSpPr>
            <p:cNvPr id="57" name="Rectangle 56"/>
            <p:cNvSpPr/>
            <p:nvPr userDrawn="1"/>
          </p:nvSpPr>
          <p:spPr bwMode="auto">
            <a:xfrm>
              <a:off x="4591439" y="627839"/>
              <a:ext cx="3041407" cy="355224"/>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457200" tIns="0" rIns="0" bIns="0" numCol="1" rtlCol="0" anchor="ctr" anchorCtr="0" compatLnSpc="1">
              <a:prstTxWarp prst="textNoShape">
                <a:avLst/>
              </a:prstTxWarp>
            </a:bodyPr>
            <a:lstStyle/>
            <a:p>
              <a:pPr defTabSz="913825" fontAlgn="base">
                <a:lnSpc>
                  <a:spcPct val="90000"/>
                </a:lnSpc>
                <a:spcBef>
                  <a:spcPct val="0"/>
                </a:spcBef>
                <a:spcAft>
                  <a:spcPct val="0"/>
                </a:spcAft>
              </a:pPr>
              <a:r>
                <a:rPr lang="en-US" sz="1200" dirty="0">
                  <a:gradFill>
                    <a:gsLst>
                      <a:gs pos="0">
                        <a:srgbClr val="FFFFFF"/>
                      </a:gs>
                      <a:gs pos="100000">
                        <a:srgbClr val="FFFFFF"/>
                      </a:gs>
                    </a:gsLst>
                    <a:lin ang="5400000" scaled="0"/>
                  </a:gradFill>
                  <a:latin typeface="Segoe UI Light"/>
                  <a:ea typeface="Segoe UI" pitchFamily="34" charset="0"/>
                  <a:cs typeface="Segoe UI" pitchFamily="34" charset="0"/>
                </a:rPr>
                <a:t>My Work </a:t>
              </a:r>
            </a:p>
          </p:txBody>
        </p:sp>
        <p:sp>
          <p:nvSpPr>
            <p:cNvPr id="105" name="Freeform 81"/>
            <p:cNvSpPr>
              <a:spLocks noChangeAspect="1"/>
            </p:cNvSpPr>
            <p:nvPr userDrawn="1"/>
          </p:nvSpPr>
          <p:spPr bwMode="black">
            <a:xfrm>
              <a:off x="4654201" y="668056"/>
              <a:ext cx="188207" cy="256267"/>
            </a:xfrm>
            <a:custGeom>
              <a:avLst/>
              <a:gdLst>
                <a:gd name="T0" fmla="*/ 230 w 256"/>
                <a:gd name="T1" fmla="*/ 221 h 349"/>
                <a:gd name="T2" fmla="*/ 256 w 256"/>
                <a:gd name="T3" fmla="*/ 202 h 349"/>
                <a:gd name="T4" fmla="*/ 232 w 256"/>
                <a:gd name="T5" fmla="*/ 184 h 349"/>
                <a:gd name="T6" fmla="*/ 239 w 256"/>
                <a:gd name="T7" fmla="*/ 170 h 349"/>
                <a:gd name="T8" fmla="*/ 217 w 256"/>
                <a:gd name="T9" fmla="*/ 152 h 349"/>
                <a:gd name="T10" fmla="*/ 187 w 256"/>
                <a:gd name="T11" fmla="*/ 152 h 349"/>
                <a:gd name="T12" fmla="*/ 187 w 256"/>
                <a:gd name="T13" fmla="*/ 91 h 349"/>
                <a:gd name="T14" fmla="*/ 217 w 256"/>
                <a:gd name="T15" fmla="*/ 45 h 349"/>
                <a:gd name="T16" fmla="*/ 203 w 256"/>
                <a:gd name="T17" fmla="*/ 10 h 349"/>
                <a:gd name="T18" fmla="*/ 166 w 256"/>
                <a:gd name="T19" fmla="*/ 58 h 349"/>
                <a:gd name="T20" fmla="*/ 130 w 256"/>
                <a:gd name="T21" fmla="*/ 10 h 349"/>
                <a:gd name="T22" fmla="*/ 116 w 256"/>
                <a:gd name="T23" fmla="*/ 45 h 349"/>
                <a:gd name="T24" fmla="*/ 146 w 256"/>
                <a:gd name="T25" fmla="*/ 91 h 349"/>
                <a:gd name="T26" fmla="*/ 146 w 256"/>
                <a:gd name="T27" fmla="*/ 121 h 349"/>
                <a:gd name="T28" fmla="*/ 143 w 256"/>
                <a:gd name="T29" fmla="*/ 119 h 349"/>
                <a:gd name="T30" fmla="*/ 99 w 256"/>
                <a:gd name="T31" fmla="*/ 126 h 349"/>
                <a:gd name="T32" fmla="*/ 45 w 256"/>
                <a:gd name="T33" fmla="*/ 162 h 349"/>
                <a:gd name="T34" fmla="*/ 0 w 256"/>
                <a:gd name="T35" fmla="*/ 162 h 349"/>
                <a:gd name="T36" fmla="*/ 0 w 256"/>
                <a:gd name="T37" fmla="*/ 272 h 349"/>
                <a:gd name="T38" fmla="*/ 70 w 256"/>
                <a:gd name="T39" fmla="*/ 277 h 349"/>
                <a:gd name="T40" fmla="*/ 132 w 256"/>
                <a:gd name="T41" fmla="*/ 286 h 349"/>
                <a:gd name="T42" fmla="*/ 127 w 256"/>
                <a:gd name="T43" fmla="*/ 273 h 349"/>
                <a:gd name="T44" fmla="*/ 139 w 256"/>
                <a:gd name="T45" fmla="*/ 255 h 349"/>
                <a:gd name="T46" fmla="*/ 125 w 256"/>
                <a:gd name="T47" fmla="*/ 237 h 349"/>
                <a:gd name="T48" fmla="*/ 140 w 256"/>
                <a:gd name="T49" fmla="*/ 219 h 349"/>
                <a:gd name="T50" fmla="*/ 125 w 256"/>
                <a:gd name="T51" fmla="*/ 201 h 349"/>
                <a:gd name="T52" fmla="*/ 138 w 256"/>
                <a:gd name="T53" fmla="*/ 185 h 349"/>
                <a:gd name="T54" fmla="*/ 125 w 256"/>
                <a:gd name="T55" fmla="*/ 167 h 349"/>
                <a:gd name="T56" fmla="*/ 146 w 256"/>
                <a:gd name="T57" fmla="*/ 148 h 349"/>
                <a:gd name="T58" fmla="*/ 146 w 256"/>
                <a:gd name="T59" fmla="*/ 155 h 349"/>
                <a:gd name="T60" fmla="*/ 137 w 256"/>
                <a:gd name="T61" fmla="*/ 170 h 349"/>
                <a:gd name="T62" fmla="*/ 146 w 256"/>
                <a:gd name="T63" fmla="*/ 185 h 349"/>
                <a:gd name="T64" fmla="*/ 146 w 256"/>
                <a:gd name="T65" fmla="*/ 188 h 349"/>
                <a:gd name="T66" fmla="*/ 137 w 256"/>
                <a:gd name="T67" fmla="*/ 202 h 349"/>
                <a:gd name="T68" fmla="*/ 146 w 256"/>
                <a:gd name="T69" fmla="*/ 216 h 349"/>
                <a:gd name="T70" fmla="*/ 146 w 256"/>
                <a:gd name="T71" fmla="*/ 224 h 349"/>
                <a:gd name="T72" fmla="*/ 137 w 256"/>
                <a:gd name="T73" fmla="*/ 239 h 349"/>
                <a:gd name="T74" fmla="*/ 146 w 256"/>
                <a:gd name="T75" fmla="*/ 254 h 349"/>
                <a:gd name="T76" fmla="*/ 146 w 256"/>
                <a:gd name="T77" fmla="*/ 261 h 349"/>
                <a:gd name="T78" fmla="*/ 139 w 256"/>
                <a:gd name="T79" fmla="*/ 276 h 349"/>
                <a:gd name="T80" fmla="*/ 146 w 256"/>
                <a:gd name="T81" fmla="*/ 291 h 349"/>
                <a:gd name="T82" fmla="*/ 146 w 256"/>
                <a:gd name="T83" fmla="*/ 324 h 349"/>
                <a:gd name="T84" fmla="*/ 167 w 256"/>
                <a:gd name="T85" fmla="*/ 349 h 349"/>
                <a:gd name="T86" fmla="*/ 187 w 256"/>
                <a:gd name="T87" fmla="*/ 324 h 349"/>
                <a:gd name="T88" fmla="*/ 187 w 256"/>
                <a:gd name="T89" fmla="*/ 294 h 349"/>
                <a:gd name="T90" fmla="*/ 207 w 256"/>
                <a:gd name="T91" fmla="*/ 294 h 349"/>
                <a:gd name="T92" fmla="*/ 226 w 256"/>
                <a:gd name="T93" fmla="*/ 276 h 349"/>
                <a:gd name="T94" fmla="*/ 207 w 256"/>
                <a:gd name="T95" fmla="*/ 257 h 349"/>
                <a:gd name="T96" fmla="*/ 187 w 256"/>
                <a:gd name="T97" fmla="*/ 257 h 349"/>
                <a:gd name="T98" fmla="*/ 187 w 256"/>
                <a:gd name="T99" fmla="*/ 257 h 349"/>
                <a:gd name="T100" fmla="*/ 217 w 256"/>
                <a:gd name="T101" fmla="*/ 257 h 349"/>
                <a:gd name="T102" fmla="*/ 239 w 256"/>
                <a:gd name="T103" fmla="*/ 239 h 349"/>
                <a:gd name="T104" fmla="*/ 217 w 256"/>
                <a:gd name="T105" fmla="*/ 221 h 349"/>
                <a:gd name="T106" fmla="*/ 187 w 256"/>
                <a:gd name="T107" fmla="*/ 221 h 349"/>
                <a:gd name="T108" fmla="*/ 187 w 256"/>
                <a:gd name="T109" fmla="*/ 221 h 349"/>
                <a:gd name="T110" fmla="*/ 230 w 256"/>
                <a:gd name="T111" fmla="*/ 221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6" h="349">
                  <a:moveTo>
                    <a:pt x="230" y="221"/>
                  </a:moveTo>
                  <a:cubicBezTo>
                    <a:pt x="245" y="221"/>
                    <a:pt x="256" y="212"/>
                    <a:pt x="256" y="202"/>
                  </a:cubicBezTo>
                  <a:cubicBezTo>
                    <a:pt x="256" y="192"/>
                    <a:pt x="245" y="184"/>
                    <a:pt x="232" y="184"/>
                  </a:cubicBezTo>
                  <a:cubicBezTo>
                    <a:pt x="236" y="180"/>
                    <a:pt x="239" y="175"/>
                    <a:pt x="239" y="170"/>
                  </a:cubicBezTo>
                  <a:cubicBezTo>
                    <a:pt x="239" y="160"/>
                    <a:pt x="229" y="152"/>
                    <a:pt x="217" y="152"/>
                  </a:cubicBezTo>
                  <a:cubicBezTo>
                    <a:pt x="187" y="152"/>
                    <a:pt x="187" y="152"/>
                    <a:pt x="187" y="152"/>
                  </a:cubicBezTo>
                  <a:cubicBezTo>
                    <a:pt x="187" y="91"/>
                    <a:pt x="187" y="91"/>
                    <a:pt x="187" y="91"/>
                  </a:cubicBezTo>
                  <a:cubicBezTo>
                    <a:pt x="205" y="83"/>
                    <a:pt x="217" y="66"/>
                    <a:pt x="217" y="45"/>
                  </a:cubicBezTo>
                  <a:cubicBezTo>
                    <a:pt x="217" y="31"/>
                    <a:pt x="203" y="0"/>
                    <a:pt x="203" y="10"/>
                  </a:cubicBezTo>
                  <a:cubicBezTo>
                    <a:pt x="204" y="24"/>
                    <a:pt x="195" y="58"/>
                    <a:pt x="166" y="58"/>
                  </a:cubicBezTo>
                  <a:cubicBezTo>
                    <a:pt x="140" y="58"/>
                    <a:pt x="129" y="30"/>
                    <a:pt x="130" y="10"/>
                  </a:cubicBezTo>
                  <a:cubicBezTo>
                    <a:pt x="130" y="3"/>
                    <a:pt x="116" y="32"/>
                    <a:pt x="116" y="45"/>
                  </a:cubicBezTo>
                  <a:cubicBezTo>
                    <a:pt x="116" y="66"/>
                    <a:pt x="129" y="84"/>
                    <a:pt x="146" y="91"/>
                  </a:cubicBezTo>
                  <a:cubicBezTo>
                    <a:pt x="146" y="121"/>
                    <a:pt x="146" y="121"/>
                    <a:pt x="146" y="121"/>
                  </a:cubicBezTo>
                  <a:cubicBezTo>
                    <a:pt x="143" y="119"/>
                    <a:pt x="143" y="119"/>
                    <a:pt x="143" y="119"/>
                  </a:cubicBezTo>
                  <a:cubicBezTo>
                    <a:pt x="143" y="119"/>
                    <a:pt x="110" y="122"/>
                    <a:pt x="99" y="126"/>
                  </a:cubicBezTo>
                  <a:cubicBezTo>
                    <a:pt x="87" y="131"/>
                    <a:pt x="63" y="162"/>
                    <a:pt x="45" y="162"/>
                  </a:cubicBezTo>
                  <a:cubicBezTo>
                    <a:pt x="26" y="162"/>
                    <a:pt x="0" y="162"/>
                    <a:pt x="0" y="162"/>
                  </a:cubicBezTo>
                  <a:cubicBezTo>
                    <a:pt x="0" y="272"/>
                    <a:pt x="0" y="272"/>
                    <a:pt x="0" y="272"/>
                  </a:cubicBezTo>
                  <a:cubicBezTo>
                    <a:pt x="0" y="272"/>
                    <a:pt x="47" y="272"/>
                    <a:pt x="70" y="277"/>
                  </a:cubicBezTo>
                  <a:cubicBezTo>
                    <a:pt x="86" y="280"/>
                    <a:pt x="110" y="284"/>
                    <a:pt x="132" y="286"/>
                  </a:cubicBezTo>
                  <a:cubicBezTo>
                    <a:pt x="129" y="283"/>
                    <a:pt x="127" y="278"/>
                    <a:pt x="127" y="273"/>
                  </a:cubicBezTo>
                  <a:cubicBezTo>
                    <a:pt x="127" y="265"/>
                    <a:pt x="132" y="258"/>
                    <a:pt x="139" y="255"/>
                  </a:cubicBezTo>
                  <a:cubicBezTo>
                    <a:pt x="131" y="252"/>
                    <a:pt x="125" y="245"/>
                    <a:pt x="125" y="237"/>
                  </a:cubicBezTo>
                  <a:cubicBezTo>
                    <a:pt x="125" y="229"/>
                    <a:pt x="131" y="222"/>
                    <a:pt x="140" y="219"/>
                  </a:cubicBezTo>
                  <a:cubicBezTo>
                    <a:pt x="131" y="216"/>
                    <a:pt x="125" y="209"/>
                    <a:pt x="125" y="201"/>
                  </a:cubicBezTo>
                  <a:cubicBezTo>
                    <a:pt x="125" y="194"/>
                    <a:pt x="130" y="188"/>
                    <a:pt x="138" y="185"/>
                  </a:cubicBezTo>
                  <a:cubicBezTo>
                    <a:pt x="130" y="182"/>
                    <a:pt x="125" y="175"/>
                    <a:pt x="125" y="167"/>
                  </a:cubicBezTo>
                  <a:cubicBezTo>
                    <a:pt x="125" y="157"/>
                    <a:pt x="135" y="148"/>
                    <a:pt x="146" y="148"/>
                  </a:cubicBezTo>
                  <a:cubicBezTo>
                    <a:pt x="146" y="155"/>
                    <a:pt x="146" y="155"/>
                    <a:pt x="146" y="155"/>
                  </a:cubicBezTo>
                  <a:cubicBezTo>
                    <a:pt x="141" y="158"/>
                    <a:pt x="137" y="164"/>
                    <a:pt x="137" y="170"/>
                  </a:cubicBezTo>
                  <a:cubicBezTo>
                    <a:pt x="137" y="176"/>
                    <a:pt x="141" y="182"/>
                    <a:pt x="146" y="185"/>
                  </a:cubicBezTo>
                  <a:cubicBezTo>
                    <a:pt x="146" y="188"/>
                    <a:pt x="146" y="188"/>
                    <a:pt x="146" y="188"/>
                  </a:cubicBezTo>
                  <a:cubicBezTo>
                    <a:pt x="141" y="191"/>
                    <a:pt x="137" y="196"/>
                    <a:pt x="137" y="202"/>
                  </a:cubicBezTo>
                  <a:cubicBezTo>
                    <a:pt x="137" y="208"/>
                    <a:pt x="141" y="213"/>
                    <a:pt x="146" y="216"/>
                  </a:cubicBezTo>
                  <a:cubicBezTo>
                    <a:pt x="146" y="224"/>
                    <a:pt x="146" y="224"/>
                    <a:pt x="146" y="224"/>
                  </a:cubicBezTo>
                  <a:cubicBezTo>
                    <a:pt x="141" y="227"/>
                    <a:pt x="137" y="233"/>
                    <a:pt x="137" y="239"/>
                  </a:cubicBezTo>
                  <a:cubicBezTo>
                    <a:pt x="137" y="245"/>
                    <a:pt x="141" y="251"/>
                    <a:pt x="146" y="254"/>
                  </a:cubicBezTo>
                  <a:cubicBezTo>
                    <a:pt x="146" y="261"/>
                    <a:pt x="146" y="261"/>
                    <a:pt x="146" y="261"/>
                  </a:cubicBezTo>
                  <a:cubicBezTo>
                    <a:pt x="142" y="264"/>
                    <a:pt x="139" y="270"/>
                    <a:pt x="139" y="276"/>
                  </a:cubicBezTo>
                  <a:cubicBezTo>
                    <a:pt x="139" y="282"/>
                    <a:pt x="142" y="287"/>
                    <a:pt x="146" y="291"/>
                  </a:cubicBezTo>
                  <a:cubicBezTo>
                    <a:pt x="146" y="324"/>
                    <a:pt x="146" y="324"/>
                    <a:pt x="146" y="324"/>
                  </a:cubicBezTo>
                  <a:cubicBezTo>
                    <a:pt x="146" y="338"/>
                    <a:pt x="156" y="349"/>
                    <a:pt x="167" y="349"/>
                  </a:cubicBezTo>
                  <a:cubicBezTo>
                    <a:pt x="178" y="349"/>
                    <a:pt x="187" y="338"/>
                    <a:pt x="187" y="324"/>
                  </a:cubicBezTo>
                  <a:cubicBezTo>
                    <a:pt x="187" y="294"/>
                    <a:pt x="187" y="294"/>
                    <a:pt x="187" y="294"/>
                  </a:cubicBezTo>
                  <a:cubicBezTo>
                    <a:pt x="207" y="294"/>
                    <a:pt x="207" y="294"/>
                    <a:pt x="207" y="294"/>
                  </a:cubicBezTo>
                  <a:cubicBezTo>
                    <a:pt x="217" y="294"/>
                    <a:pt x="226" y="286"/>
                    <a:pt x="226" y="276"/>
                  </a:cubicBezTo>
                  <a:cubicBezTo>
                    <a:pt x="226" y="266"/>
                    <a:pt x="217" y="257"/>
                    <a:pt x="207" y="257"/>
                  </a:cubicBezTo>
                  <a:cubicBezTo>
                    <a:pt x="187" y="257"/>
                    <a:pt x="187" y="257"/>
                    <a:pt x="187" y="257"/>
                  </a:cubicBezTo>
                  <a:cubicBezTo>
                    <a:pt x="187" y="257"/>
                    <a:pt x="187" y="257"/>
                    <a:pt x="187" y="257"/>
                  </a:cubicBezTo>
                  <a:cubicBezTo>
                    <a:pt x="217" y="257"/>
                    <a:pt x="217" y="257"/>
                    <a:pt x="217" y="257"/>
                  </a:cubicBezTo>
                  <a:cubicBezTo>
                    <a:pt x="229" y="257"/>
                    <a:pt x="239" y="249"/>
                    <a:pt x="239" y="239"/>
                  </a:cubicBezTo>
                  <a:cubicBezTo>
                    <a:pt x="239" y="229"/>
                    <a:pt x="229" y="221"/>
                    <a:pt x="217" y="221"/>
                  </a:cubicBezTo>
                  <a:cubicBezTo>
                    <a:pt x="187" y="221"/>
                    <a:pt x="187" y="221"/>
                    <a:pt x="187" y="221"/>
                  </a:cubicBezTo>
                  <a:cubicBezTo>
                    <a:pt x="187" y="221"/>
                    <a:pt x="187" y="221"/>
                    <a:pt x="187" y="221"/>
                  </a:cubicBezTo>
                  <a:lnTo>
                    <a:pt x="230" y="221"/>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914126"/>
              <a:endParaRPr lang="en-US" sz="1600">
                <a:solidFill>
                  <a:srgbClr val="000000"/>
                </a:solidFill>
              </a:endParaRPr>
            </a:p>
          </p:txBody>
        </p:sp>
      </p:grpSp>
      <p:grpSp>
        <p:nvGrpSpPr>
          <p:cNvPr id="19" name="Group 18"/>
          <p:cNvGrpSpPr/>
          <p:nvPr userDrawn="1"/>
        </p:nvGrpSpPr>
        <p:grpSpPr>
          <a:xfrm>
            <a:off x="4590244" y="4495059"/>
            <a:ext cx="3040615" cy="355224"/>
            <a:chOff x="4591439" y="4583109"/>
            <a:chExt cx="3041407" cy="355224"/>
          </a:xfrm>
        </p:grpSpPr>
        <p:sp>
          <p:nvSpPr>
            <p:cNvPr id="86" name="Rectangle 85"/>
            <p:cNvSpPr/>
            <p:nvPr userDrawn="1"/>
          </p:nvSpPr>
          <p:spPr bwMode="auto">
            <a:xfrm>
              <a:off x="4591439" y="4583109"/>
              <a:ext cx="3041407" cy="355224"/>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457200" tIns="0" rIns="0" bIns="0" numCol="1" rtlCol="0" anchor="ctr" anchorCtr="0" compatLnSpc="1">
              <a:prstTxWarp prst="textNoShape">
                <a:avLst/>
              </a:prstTxWarp>
            </a:bodyPr>
            <a:lstStyle/>
            <a:p>
              <a:pPr defTabSz="913825" fontAlgn="base">
                <a:lnSpc>
                  <a:spcPct val="90000"/>
                </a:lnSpc>
                <a:spcBef>
                  <a:spcPct val="0"/>
                </a:spcBef>
                <a:spcAft>
                  <a:spcPct val="0"/>
                </a:spcAft>
              </a:pPr>
              <a:r>
                <a:rPr lang="en-US" sz="1200" dirty="0">
                  <a:gradFill>
                    <a:gsLst>
                      <a:gs pos="0">
                        <a:srgbClr val="FFFFFF"/>
                      </a:gs>
                      <a:gs pos="100000">
                        <a:srgbClr val="FFFFFF"/>
                      </a:gs>
                    </a:gsLst>
                    <a:lin ang="5400000" scaled="0"/>
                  </a:gradFill>
                  <a:latin typeface="Segoe UI Light"/>
                  <a:ea typeface="Segoe UI" pitchFamily="34" charset="0"/>
                  <a:cs typeface="Segoe UI" pitchFamily="34" charset="0"/>
                </a:rPr>
                <a:t>My Content</a:t>
              </a:r>
            </a:p>
          </p:txBody>
        </p:sp>
        <p:sp>
          <p:nvSpPr>
            <p:cNvPr id="106" name="Freeform 128"/>
            <p:cNvSpPr>
              <a:spLocks noChangeAspect="1" noEditPoints="1"/>
            </p:cNvSpPr>
            <p:nvPr userDrawn="1"/>
          </p:nvSpPr>
          <p:spPr bwMode="black">
            <a:xfrm>
              <a:off x="4654201" y="4595830"/>
              <a:ext cx="274320" cy="241494"/>
            </a:xfrm>
            <a:custGeom>
              <a:avLst/>
              <a:gdLst>
                <a:gd name="T0" fmla="*/ 49 w 71"/>
                <a:gd name="T1" fmla="*/ 21 h 62"/>
                <a:gd name="T2" fmla="*/ 49 w 71"/>
                <a:gd name="T3" fmla="*/ 19 h 62"/>
                <a:gd name="T4" fmla="*/ 49 w 71"/>
                <a:gd name="T5" fmla="*/ 19 h 62"/>
                <a:gd name="T6" fmla="*/ 48 w 71"/>
                <a:gd name="T7" fmla="*/ 17 h 62"/>
                <a:gd name="T8" fmla="*/ 32 w 71"/>
                <a:gd name="T9" fmla="*/ 2 h 62"/>
                <a:gd name="T10" fmla="*/ 28 w 71"/>
                <a:gd name="T11" fmla="*/ 0 h 62"/>
                <a:gd name="T12" fmla="*/ 28 w 71"/>
                <a:gd name="T13" fmla="*/ 0 h 62"/>
                <a:gd name="T14" fmla="*/ 28 w 71"/>
                <a:gd name="T15" fmla="*/ 0 h 62"/>
                <a:gd name="T16" fmla="*/ 6 w 71"/>
                <a:gd name="T17" fmla="*/ 0 h 62"/>
                <a:gd name="T18" fmla="*/ 0 w 71"/>
                <a:gd name="T19" fmla="*/ 5 h 62"/>
                <a:gd name="T20" fmla="*/ 0 w 71"/>
                <a:gd name="T21" fmla="*/ 56 h 62"/>
                <a:gd name="T22" fmla="*/ 6 w 71"/>
                <a:gd name="T23" fmla="*/ 62 h 62"/>
                <a:gd name="T24" fmla="*/ 44 w 71"/>
                <a:gd name="T25" fmla="*/ 62 h 62"/>
                <a:gd name="T26" fmla="*/ 50 w 71"/>
                <a:gd name="T27" fmla="*/ 56 h 62"/>
                <a:gd name="T28" fmla="*/ 50 w 71"/>
                <a:gd name="T29" fmla="*/ 21 h 62"/>
                <a:gd name="T30" fmla="*/ 49 w 71"/>
                <a:gd name="T31" fmla="*/ 21 h 62"/>
                <a:gd name="T32" fmla="*/ 28 w 71"/>
                <a:gd name="T33" fmla="*/ 5 h 62"/>
                <a:gd name="T34" fmla="*/ 44 w 71"/>
                <a:gd name="T35" fmla="*/ 21 h 62"/>
                <a:gd name="T36" fmla="*/ 28 w 71"/>
                <a:gd name="T37" fmla="*/ 21 h 62"/>
                <a:gd name="T38" fmla="*/ 28 w 71"/>
                <a:gd name="T39" fmla="*/ 5 h 62"/>
                <a:gd name="T40" fmla="*/ 44 w 71"/>
                <a:gd name="T41" fmla="*/ 56 h 62"/>
                <a:gd name="T42" fmla="*/ 6 w 71"/>
                <a:gd name="T43" fmla="*/ 56 h 62"/>
                <a:gd name="T44" fmla="*/ 6 w 71"/>
                <a:gd name="T45" fmla="*/ 5 h 62"/>
                <a:gd name="T46" fmla="*/ 23 w 71"/>
                <a:gd name="T47" fmla="*/ 5 h 62"/>
                <a:gd name="T48" fmla="*/ 23 w 71"/>
                <a:gd name="T49" fmla="*/ 21 h 62"/>
                <a:gd name="T50" fmla="*/ 28 w 71"/>
                <a:gd name="T51" fmla="*/ 27 h 62"/>
                <a:gd name="T52" fmla="*/ 44 w 71"/>
                <a:gd name="T53" fmla="*/ 27 h 62"/>
                <a:gd name="T54" fmla="*/ 44 w 71"/>
                <a:gd name="T55" fmla="*/ 56 h 62"/>
                <a:gd name="T56" fmla="*/ 58 w 71"/>
                <a:gd name="T57" fmla="*/ 14 h 62"/>
                <a:gd name="T58" fmla="*/ 60 w 71"/>
                <a:gd name="T59" fmla="*/ 19 h 62"/>
                <a:gd name="T60" fmla="*/ 60 w 71"/>
                <a:gd name="T61" fmla="*/ 56 h 62"/>
                <a:gd name="T62" fmla="*/ 55 w 71"/>
                <a:gd name="T63" fmla="*/ 62 h 62"/>
                <a:gd name="T64" fmla="*/ 53 w 71"/>
                <a:gd name="T65" fmla="*/ 62 h 62"/>
                <a:gd name="T66" fmla="*/ 55 w 71"/>
                <a:gd name="T67" fmla="*/ 57 h 62"/>
                <a:gd name="T68" fmla="*/ 55 w 71"/>
                <a:gd name="T69" fmla="*/ 21 h 62"/>
                <a:gd name="T70" fmla="*/ 53 w 71"/>
                <a:gd name="T71" fmla="*/ 15 h 62"/>
                <a:gd name="T72" fmla="*/ 37 w 71"/>
                <a:gd name="T73" fmla="*/ 0 h 62"/>
                <a:gd name="T74" fmla="*/ 37 w 71"/>
                <a:gd name="T75" fmla="*/ 0 h 62"/>
                <a:gd name="T76" fmla="*/ 39 w 71"/>
                <a:gd name="T77" fmla="*/ 0 h 62"/>
                <a:gd name="T78" fmla="*/ 40 w 71"/>
                <a:gd name="T79" fmla="*/ 0 h 62"/>
                <a:gd name="T80" fmla="*/ 47 w 71"/>
                <a:gd name="T81" fmla="*/ 3 h 62"/>
                <a:gd name="T82" fmla="*/ 58 w 71"/>
                <a:gd name="T83" fmla="*/ 14 h 62"/>
                <a:gd name="T84" fmla="*/ 69 w 71"/>
                <a:gd name="T85" fmla="*/ 13 h 62"/>
                <a:gd name="T86" fmla="*/ 71 w 71"/>
                <a:gd name="T87" fmla="*/ 17 h 62"/>
                <a:gd name="T88" fmla="*/ 71 w 71"/>
                <a:gd name="T89" fmla="*/ 56 h 62"/>
                <a:gd name="T90" fmla="*/ 65 w 71"/>
                <a:gd name="T91" fmla="*/ 62 h 62"/>
                <a:gd name="T92" fmla="*/ 64 w 71"/>
                <a:gd name="T93" fmla="*/ 62 h 62"/>
                <a:gd name="T94" fmla="*/ 65 w 71"/>
                <a:gd name="T95" fmla="*/ 57 h 62"/>
                <a:gd name="T96" fmla="*/ 65 w 71"/>
                <a:gd name="T97" fmla="*/ 18 h 62"/>
                <a:gd name="T98" fmla="*/ 64 w 71"/>
                <a:gd name="T99" fmla="*/ 14 h 62"/>
                <a:gd name="T100" fmla="*/ 50 w 71"/>
                <a:gd name="T101" fmla="*/ 0 h 62"/>
                <a:gd name="T102" fmla="*/ 50 w 71"/>
                <a:gd name="T103" fmla="*/ 0 h 62"/>
                <a:gd name="T104" fmla="*/ 51 w 71"/>
                <a:gd name="T105" fmla="*/ 0 h 62"/>
                <a:gd name="T106" fmla="*/ 52 w 71"/>
                <a:gd name="T107" fmla="*/ 0 h 62"/>
                <a:gd name="T108" fmla="*/ 59 w 71"/>
                <a:gd name="T109" fmla="*/ 3 h 62"/>
                <a:gd name="T110" fmla="*/ 69 w 71"/>
                <a:gd name="T111" fmla="*/ 1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 h="62">
                  <a:moveTo>
                    <a:pt x="49" y="21"/>
                  </a:moveTo>
                  <a:cubicBezTo>
                    <a:pt x="49" y="20"/>
                    <a:pt x="49" y="20"/>
                    <a:pt x="49" y="19"/>
                  </a:cubicBezTo>
                  <a:cubicBezTo>
                    <a:pt x="49" y="19"/>
                    <a:pt x="49" y="19"/>
                    <a:pt x="49" y="19"/>
                  </a:cubicBezTo>
                  <a:cubicBezTo>
                    <a:pt x="49" y="18"/>
                    <a:pt x="48" y="18"/>
                    <a:pt x="48" y="17"/>
                  </a:cubicBezTo>
                  <a:cubicBezTo>
                    <a:pt x="32" y="2"/>
                    <a:pt x="32" y="2"/>
                    <a:pt x="32" y="2"/>
                  </a:cubicBezTo>
                  <a:cubicBezTo>
                    <a:pt x="31" y="0"/>
                    <a:pt x="30" y="0"/>
                    <a:pt x="28" y="0"/>
                  </a:cubicBezTo>
                  <a:cubicBezTo>
                    <a:pt x="28" y="0"/>
                    <a:pt x="28" y="0"/>
                    <a:pt x="28" y="0"/>
                  </a:cubicBezTo>
                  <a:cubicBezTo>
                    <a:pt x="28" y="0"/>
                    <a:pt x="28" y="0"/>
                    <a:pt x="28" y="0"/>
                  </a:cubicBezTo>
                  <a:cubicBezTo>
                    <a:pt x="6" y="0"/>
                    <a:pt x="6" y="0"/>
                    <a:pt x="6" y="0"/>
                  </a:cubicBezTo>
                  <a:cubicBezTo>
                    <a:pt x="3" y="0"/>
                    <a:pt x="0" y="2"/>
                    <a:pt x="0" y="5"/>
                  </a:cubicBezTo>
                  <a:cubicBezTo>
                    <a:pt x="0" y="56"/>
                    <a:pt x="0" y="56"/>
                    <a:pt x="0" y="56"/>
                  </a:cubicBezTo>
                  <a:cubicBezTo>
                    <a:pt x="0" y="59"/>
                    <a:pt x="3" y="62"/>
                    <a:pt x="6" y="62"/>
                  </a:cubicBezTo>
                  <a:cubicBezTo>
                    <a:pt x="44" y="62"/>
                    <a:pt x="44" y="62"/>
                    <a:pt x="44" y="62"/>
                  </a:cubicBezTo>
                  <a:cubicBezTo>
                    <a:pt x="47" y="62"/>
                    <a:pt x="50" y="59"/>
                    <a:pt x="50" y="56"/>
                  </a:cubicBezTo>
                  <a:cubicBezTo>
                    <a:pt x="50" y="21"/>
                    <a:pt x="50" y="21"/>
                    <a:pt x="50" y="21"/>
                  </a:cubicBezTo>
                  <a:cubicBezTo>
                    <a:pt x="50" y="21"/>
                    <a:pt x="49" y="21"/>
                    <a:pt x="49" y="21"/>
                  </a:cubicBezTo>
                  <a:close/>
                  <a:moveTo>
                    <a:pt x="28" y="5"/>
                  </a:moveTo>
                  <a:cubicBezTo>
                    <a:pt x="44" y="21"/>
                    <a:pt x="44" y="21"/>
                    <a:pt x="44" y="21"/>
                  </a:cubicBezTo>
                  <a:cubicBezTo>
                    <a:pt x="28" y="21"/>
                    <a:pt x="28" y="21"/>
                    <a:pt x="28" y="21"/>
                  </a:cubicBezTo>
                  <a:lnTo>
                    <a:pt x="28" y="5"/>
                  </a:lnTo>
                  <a:close/>
                  <a:moveTo>
                    <a:pt x="44" y="56"/>
                  </a:moveTo>
                  <a:cubicBezTo>
                    <a:pt x="6" y="56"/>
                    <a:pt x="6" y="56"/>
                    <a:pt x="6" y="56"/>
                  </a:cubicBezTo>
                  <a:cubicBezTo>
                    <a:pt x="6" y="5"/>
                    <a:pt x="6" y="5"/>
                    <a:pt x="6" y="5"/>
                  </a:cubicBezTo>
                  <a:cubicBezTo>
                    <a:pt x="23" y="5"/>
                    <a:pt x="23" y="5"/>
                    <a:pt x="23" y="5"/>
                  </a:cubicBezTo>
                  <a:cubicBezTo>
                    <a:pt x="23" y="21"/>
                    <a:pt x="23" y="21"/>
                    <a:pt x="23" y="21"/>
                  </a:cubicBezTo>
                  <a:cubicBezTo>
                    <a:pt x="23" y="24"/>
                    <a:pt x="25" y="27"/>
                    <a:pt x="28" y="27"/>
                  </a:cubicBezTo>
                  <a:cubicBezTo>
                    <a:pt x="44" y="27"/>
                    <a:pt x="44" y="27"/>
                    <a:pt x="44" y="27"/>
                  </a:cubicBezTo>
                  <a:lnTo>
                    <a:pt x="44" y="56"/>
                  </a:lnTo>
                  <a:close/>
                  <a:moveTo>
                    <a:pt x="58" y="14"/>
                  </a:moveTo>
                  <a:cubicBezTo>
                    <a:pt x="59" y="15"/>
                    <a:pt x="60" y="17"/>
                    <a:pt x="60" y="19"/>
                  </a:cubicBezTo>
                  <a:cubicBezTo>
                    <a:pt x="60" y="56"/>
                    <a:pt x="60" y="56"/>
                    <a:pt x="60" y="56"/>
                  </a:cubicBezTo>
                  <a:cubicBezTo>
                    <a:pt x="60" y="59"/>
                    <a:pt x="58" y="62"/>
                    <a:pt x="55" y="62"/>
                  </a:cubicBezTo>
                  <a:cubicBezTo>
                    <a:pt x="53" y="62"/>
                    <a:pt x="53" y="62"/>
                    <a:pt x="53" y="62"/>
                  </a:cubicBezTo>
                  <a:cubicBezTo>
                    <a:pt x="54" y="60"/>
                    <a:pt x="55" y="59"/>
                    <a:pt x="55" y="57"/>
                  </a:cubicBezTo>
                  <a:cubicBezTo>
                    <a:pt x="55" y="21"/>
                    <a:pt x="55" y="21"/>
                    <a:pt x="55" y="21"/>
                  </a:cubicBezTo>
                  <a:cubicBezTo>
                    <a:pt x="55" y="19"/>
                    <a:pt x="54" y="17"/>
                    <a:pt x="53" y="15"/>
                  </a:cubicBezTo>
                  <a:cubicBezTo>
                    <a:pt x="37" y="0"/>
                    <a:pt x="37" y="0"/>
                    <a:pt x="37" y="0"/>
                  </a:cubicBezTo>
                  <a:cubicBezTo>
                    <a:pt x="37" y="0"/>
                    <a:pt x="37" y="0"/>
                    <a:pt x="37" y="0"/>
                  </a:cubicBezTo>
                  <a:cubicBezTo>
                    <a:pt x="39" y="0"/>
                    <a:pt x="39" y="0"/>
                    <a:pt x="39" y="0"/>
                  </a:cubicBezTo>
                  <a:cubicBezTo>
                    <a:pt x="40" y="0"/>
                    <a:pt x="40" y="0"/>
                    <a:pt x="40" y="0"/>
                  </a:cubicBezTo>
                  <a:cubicBezTo>
                    <a:pt x="41" y="0"/>
                    <a:pt x="44" y="0"/>
                    <a:pt x="47" y="3"/>
                  </a:cubicBezTo>
                  <a:cubicBezTo>
                    <a:pt x="58" y="14"/>
                    <a:pt x="58" y="14"/>
                    <a:pt x="58" y="14"/>
                  </a:cubicBezTo>
                  <a:moveTo>
                    <a:pt x="69" y="13"/>
                  </a:moveTo>
                  <a:cubicBezTo>
                    <a:pt x="70" y="14"/>
                    <a:pt x="71" y="16"/>
                    <a:pt x="71" y="17"/>
                  </a:cubicBezTo>
                  <a:cubicBezTo>
                    <a:pt x="71" y="56"/>
                    <a:pt x="71" y="56"/>
                    <a:pt x="71" y="56"/>
                  </a:cubicBezTo>
                  <a:cubicBezTo>
                    <a:pt x="71" y="59"/>
                    <a:pt x="68" y="62"/>
                    <a:pt x="65" y="62"/>
                  </a:cubicBezTo>
                  <a:cubicBezTo>
                    <a:pt x="64" y="62"/>
                    <a:pt x="64" y="62"/>
                    <a:pt x="64" y="62"/>
                  </a:cubicBezTo>
                  <a:cubicBezTo>
                    <a:pt x="65" y="60"/>
                    <a:pt x="65" y="59"/>
                    <a:pt x="65" y="57"/>
                  </a:cubicBezTo>
                  <a:cubicBezTo>
                    <a:pt x="65" y="18"/>
                    <a:pt x="65" y="18"/>
                    <a:pt x="65" y="18"/>
                  </a:cubicBezTo>
                  <a:cubicBezTo>
                    <a:pt x="65" y="17"/>
                    <a:pt x="65" y="15"/>
                    <a:pt x="64" y="14"/>
                  </a:cubicBezTo>
                  <a:cubicBezTo>
                    <a:pt x="50" y="0"/>
                    <a:pt x="50" y="0"/>
                    <a:pt x="50" y="0"/>
                  </a:cubicBezTo>
                  <a:cubicBezTo>
                    <a:pt x="50" y="0"/>
                    <a:pt x="50" y="0"/>
                    <a:pt x="50" y="0"/>
                  </a:cubicBezTo>
                  <a:cubicBezTo>
                    <a:pt x="51" y="0"/>
                    <a:pt x="51" y="0"/>
                    <a:pt x="51" y="0"/>
                  </a:cubicBezTo>
                  <a:cubicBezTo>
                    <a:pt x="52" y="0"/>
                    <a:pt x="52" y="0"/>
                    <a:pt x="52" y="0"/>
                  </a:cubicBezTo>
                  <a:cubicBezTo>
                    <a:pt x="54" y="0"/>
                    <a:pt x="56" y="0"/>
                    <a:pt x="59" y="3"/>
                  </a:cubicBezTo>
                  <a:cubicBezTo>
                    <a:pt x="69" y="13"/>
                    <a:pt x="69" y="13"/>
                    <a:pt x="69" y="13"/>
                  </a:cubicBezTo>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4126"/>
              <a:endParaRPr lang="en-US" sz="1799">
                <a:solidFill>
                  <a:srgbClr val="000000"/>
                </a:solidFill>
              </a:endParaRPr>
            </a:p>
          </p:txBody>
        </p:sp>
      </p:grpSp>
      <p:grpSp>
        <p:nvGrpSpPr>
          <p:cNvPr id="21" name="Group 20"/>
          <p:cNvGrpSpPr/>
          <p:nvPr userDrawn="1"/>
        </p:nvGrpSpPr>
        <p:grpSpPr>
          <a:xfrm>
            <a:off x="4590244" y="6124124"/>
            <a:ext cx="3040615" cy="355224"/>
            <a:chOff x="4591439" y="6097033"/>
            <a:chExt cx="3041407" cy="355224"/>
          </a:xfrm>
        </p:grpSpPr>
        <p:sp>
          <p:nvSpPr>
            <p:cNvPr id="61" name="Rectangle 60"/>
            <p:cNvSpPr/>
            <p:nvPr userDrawn="1"/>
          </p:nvSpPr>
          <p:spPr bwMode="auto">
            <a:xfrm>
              <a:off x="4591439" y="6097033"/>
              <a:ext cx="3041407" cy="355224"/>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457200" tIns="0" rIns="0" bIns="0" numCol="1" rtlCol="0" anchor="ctr" anchorCtr="0" compatLnSpc="1">
              <a:prstTxWarp prst="textNoShape">
                <a:avLst/>
              </a:prstTxWarp>
            </a:bodyPr>
            <a:lstStyle/>
            <a:p>
              <a:pPr defTabSz="913825" fontAlgn="base">
                <a:lnSpc>
                  <a:spcPct val="90000"/>
                </a:lnSpc>
                <a:spcBef>
                  <a:spcPct val="0"/>
                </a:spcBef>
                <a:spcAft>
                  <a:spcPct val="0"/>
                </a:spcAft>
              </a:pPr>
              <a:r>
                <a:rPr lang="en-US" sz="1200" dirty="0">
                  <a:gradFill>
                    <a:gsLst>
                      <a:gs pos="0">
                        <a:srgbClr val="FFFFFF"/>
                      </a:gs>
                      <a:gs pos="100000">
                        <a:srgbClr val="FFFFFF"/>
                      </a:gs>
                    </a:gsLst>
                    <a:lin ang="5400000" scaled="0"/>
                  </a:gradFill>
                  <a:latin typeface="Segoe UI Light"/>
                  <a:ea typeface="Segoe UI" pitchFamily="34" charset="0"/>
                  <a:cs typeface="Segoe UI" pitchFamily="34" charset="0"/>
                </a:rPr>
                <a:t>My Applications</a:t>
              </a:r>
            </a:p>
          </p:txBody>
        </p:sp>
        <p:sp>
          <p:nvSpPr>
            <p:cNvPr id="62" name="Freeform 128"/>
            <p:cNvSpPr>
              <a:spLocks noChangeAspect="1" noEditPoints="1"/>
            </p:cNvSpPr>
            <p:nvPr userDrawn="1"/>
          </p:nvSpPr>
          <p:spPr bwMode="black">
            <a:xfrm>
              <a:off x="4654201" y="6109456"/>
              <a:ext cx="274320" cy="241494"/>
            </a:xfrm>
            <a:custGeom>
              <a:avLst/>
              <a:gdLst>
                <a:gd name="T0" fmla="*/ 49 w 71"/>
                <a:gd name="T1" fmla="*/ 21 h 62"/>
                <a:gd name="T2" fmla="*/ 49 w 71"/>
                <a:gd name="T3" fmla="*/ 19 h 62"/>
                <a:gd name="T4" fmla="*/ 49 w 71"/>
                <a:gd name="T5" fmla="*/ 19 h 62"/>
                <a:gd name="T6" fmla="*/ 48 w 71"/>
                <a:gd name="T7" fmla="*/ 17 h 62"/>
                <a:gd name="T8" fmla="*/ 32 w 71"/>
                <a:gd name="T9" fmla="*/ 2 h 62"/>
                <a:gd name="T10" fmla="*/ 28 w 71"/>
                <a:gd name="T11" fmla="*/ 0 h 62"/>
                <a:gd name="T12" fmla="*/ 28 w 71"/>
                <a:gd name="T13" fmla="*/ 0 h 62"/>
                <a:gd name="T14" fmla="*/ 28 w 71"/>
                <a:gd name="T15" fmla="*/ 0 h 62"/>
                <a:gd name="T16" fmla="*/ 6 w 71"/>
                <a:gd name="T17" fmla="*/ 0 h 62"/>
                <a:gd name="T18" fmla="*/ 0 w 71"/>
                <a:gd name="T19" fmla="*/ 5 h 62"/>
                <a:gd name="T20" fmla="*/ 0 w 71"/>
                <a:gd name="T21" fmla="*/ 56 h 62"/>
                <a:gd name="T22" fmla="*/ 6 w 71"/>
                <a:gd name="T23" fmla="*/ 62 h 62"/>
                <a:gd name="T24" fmla="*/ 44 w 71"/>
                <a:gd name="T25" fmla="*/ 62 h 62"/>
                <a:gd name="T26" fmla="*/ 50 w 71"/>
                <a:gd name="T27" fmla="*/ 56 h 62"/>
                <a:gd name="T28" fmla="*/ 50 w 71"/>
                <a:gd name="T29" fmla="*/ 21 h 62"/>
                <a:gd name="T30" fmla="*/ 49 w 71"/>
                <a:gd name="T31" fmla="*/ 21 h 62"/>
                <a:gd name="T32" fmla="*/ 28 w 71"/>
                <a:gd name="T33" fmla="*/ 5 h 62"/>
                <a:gd name="T34" fmla="*/ 44 w 71"/>
                <a:gd name="T35" fmla="*/ 21 h 62"/>
                <a:gd name="T36" fmla="*/ 28 w 71"/>
                <a:gd name="T37" fmla="*/ 21 h 62"/>
                <a:gd name="T38" fmla="*/ 28 w 71"/>
                <a:gd name="T39" fmla="*/ 5 h 62"/>
                <a:gd name="T40" fmla="*/ 44 w 71"/>
                <a:gd name="T41" fmla="*/ 56 h 62"/>
                <a:gd name="T42" fmla="*/ 6 w 71"/>
                <a:gd name="T43" fmla="*/ 56 h 62"/>
                <a:gd name="T44" fmla="*/ 6 w 71"/>
                <a:gd name="T45" fmla="*/ 5 h 62"/>
                <a:gd name="T46" fmla="*/ 23 w 71"/>
                <a:gd name="T47" fmla="*/ 5 h 62"/>
                <a:gd name="T48" fmla="*/ 23 w 71"/>
                <a:gd name="T49" fmla="*/ 21 h 62"/>
                <a:gd name="T50" fmla="*/ 28 w 71"/>
                <a:gd name="T51" fmla="*/ 27 h 62"/>
                <a:gd name="T52" fmla="*/ 44 w 71"/>
                <a:gd name="T53" fmla="*/ 27 h 62"/>
                <a:gd name="T54" fmla="*/ 44 w 71"/>
                <a:gd name="T55" fmla="*/ 56 h 62"/>
                <a:gd name="T56" fmla="*/ 58 w 71"/>
                <a:gd name="T57" fmla="*/ 14 h 62"/>
                <a:gd name="T58" fmla="*/ 60 w 71"/>
                <a:gd name="T59" fmla="*/ 19 h 62"/>
                <a:gd name="T60" fmla="*/ 60 w 71"/>
                <a:gd name="T61" fmla="*/ 56 h 62"/>
                <a:gd name="T62" fmla="*/ 55 w 71"/>
                <a:gd name="T63" fmla="*/ 62 h 62"/>
                <a:gd name="T64" fmla="*/ 53 w 71"/>
                <a:gd name="T65" fmla="*/ 62 h 62"/>
                <a:gd name="T66" fmla="*/ 55 w 71"/>
                <a:gd name="T67" fmla="*/ 57 h 62"/>
                <a:gd name="T68" fmla="*/ 55 w 71"/>
                <a:gd name="T69" fmla="*/ 21 h 62"/>
                <a:gd name="T70" fmla="*/ 53 w 71"/>
                <a:gd name="T71" fmla="*/ 15 h 62"/>
                <a:gd name="T72" fmla="*/ 37 w 71"/>
                <a:gd name="T73" fmla="*/ 0 h 62"/>
                <a:gd name="T74" fmla="*/ 37 w 71"/>
                <a:gd name="T75" fmla="*/ 0 h 62"/>
                <a:gd name="T76" fmla="*/ 39 w 71"/>
                <a:gd name="T77" fmla="*/ 0 h 62"/>
                <a:gd name="T78" fmla="*/ 40 w 71"/>
                <a:gd name="T79" fmla="*/ 0 h 62"/>
                <a:gd name="T80" fmla="*/ 47 w 71"/>
                <a:gd name="T81" fmla="*/ 3 h 62"/>
                <a:gd name="T82" fmla="*/ 58 w 71"/>
                <a:gd name="T83" fmla="*/ 14 h 62"/>
                <a:gd name="T84" fmla="*/ 69 w 71"/>
                <a:gd name="T85" fmla="*/ 13 h 62"/>
                <a:gd name="T86" fmla="*/ 71 w 71"/>
                <a:gd name="T87" fmla="*/ 17 h 62"/>
                <a:gd name="T88" fmla="*/ 71 w 71"/>
                <a:gd name="T89" fmla="*/ 56 h 62"/>
                <a:gd name="T90" fmla="*/ 65 w 71"/>
                <a:gd name="T91" fmla="*/ 62 h 62"/>
                <a:gd name="T92" fmla="*/ 64 w 71"/>
                <a:gd name="T93" fmla="*/ 62 h 62"/>
                <a:gd name="T94" fmla="*/ 65 w 71"/>
                <a:gd name="T95" fmla="*/ 57 h 62"/>
                <a:gd name="T96" fmla="*/ 65 w 71"/>
                <a:gd name="T97" fmla="*/ 18 h 62"/>
                <a:gd name="T98" fmla="*/ 64 w 71"/>
                <a:gd name="T99" fmla="*/ 14 h 62"/>
                <a:gd name="T100" fmla="*/ 50 w 71"/>
                <a:gd name="T101" fmla="*/ 0 h 62"/>
                <a:gd name="T102" fmla="*/ 50 w 71"/>
                <a:gd name="T103" fmla="*/ 0 h 62"/>
                <a:gd name="T104" fmla="*/ 51 w 71"/>
                <a:gd name="T105" fmla="*/ 0 h 62"/>
                <a:gd name="T106" fmla="*/ 52 w 71"/>
                <a:gd name="T107" fmla="*/ 0 h 62"/>
                <a:gd name="T108" fmla="*/ 59 w 71"/>
                <a:gd name="T109" fmla="*/ 3 h 62"/>
                <a:gd name="T110" fmla="*/ 69 w 71"/>
                <a:gd name="T111" fmla="*/ 1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 h="62">
                  <a:moveTo>
                    <a:pt x="49" y="21"/>
                  </a:moveTo>
                  <a:cubicBezTo>
                    <a:pt x="49" y="20"/>
                    <a:pt x="49" y="20"/>
                    <a:pt x="49" y="19"/>
                  </a:cubicBezTo>
                  <a:cubicBezTo>
                    <a:pt x="49" y="19"/>
                    <a:pt x="49" y="19"/>
                    <a:pt x="49" y="19"/>
                  </a:cubicBezTo>
                  <a:cubicBezTo>
                    <a:pt x="49" y="18"/>
                    <a:pt x="48" y="18"/>
                    <a:pt x="48" y="17"/>
                  </a:cubicBezTo>
                  <a:cubicBezTo>
                    <a:pt x="32" y="2"/>
                    <a:pt x="32" y="2"/>
                    <a:pt x="32" y="2"/>
                  </a:cubicBezTo>
                  <a:cubicBezTo>
                    <a:pt x="31" y="0"/>
                    <a:pt x="30" y="0"/>
                    <a:pt x="28" y="0"/>
                  </a:cubicBezTo>
                  <a:cubicBezTo>
                    <a:pt x="28" y="0"/>
                    <a:pt x="28" y="0"/>
                    <a:pt x="28" y="0"/>
                  </a:cubicBezTo>
                  <a:cubicBezTo>
                    <a:pt x="28" y="0"/>
                    <a:pt x="28" y="0"/>
                    <a:pt x="28" y="0"/>
                  </a:cubicBezTo>
                  <a:cubicBezTo>
                    <a:pt x="6" y="0"/>
                    <a:pt x="6" y="0"/>
                    <a:pt x="6" y="0"/>
                  </a:cubicBezTo>
                  <a:cubicBezTo>
                    <a:pt x="3" y="0"/>
                    <a:pt x="0" y="2"/>
                    <a:pt x="0" y="5"/>
                  </a:cubicBezTo>
                  <a:cubicBezTo>
                    <a:pt x="0" y="56"/>
                    <a:pt x="0" y="56"/>
                    <a:pt x="0" y="56"/>
                  </a:cubicBezTo>
                  <a:cubicBezTo>
                    <a:pt x="0" y="59"/>
                    <a:pt x="3" y="62"/>
                    <a:pt x="6" y="62"/>
                  </a:cubicBezTo>
                  <a:cubicBezTo>
                    <a:pt x="44" y="62"/>
                    <a:pt x="44" y="62"/>
                    <a:pt x="44" y="62"/>
                  </a:cubicBezTo>
                  <a:cubicBezTo>
                    <a:pt x="47" y="62"/>
                    <a:pt x="50" y="59"/>
                    <a:pt x="50" y="56"/>
                  </a:cubicBezTo>
                  <a:cubicBezTo>
                    <a:pt x="50" y="21"/>
                    <a:pt x="50" y="21"/>
                    <a:pt x="50" y="21"/>
                  </a:cubicBezTo>
                  <a:cubicBezTo>
                    <a:pt x="50" y="21"/>
                    <a:pt x="49" y="21"/>
                    <a:pt x="49" y="21"/>
                  </a:cubicBezTo>
                  <a:close/>
                  <a:moveTo>
                    <a:pt x="28" y="5"/>
                  </a:moveTo>
                  <a:cubicBezTo>
                    <a:pt x="44" y="21"/>
                    <a:pt x="44" y="21"/>
                    <a:pt x="44" y="21"/>
                  </a:cubicBezTo>
                  <a:cubicBezTo>
                    <a:pt x="28" y="21"/>
                    <a:pt x="28" y="21"/>
                    <a:pt x="28" y="21"/>
                  </a:cubicBezTo>
                  <a:lnTo>
                    <a:pt x="28" y="5"/>
                  </a:lnTo>
                  <a:close/>
                  <a:moveTo>
                    <a:pt x="44" y="56"/>
                  </a:moveTo>
                  <a:cubicBezTo>
                    <a:pt x="6" y="56"/>
                    <a:pt x="6" y="56"/>
                    <a:pt x="6" y="56"/>
                  </a:cubicBezTo>
                  <a:cubicBezTo>
                    <a:pt x="6" y="5"/>
                    <a:pt x="6" y="5"/>
                    <a:pt x="6" y="5"/>
                  </a:cubicBezTo>
                  <a:cubicBezTo>
                    <a:pt x="23" y="5"/>
                    <a:pt x="23" y="5"/>
                    <a:pt x="23" y="5"/>
                  </a:cubicBezTo>
                  <a:cubicBezTo>
                    <a:pt x="23" y="21"/>
                    <a:pt x="23" y="21"/>
                    <a:pt x="23" y="21"/>
                  </a:cubicBezTo>
                  <a:cubicBezTo>
                    <a:pt x="23" y="24"/>
                    <a:pt x="25" y="27"/>
                    <a:pt x="28" y="27"/>
                  </a:cubicBezTo>
                  <a:cubicBezTo>
                    <a:pt x="44" y="27"/>
                    <a:pt x="44" y="27"/>
                    <a:pt x="44" y="27"/>
                  </a:cubicBezTo>
                  <a:lnTo>
                    <a:pt x="44" y="56"/>
                  </a:lnTo>
                  <a:close/>
                  <a:moveTo>
                    <a:pt x="58" y="14"/>
                  </a:moveTo>
                  <a:cubicBezTo>
                    <a:pt x="59" y="15"/>
                    <a:pt x="60" y="17"/>
                    <a:pt x="60" y="19"/>
                  </a:cubicBezTo>
                  <a:cubicBezTo>
                    <a:pt x="60" y="56"/>
                    <a:pt x="60" y="56"/>
                    <a:pt x="60" y="56"/>
                  </a:cubicBezTo>
                  <a:cubicBezTo>
                    <a:pt x="60" y="59"/>
                    <a:pt x="58" y="62"/>
                    <a:pt x="55" y="62"/>
                  </a:cubicBezTo>
                  <a:cubicBezTo>
                    <a:pt x="53" y="62"/>
                    <a:pt x="53" y="62"/>
                    <a:pt x="53" y="62"/>
                  </a:cubicBezTo>
                  <a:cubicBezTo>
                    <a:pt x="54" y="60"/>
                    <a:pt x="55" y="59"/>
                    <a:pt x="55" y="57"/>
                  </a:cubicBezTo>
                  <a:cubicBezTo>
                    <a:pt x="55" y="21"/>
                    <a:pt x="55" y="21"/>
                    <a:pt x="55" y="21"/>
                  </a:cubicBezTo>
                  <a:cubicBezTo>
                    <a:pt x="55" y="19"/>
                    <a:pt x="54" y="17"/>
                    <a:pt x="53" y="15"/>
                  </a:cubicBezTo>
                  <a:cubicBezTo>
                    <a:pt x="37" y="0"/>
                    <a:pt x="37" y="0"/>
                    <a:pt x="37" y="0"/>
                  </a:cubicBezTo>
                  <a:cubicBezTo>
                    <a:pt x="37" y="0"/>
                    <a:pt x="37" y="0"/>
                    <a:pt x="37" y="0"/>
                  </a:cubicBezTo>
                  <a:cubicBezTo>
                    <a:pt x="39" y="0"/>
                    <a:pt x="39" y="0"/>
                    <a:pt x="39" y="0"/>
                  </a:cubicBezTo>
                  <a:cubicBezTo>
                    <a:pt x="40" y="0"/>
                    <a:pt x="40" y="0"/>
                    <a:pt x="40" y="0"/>
                  </a:cubicBezTo>
                  <a:cubicBezTo>
                    <a:pt x="41" y="0"/>
                    <a:pt x="44" y="0"/>
                    <a:pt x="47" y="3"/>
                  </a:cubicBezTo>
                  <a:cubicBezTo>
                    <a:pt x="58" y="14"/>
                    <a:pt x="58" y="14"/>
                    <a:pt x="58" y="14"/>
                  </a:cubicBezTo>
                  <a:moveTo>
                    <a:pt x="69" y="13"/>
                  </a:moveTo>
                  <a:cubicBezTo>
                    <a:pt x="70" y="14"/>
                    <a:pt x="71" y="16"/>
                    <a:pt x="71" y="17"/>
                  </a:cubicBezTo>
                  <a:cubicBezTo>
                    <a:pt x="71" y="56"/>
                    <a:pt x="71" y="56"/>
                    <a:pt x="71" y="56"/>
                  </a:cubicBezTo>
                  <a:cubicBezTo>
                    <a:pt x="71" y="59"/>
                    <a:pt x="68" y="62"/>
                    <a:pt x="65" y="62"/>
                  </a:cubicBezTo>
                  <a:cubicBezTo>
                    <a:pt x="64" y="62"/>
                    <a:pt x="64" y="62"/>
                    <a:pt x="64" y="62"/>
                  </a:cubicBezTo>
                  <a:cubicBezTo>
                    <a:pt x="65" y="60"/>
                    <a:pt x="65" y="59"/>
                    <a:pt x="65" y="57"/>
                  </a:cubicBezTo>
                  <a:cubicBezTo>
                    <a:pt x="65" y="18"/>
                    <a:pt x="65" y="18"/>
                    <a:pt x="65" y="18"/>
                  </a:cubicBezTo>
                  <a:cubicBezTo>
                    <a:pt x="65" y="17"/>
                    <a:pt x="65" y="15"/>
                    <a:pt x="64" y="14"/>
                  </a:cubicBezTo>
                  <a:cubicBezTo>
                    <a:pt x="50" y="0"/>
                    <a:pt x="50" y="0"/>
                    <a:pt x="50" y="0"/>
                  </a:cubicBezTo>
                  <a:cubicBezTo>
                    <a:pt x="50" y="0"/>
                    <a:pt x="50" y="0"/>
                    <a:pt x="50" y="0"/>
                  </a:cubicBezTo>
                  <a:cubicBezTo>
                    <a:pt x="51" y="0"/>
                    <a:pt x="51" y="0"/>
                    <a:pt x="51" y="0"/>
                  </a:cubicBezTo>
                  <a:cubicBezTo>
                    <a:pt x="52" y="0"/>
                    <a:pt x="52" y="0"/>
                    <a:pt x="52" y="0"/>
                  </a:cubicBezTo>
                  <a:cubicBezTo>
                    <a:pt x="54" y="0"/>
                    <a:pt x="56" y="0"/>
                    <a:pt x="59" y="3"/>
                  </a:cubicBezTo>
                  <a:cubicBezTo>
                    <a:pt x="69" y="13"/>
                    <a:pt x="69" y="13"/>
                    <a:pt x="69" y="13"/>
                  </a:cubicBezTo>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4126"/>
              <a:endParaRPr lang="en-US" sz="1799">
                <a:solidFill>
                  <a:srgbClr val="000000"/>
                </a:solidFill>
              </a:endParaRPr>
            </a:p>
          </p:txBody>
        </p:sp>
      </p:grpSp>
      <p:sp>
        <p:nvSpPr>
          <p:cNvPr id="31" name="Text Placeholder 30"/>
          <p:cNvSpPr>
            <a:spLocks noGrp="1"/>
          </p:cNvSpPr>
          <p:nvPr>
            <p:ph type="body" sz="quarter" idx="38"/>
          </p:nvPr>
        </p:nvSpPr>
        <p:spPr>
          <a:xfrm>
            <a:off x="4700951" y="6478588"/>
            <a:ext cx="2998007" cy="379412"/>
          </a:xfrm>
        </p:spPr>
        <p:txBody>
          <a:bodyPr/>
          <a:lstStyle>
            <a:lvl1pPr marL="176160" indent="-176160">
              <a:buFont typeface="Wingdings" panose="05000000000000000000" pitchFamily="2" charset="2"/>
              <a:buChar char="ü"/>
              <a:defRPr lang="en-US" sz="1000" kern="1200" spc="0" baseline="0" smtClean="0">
                <a:solidFill>
                  <a:schemeClr val="bg1"/>
                </a:solidFill>
                <a:latin typeface="+mj-lt"/>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3727503258"/>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Moveable Headings Details Page 2">
    <p:spTree>
      <p:nvGrpSpPr>
        <p:cNvPr id="1" name=""/>
        <p:cNvGrpSpPr/>
        <p:nvPr/>
      </p:nvGrpSpPr>
      <p:grpSpPr>
        <a:xfrm>
          <a:off x="0" y="0"/>
          <a:ext cx="0" cy="0"/>
          <a:chOff x="0" y="0"/>
          <a:chExt cx="0" cy="0"/>
        </a:xfrm>
      </p:grpSpPr>
      <p:sp>
        <p:nvSpPr>
          <p:cNvPr id="7" name="Rectangle 6"/>
          <p:cNvSpPr/>
          <p:nvPr/>
        </p:nvSpPr>
        <p:spPr bwMode="white">
          <a:xfrm>
            <a:off x="7906698" y="0"/>
            <a:ext cx="428212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42" tIns="45642" rIns="45642" bIns="45642" numCol="1" spcCol="0" rtlCol="0" fromWordArt="0" anchor="ctr" anchorCtr="0" forceAA="0" compatLnSpc="1">
            <a:prstTxWarp prst="textNoShape">
              <a:avLst/>
            </a:prstTxWarp>
            <a:noAutofit/>
          </a:bodyPr>
          <a:lstStyle/>
          <a:p>
            <a:pPr algn="ctr" defTabSz="912485" fontAlgn="base">
              <a:spcBef>
                <a:spcPct val="0"/>
              </a:spcBef>
              <a:spcAft>
                <a:spcPct val="0"/>
              </a:spcAft>
            </a:pPr>
            <a:endParaRPr lang="en-US" sz="2299" dirty="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3"/>
          <p:cNvPicPr>
            <a:picLocks noChangeAspect="1" noChangeArrowheads="1"/>
          </p:cNvPicPr>
          <p:nvPr/>
        </p:nvPicPr>
        <p:blipFill>
          <a:blip r:embed="rId2" cstate="email">
            <a:extLst>
              <a:ext uri="{28A0092B-C50C-407E-A947-70E740481C1C}">
                <a14:useLocalDpi xmlns:a14="http://schemas.microsoft.com/office/drawing/2010/main"/>
              </a:ext>
            </a:extLst>
          </a:blip>
          <a:stretch>
            <a:fillRect/>
          </a:stretch>
        </p:blipFill>
        <p:spPr bwMode="auto">
          <a:xfrm>
            <a:off x="10727137" y="6320188"/>
            <a:ext cx="1461688" cy="53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Picture Placeholder 4"/>
          <p:cNvSpPr>
            <a:spLocks noGrp="1"/>
          </p:cNvSpPr>
          <p:nvPr>
            <p:ph type="pic" sz="quarter" idx="15"/>
          </p:nvPr>
        </p:nvSpPr>
        <p:spPr>
          <a:xfrm>
            <a:off x="8075097" y="692597"/>
            <a:ext cx="955426" cy="955675"/>
          </a:xfrm>
        </p:spPr>
        <p:txBody>
          <a:bodyPr/>
          <a:lstStyle>
            <a:lvl1pPr marL="0" indent="0">
              <a:buFontTx/>
              <a:buNone/>
              <a:defRPr sz="1999">
                <a:solidFill>
                  <a:schemeClr val="bg1"/>
                </a:solidFill>
              </a:defRPr>
            </a:lvl1pPr>
          </a:lstStyle>
          <a:p>
            <a:endParaRPr lang="en-US" dirty="0"/>
          </a:p>
        </p:txBody>
      </p:sp>
      <p:sp>
        <p:nvSpPr>
          <p:cNvPr id="11" name="Rectangle 10"/>
          <p:cNvSpPr/>
          <p:nvPr userDrawn="1"/>
        </p:nvSpPr>
        <p:spPr bwMode="auto">
          <a:xfrm>
            <a:off x="7906698" y="177800"/>
            <a:ext cx="4282127" cy="436128"/>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39913" tIns="0" rIns="0" bIns="0" numCol="1" rtlCol="0" anchor="ctr" anchorCtr="0" compatLnSpc="1">
            <a:prstTxWarp prst="textNoShape">
              <a:avLst/>
            </a:prstTxWarp>
          </a:bodyPr>
          <a:lstStyle/>
          <a:p>
            <a:pPr defTabSz="913825" fontAlgn="base">
              <a:lnSpc>
                <a:spcPct val="90000"/>
              </a:lnSpc>
              <a:spcBef>
                <a:spcPct val="0"/>
              </a:spcBef>
              <a:spcAft>
                <a:spcPct val="0"/>
              </a:spcAft>
            </a:pPr>
            <a:r>
              <a:rPr lang="en-US" sz="1999" dirty="0">
                <a:gradFill>
                  <a:gsLst>
                    <a:gs pos="0">
                      <a:srgbClr val="FFFFFF"/>
                    </a:gs>
                    <a:gs pos="100000">
                      <a:srgbClr val="FFFFFF"/>
                    </a:gs>
                  </a:gsLst>
                  <a:lin ang="5400000" scaled="0"/>
                </a:gradFill>
                <a:latin typeface="Segoe UI Light"/>
                <a:ea typeface="Segoe UI" pitchFamily="34" charset="0"/>
                <a:cs typeface="Segoe UI" pitchFamily="34" charset="0"/>
              </a:rPr>
              <a:t>High Impact Persona Examples</a:t>
            </a:r>
          </a:p>
        </p:txBody>
      </p:sp>
      <p:sp>
        <p:nvSpPr>
          <p:cNvPr id="20" name="Picture Placeholder 4"/>
          <p:cNvSpPr>
            <a:spLocks noGrp="1"/>
          </p:cNvSpPr>
          <p:nvPr>
            <p:ph type="pic" sz="quarter" idx="17"/>
          </p:nvPr>
        </p:nvSpPr>
        <p:spPr>
          <a:xfrm>
            <a:off x="8075097" y="1768193"/>
            <a:ext cx="955426" cy="955675"/>
          </a:xfrm>
        </p:spPr>
        <p:txBody>
          <a:bodyPr/>
          <a:lstStyle>
            <a:lvl1pPr marL="0" indent="0">
              <a:buFontTx/>
              <a:buNone/>
              <a:defRPr sz="1999">
                <a:solidFill>
                  <a:schemeClr val="bg1"/>
                </a:solidFill>
              </a:defRPr>
            </a:lvl1pPr>
          </a:lstStyle>
          <a:p>
            <a:endParaRPr lang="en-US" dirty="0"/>
          </a:p>
        </p:txBody>
      </p:sp>
      <p:sp>
        <p:nvSpPr>
          <p:cNvPr id="22" name="Picture Placeholder 4"/>
          <p:cNvSpPr>
            <a:spLocks noGrp="1"/>
          </p:cNvSpPr>
          <p:nvPr>
            <p:ph type="pic" sz="quarter" idx="19"/>
          </p:nvPr>
        </p:nvSpPr>
        <p:spPr>
          <a:xfrm>
            <a:off x="8075097" y="2843789"/>
            <a:ext cx="955426" cy="955675"/>
          </a:xfrm>
        </p:spPr>
        <p:txBody>
          <a:bodyPr/>
          <a:lstStyle>
            <a:lvl1pPr marL="0" indent="0">
              <a:buFontTx/>
              <a:buNone/>
              <a:defRPr sz="1999">
                <a:solidFill>
                  <a:schemeClr val="bg1"/>
                </a:solidFill>
              </a:defRPr>
            </a:lvl1pPr>
          </a:lstStyle>
          <a:p>
            <a:endParaRPr lang="en-US" dirty="0"/>
          </a:p>
        </p:txBody>
      </p:sp>
      <p:sp>
        <p:nvSpPr>
          <p:cNvPr id="23" name="Rectangle 22"/>
          <p:cNvSpPr/>
          <p:nvPr userDrawn="1"/>
        </p:nvSpPr>
        <p:spPr bwMode="auto">
          <a:xfrm>
            <a:off x="4178977" y="0"/>
            <a:ext cx="3727721" cy="6858000"/>
          </a:xfrm>
          <a:prstGeom prst="rect">
            <a:avLst/>
          </a:prstGeom>
          <a:solidFill>
            <a:srgbClr val="8CB1D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45708" tIns="274249" rIns="45708" bIns="45708" numCol="1" rtlCol="0" anchor="t" anchorCtr="0" compatLnSpc="1">
            <a:prstTxWarp prst="textNoShape">
              <a:avLst/>
            </a:prstTxWarp>
          </a:bodyPr>
          <a:lstStyle/>
          <a:p>
            <a:pPr algn="ctr" defTabSz="913825" fontAlgn="base">
              <a:lnSpc>
                <a:spcPct val="90000"/>
              </a:lnSpc>
              <a:spcBef>
                <a:spcPct val="0"/>
              </a:spcBef>
              <a:spcAft>
                <a:spcPct val="0"/>
              </a:spcAft>
            </a:pPr>
            <a:r>
              <a:rPr lang="en-US" sz="1999" dirty="0">
                <a:gradFill>
                  <a:gsLst>
                    <a:gs pos="0">
                      <a:srgbClr val="FFFFFF"/>
                    </a:gs>
                    <a:gs pos="100000">
                      <a:srgbClr val="FFFFFF"/>
                    </a:gs>
                  </a:gsLst>
                  <a:lin ang="5400000" scaled="0"/>
                </a:gradFill>
                <a:latin typeface="Segoe UI Light"/>
                <a:ea typeface="Segoe UI" pitchFamily="34" charset="0"/>
                <a:cs typeface="Segoe UI" pitchFamily="34" charset="0"/>
              </a:rPr>
              <a:t>ENABLING TECHNOLOGIES</a:t>
            </a:r>
          </a:p>
        </p:txBody>
      </p:sp>
      <p:sp>
        <p:nvSpPr>
          <p:cNvPr id="28" name="Content Placeholder 47"/>
          <p:cNvSpPr>
            <a:spLocks noGrp="1"/>
          </p:cNvSpPr>
          <p:nvPr>
            <p:ph sz="quarter" idx="23" hasCustomPrompt="1"/>
          </p:nvPr>
        </p:nvSpPr>
        <p:spPr>
          <a:xfrm>
            <a:off x="235764" y="647727"/>
            <a:ext cx="3768128" cy="1381953"/>
          </a:xfrm>
        </p:spPr>
        <p:txBody>
          <a:bodyPr lIns="45720" tIns="45720" rIns="45720"/>
          <a:lstStyle>
            <a:lvl1pPr marL="171399" indent="-171399">
              <a:lnSpc>
                <a:spcPct val="100000"/>
              </a:lnSpc>
              <a:spcBef>
                <a:spcPts val="200"/>
              </a:spcBef>
              <a:buFont typeface="Wingdings" panose="05000000000000000000" pitchFamily="2" charset="2"/>
              <a:buChar char="§"/>
              <a:defRPr lang="en-US" sz="1200" kern="1200" spc="0" baseline="0" dirty="0" smtClean="0">
                <a:solidFill>
                  <a:schemeClr val="bg2">
                    <a:lumMod val="75000"/>
                  </a:schemeClr>
                </a:solidFill>
                <a:latin typeface="+mj-lt"/>
                <a:ea typeface="+mn-ea"/>
                <a:cs typeface="+mn-cs"/>
              </a:defRPr>
            </a:lvl1pPr>
            <a:lvl2pPr marL="171399" indent="-171399">
              <a:buFont typeface="Wingdings" panose="05000000000000000000" pitchFamily="2" charset="2"/>
              <a:buChar char="§"/>
              <a:defRPr lang="en-US" sz="1100" kern="1200" spc="-71" baseline="0" dirty="0" smtClean="0">
                <a:solidFill>
                  <a:schemeClr val="accent6">
                    <a:lumMod val="50000"/>
                  </a:schemeClr>
                </a:solidFill>
                <a:latin typeface="+mj-lt"/>
                <a:ea typeface="+mn-ea"/>
                <a:cs typeface="+mn-cs"/>
              </a:defRPr>
            </a:lvl2pPr>
            <a:lvl3pPr marL="285664" indent="-171399">
              <a:buFont typeface="Wingdings" panose="05000000000000000000" pitchFamily="2" charset="2"/>
              <a:buChar char="§"/>
              <a:defRPr sz="1100"/>
            </a:lvl3pPr>
            <a:lvl4pPr marL="349145" indent="-171399">
              <a:buFont typeface="Wingdings" panose="05000000000000000000" pitchFamily="2" charset="2"/>
              <a:buChar char="§"/>
              <a:defRPr sz="1050"/>
            </a:lvl4pPr>
            <a:lvl5pPr marL="349145" indent="-171399">
              <a:buFont typeface="Wingdings" panose="05000000000000000000" pitchFamily="2" charset="2"/>
              <a:buChar char="§"/>
              <a:defRPr sz="1050"/>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6" name="Group 5"/>
          <p:cNvGrpSpPr/>
          <p:nvPr userDrawn="1"/>
        </p:nvGrpSpPr>
        <p:grpSpPr>
          <a:xfrm>
            <a:off x="7984393" y="203128"/>
            <a:ext cx="557813" cy="382827"/>
            <a:chOff x="7999173" y="25327"/>
            <a:chExt cx="557958" cy="382827"/>
          </a:xfrm>
        </p:grpSpPr>
        <p:pic>
          <p:nvPicPr>
            <p:cNvPr id="87" name="Picture 4" descr="\\MAGNUM\Projects\Microsoft\Cloud Power FY12\Design\Icons\PNGs\IT_guy.png"/>
            <p:cNvPicPr>
              <a:picLocks noChangeAspect="1" noChangeArrowheads="1"/>
            </p:cNvPicPr>
            <p:nvPr userDrawn="1"/>
          </p:nvPicPr>
          <p:blipFill>
            <a:blip r:embed="rId3" cstate="print">
              <a:biLevel thresh="50000"/>
            </a:blip>
            <a:srcRect/>
            <a:stretch>
              <a:fillRect/>
            </a:stretch>
          </p:blipFill>
          <p:spPr bwMode="auto">
            <a:xfrm>
              <a:off x="7999173" y="25327"/>
              <a:ext cx="357427" cy="357427"/>
            </a:xfrm>
            <a:prstGeom prst="rect">
              <a:avLst/>
            </a:prstGeom>
            <a:noFill/>
          </p:spPr>
        </p:pic>
        <p:pic>
          <p:nvPicPr>
            <p:cNvPr id="88" name="Picture 4" descr="\\MAGNUM\Projects\Microsoft\Cloud Power FY12\Design\Icons\PNGs\IT_guy.png"/>
            <p:cNvPicPr>
              <a:picLocks noChangeAspect="1" noChangeArrowheads="1"/>
            </p:cNvPicPr>
            <p:nvPr userDrawn="1"/>
          </p:nvPicPr>
          <p:blipFill>
            <a:blip r:embed="rId3" cstate="print">
              <a:biLevel thresh="50000"/>
            </a:blip>
            <a:srcRect/>
            <a:stretch>
              <a:fillRect/>
            </a:stretch>
          </p:blipFill>
          <p:spPr bwMode="auto">
            <a:xfrm>
              <a:off x="8096589" y="50727"/>
              <a:ext cx="357427" cy="357427"/>
            </a:xfrm>
            <a:prstGeom prst="rect">
              <a:avLst/>
            </a:prstGeom>
            <a:noFill/>
          </p:spPr>
        </p:pic>
        <p:pic>
          <p:nvPicPr>
            <p:cNvPr id="89" name="Picture 4" descr="\\MAGNUM\Projects\Microsoft\Cloud Power FY12\Design\Icons\PNGs\IT_guy.png"/>
            <p:cNvPicPr>
              <a:picLocks noChangeAspect="1" noChangeArrowheads="1"/>
            </p:cNvPicPr>
            <p:nvPr userDrawn="1"/>
          </p:nvPicPr>
          <p:blipFill>
            <a:blip r:embed="rId3" cstate="print">
              <a:biLevel thresh="50000"/>
            </a:blip>
            <a:srcRect/>
            <a:stretch>
              <a:fillRect/>
            </a:stretch>
          </p:blipFill>
          <p:spPr bwMode="auto">
            <a:xfrm>
              <a:off x="8199704" y="25327"/>
              <a:ext cx="357427" cy="357427"/>
            </a:xfrm>
            <a:prstGeom prst="rect">
              <a:avLst/>
            </a:prstGeom>
            <a:noFill/>
          </p:spPr>
        </p:pic>
      </p:grpSp>
      <p:sp>
        <p:nvSpPr>
          <p:cNvPr id="36" name="Content Placeholder 47"/>
          <p:cNvSpPr>
            <a:spLocks noGrp="1"/>
          </p:cNvSpPr>
          <p:nvPr>
            <p:ph sz="quarter" idx="24" hasCustomPrompt="1"/>
          </p:nvPr>
        </p:nvSpPr>
        <p:spPr>
          <a:xfrm>
            <a:off x="235764" y="2948600"/>
            <a:ext cx="3768128" cy="1381953"/>
          </a:xfrm>
        </p:spPr>
        <p:txBody>
          <a:bodyPr lIns="45720" tIns="45720" rIns="45720"/>
          <a:lstStyle>
            <a:lvl1pPr marL="171399" indent="-171399">
              <a:lnSpc>
                <a:spcPct val="100000"/>
              </a:lnSpc>
              <a:spcBef>
                <a:spcPts val="200"/>
              </a:spcBef>
              <a:buFont typeface="Wingdings" panose="05000000000000000000" pitchFamily="2" charset="2"/>
              <a:buChar char="§"/>
              <a:defRPr lang="en-US" sz="1200" kern="1200" spc="0" baseline="0" dirty="0" smtClean="0">
                <a:solidFill>
                  <a:schemeClr val="bg2">
                    <a:lumMod val="75000"/>
                  </a:schemeClr>
                </a:solidFill>
                <a:latin typeface="+mj-lt"/>
                <a:ea typeface="+mn-ea"/>
                <a:cs typeface="+mn-cs"/>
              </a:defRPr>
            </a:lvl1pPr>
            <a:lvl2pPr marL="171399" indent="-171399">
              <a:buFont typeface="Wingdings" panose="05000000000000000000" pitchFamily="2" charset="2"/>
              <a:buChar char="§"/>
              <a:defRPr lang="en-US" sz="1100" kern="1200" spc="-71" baseline="0" dirty="0" smtClean="0">
                <a:solidFill>
                  <a:schemeClr val="accent6">
                    <a:lumMod val="50000"/>
                  </a:schemeClr>
                </a:solidFill>
                <a:latin typeface="+mj-lt"/>
                <a:ea typeface="+mn-ea"/>
                <a:cs typeface="+mn-cs"/>
              </a:defRPr>
            </a:lvl2pPr>
            <a:lvl3pPr marL="285664" indent="-171399">
              <a:buFont typeface="Wingdings" panose="05000000000000000000" pitchFamily="2" charset="2"/>
              <a:buChar char="§"/>
              <a:defRPr sz="1100"/>
            </a:lvl3pPr>
            <a:lvl4pPr marL="349145" indent="-171399">
              <a:buFont typeface="Wingdings" panose="05000000000000000000" pitchFamily="2" charset="2"/>
              <a:buChar char="§"/>
              <a:defRPr sz="1050"/>
            </a:lvl4pPr>
            <a:lvl5pPr marL="349145" indent="-171399">
              <a:buFont typeface="Wingdings" panose="05000000000000000000" pitchFamily="2" charset="2"/>
              <a:buChar char="§"/>
              <a:defRPr sz="1050"/>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Content Placeholder 47"/>
          <p:cNvSpPr>
            <a:spLocks noGrp="1"/>
          </p:cNvSpPr>
          <p:nvPr>
            <p:ph sz="quarter" idx="25" hasCustomPrompt="1"/>
          </p:nvPr>
        </p:nvSpPr>
        <p:spPr>
          <a:xfrm>
            <a:off x="235764" y="5163517"/>
            <a:ext cx="3768128" cy="1381953"/>
          </a:xfrm>
        </p:spPr>
        <p:txBody>
          <a:bodyPr lIns="45720" tIns="45720" rIns="45720"/>
          <a:lstStyle>
            <a:lvl1pPr marL="171399" indent="-171399">
              <a:lnSpc>
                <a:spcPct val="100000"/>
              </a:lnSpc>
              <a:spcBef>
                <a:spcPts val="200"/>
              </a:spcBef>
              <a:buFont typeface="Wingdings" panose="05000000000000000000" pitchFamily="2" charset="2"/>
              <a:buChar char="§"/>
              <a:defRPr lang="en-US" sz="1200" kern="1200" spc="0" baseline="0" dirty="0" smtClean="0">
                <a:solidFill>
                  <a:schemeClr val="bg2">
                    <a:lumMod val="75000"/>
                  </a:schemeClr>
                </a:solidFill>
                <a:latin typeface="+mj-lt"/>
                <a:ea typeface="+mn-ea"/>
                <a:cs typeface="+mn-cs"/>
              </a:defRPr>
            </a:lvl1pPr>
            <a:lvl2pPr marL="171399" indent="-171399">
              <a:buFont typeface="Wingdings" panose="05000000000000000000" pitchFamily="2" charset="2"/>
              <a:buChar char="§"/>
              <a:defRPr lang="en-US" sz="1100" kern="1200" spc="-71" baseline="0" dirty="0" smtClean="0">
                <a:solidFill>
                  <a:schemeClr val="accent6">
                    <a:lumMod val="50000"/>
                  </a:schemeClr>
                </a:solidFill>
                <a:latin typeface="+mj-lt"/>
                <a:ea typeface="+mn-ea"/>
                <a:cs typeface="+mn-cs"/>
              </a:defRPr>
            </a:lvl2pPr>
            <a:lvl3pPr marL="285664" indent="-171399">
              <a:buFont typeface="Wingdings" panose="05000000000000000000" pitchFamily="2" charset="2"/>
              <a:buChar char="§"/>
              <a:defRPr sz="1100"/>
            </a:lvl3pPr>
            <a:lvl4pPr marL="349145" indent="-171399">
              <a:buFont typeface="Wingdings" panose="05000000000000000000" pitchFamily="2" charset="2"/>
              <a:buChar char="§"/>
              <a:defRPr sz="1050"/>
            </a:lvl4pPr>
            <a:lvl5pPr marL="349145" indent="-171399">
              <a:buFont typeface="Wingdings" panose="05000000000000000000" pitchFamily="2" charset="2"/>
              <a:buChar char="§"/>
              <a:defRPr sz="1050"/>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ext Placeholder 2"/>
          <p:cNvSpPr>
            <a:spLocks noGrp="1"/>
          </p:cNvSpPr>
          <p:nvPr>
            <p:ph type="body" sz="quarter" idx="29"/>
          </p:nvPr>
        </p:nvSpPr>
        <p:spPr>
          <a:xfrm>
            <a:off x="9101800" y="692984"/>
            <a:ext cx="3044175" cy="955288"/>
          </a:xfrm>
        </p:spPr>
        <p:txBody>
          <a:bodyPr rIns="45720" anchor="ctr"/>
          <a:lstStyle>
            <a:lvl1pPr marL="0" indent="0">
              <a:buFontTx/>
              <a:buNone/>
              <a:defRPr sz="1400" spc="0" baseline="0">
                <a:solidFill>
                  <a:schemeClr val="bg1"/>
                </a:solidFill>
              </a:defRPr>
            </a:lvl1pPr>
            <a:lvl2pPr marL="57133" indent="0">
              <a:buFontTx/>
              <a:buNone/>
              <a:defRPr sz="1200" spc="0" baseline="0">
                <a:solidFill>
                  <a:schemeClr val="bg1"/>
                </a:solidFill>
              </a:defRPr>
            </a:lvl2pPr>
            <a:lvl3pPr marL="111092" indent="0">
              <a:buFontTx/>
              <a:buNone/>
              <a:defRPr sz="1200" spc="0" baseline="0">
                <a:solidFill>
                  <a:schemeClr val="bg1"/>
                </a:solidFill>
              </a:defRPr>
            </a:lvl3pPr>
            <a:lvl4pPr marL="172986" indent="0">
              <a:buFontTx/>
              <a:buNone/>
              <a:defRPr sz="1100" spc="0" baseline="0">
                <a:solidFill>
                  <a:schemeClr val="bg1"/>
                </a:solidFill>
              </a:defRPr>
            </a:lvl4pPr>
            <a:lvl5pPr marL="172986" indent="0">
              <a:buFontTx/>
              <a:buNone/>
              <a:defRPr sz="1100" spc="0" baseline="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Text Placeholder 2"/>
          <p:cNvSpPr>
            <a:spLocks noGrp="1"/>
          </p:cNvSpPr>
          <p:nvPr>
            <p:ph type="body" sz="quarter" idx="30"/>
          </p:nvPr>
        </p:nvSpPr>
        <p:spPr>
          <a:xfrm>
            <a:off x="9101800" y="1768579"/>
            <a:ext cx="3044175" cy="955288"/>
          </a:xfrm>
        </p:spPr>
        <p:txBody>
          <a:bodyPr rIns="45720" anchor="ctr"/>
          <a:lstStyle>
            <a:lvl1pPr marL="0" indent="0">
              <a:buFontTx/>
              <a:buNone/>
              <a:defRPr sz="1400" spc="0" baseline="0">
                <a:solidFill>
                  <a:schemeClr val="bg1"/>
                </a:solidFill>
              </a:defRPr>
            </a:lvl1pPr>
            <a:lvl2pPr marL="57133" indent="0">
              <a:buFontTx/>
              <a:buNone/>
              <a:defRPr sz="1200" spc="0" baseline="0">
                <a:solidFill>
                  <a:schemeClr val="bg1"/>
                </a:solidFill>
              </a:defRPr>
            </a:lvl2pPr>
            <a:lvl3pPr marL="111092" indent="0">
              <a:buFontTx/>
              <a:buNone/>
              <a:defRPr sz="1200" spc="0" baseline="0">
                <a:solidFill>
                  <a:schemeClr val="bg1"/>
                </a:solidFill>
              </a:defRPr>
            </a:lvl3pPr>
            <a:lvl4pPr marL="172986" indent="0">
              <a:buFontTx/>
              <a:buNone/>
              <a:defRPr sz="1100" spc="0" baseline="0">
                <a:solidFill>
                  <a:schemeClr val="bg1"/>
                </a:solidFill>
              </a:defRPr>
            </a:lvl4pPr>
            <a:lvl5pPr marL="172986" indent="0">
              <a:buFontTx/>
              <a:buNone/>
              <a:defRPr sz="1100" spc="0" baseline="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4" name="Text Placeholder 2"/>
          <p:cNvSpPr>
            <a:spLocks noGrp="1"/>
          </p:cNvSpPr>
          <p:nvPr>
            <p:ph type="body" sz="quarter" idx="31"/>
          </p:nvPr>
        </p:nvSpPr>
        <p:spPr>
          <a:xfrm>
            <a:off x="9101800" y="2843788"/>
            <a:ext cx="3044175" cy="955288"/>
          </a:xfrm>
        </p:spPr>
        <p:txBody>
          <a:bodyPr rIns="45720" anchor="ctr"/>
          <a:lstStyle>
            <a:lvl1pPr marL="0" indent="0">
              <a:buFontTx/>
              <a:buNone/>
              <a:defRPr sz="1400" spc="0" baseline="0">
                <a:solidFill>
                  <a:schemeClr val="bg1"/>
                </a:solidFill>
              </a:defRPr>
            </a:lvl1pPr>
            <a:lvl2pPr marL="57133" indent="0">
              <a:buFontTx/>
              <a:buNone/>
              <a:defRPr sz="1200" spc="0" baseline="0">
                <a:solidFill>
                  <a:schemeClr val="bg1"/>
                </a:solidFill>
              </a:defRPr>
            </a:lvl2pPr>
            <a:lvl3pPr marL="111092" indent="0">
              <a:buFontTx/>
              <a:buNone/>
              <a:defRPr sz="1200" spc="0" baseline="0">
                <a:solidFill>
                  <a:schemeClr val="bg1"/>
                </a:solidFill>
              </a:defRPr>
            </a:lvl3pPr>
            <a:lvl4pPr marL="172986" indent="0">
              <a:buFontTx/>
              <a:buNone/>
              <a:defRPr sz="1100" spc="0" baseline="0">
                <a:solidFill>
                  <a:schemeClr val="bg1"/>
                </a:solidFill>
              </a:defRPr>
            </a:lvl4pPr>
            <a:lvl5pPr marL="172986" indent="0">
              <a:buFontTx/>
              <a:buNone/>
              <a:defRPr sz="1100" spc="0" baseline="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2" name="Group 11"/>
          <p:cNvGrpSpPr/>
          <p:nvPr userDrawn="1"/>
        </p:nvGrpSpPr>
        <p:grpSpPr>
          <a:xfrm>
            <a:off x="10098548" y="3962761"/>
            <a:ext cx="1869755" cy="355224"/>
            <a:chOff x="7908758" y="5507034"/>
            <a:chExt cx="1870242" cy="355224"/>
          </a:xfrm>
        </p:grpSpPr>
        <p:sp>
          <p:nvSpPr>
            <p:cNvPr id="45" name="Rectangle 44"/>
            <p:cNvSpPr/>
            <p:nvPr userDrawn="1"/>
          </p:nvSpPr>
          <p:spPr bwMode="auto">
            <a:xfrm>
              <a:off x="7908758" y="5507034"/>
              <a:ext cx="1870242" cy="355224"/>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457200" tIns="0" rIns="0" bIns="0" numCol="1" rtlCol="0" anchor="ctr" anchorCtr="0" compatLnSpc="1">
              <a:prstTxWarp prst="textNoShape">
                <a:avLst/>
              </a:prstTxWarp>
            </a:bodyPr>
            <a:lstStyle/>
            <a:p>
              <a:pPr defTabSz="913825" fontAlgn="base">
                <a:lnSpc>
                  <a:spcPct val="90000"/>
                </a:lnSpc>
                <a:spcBef>
                  <a:spcPct val="0"/>
                </a:spcBef>
                <a:spcAft>
                  <a:spcPct val="0"/>
                </a:spcAft>
              </a:pPr>
              <a:r>
                <a:rPr lang="en-US" sz="1600" dirty="0">
                  <a:gradFill>
                    <a:gsLst>
                      <a:gs pos="0">
                        <a:srgbClr val="FFFFFF"/>
                      </a:gs>
                      <a:gs pos="100000">
                        <a:srgbClr val="FFFFFF"/>
                      </a:gs>
                    </a:gsLst>
                    <a:lin ang="5400000" scaled="0"/>
                  </a:gradFill>
                  <a:latin typeface="Segoe UI Light"/>
                  <a:ea typeface="Segoe UI" pitchFamily="34" charset="0"/>
                  <a:cs typeface="Segoe UI" pitchFamily="34" charset="0"/>
                </a:rPr>
                <a:t>Knowledge</a:t>
              </a:r>
            </a:p>
          </p:txBody>
        </p:sp>
        <p:pic>
          <p:nvPicPr>
            <p:cNvPr id="46" name="Picture 30" descr="service-based.png"/>
            <p:cNvPicPr>
              <a:picLocks noChangeAspect="1"/>
            </p:cNvPicPr>
            <p:nvPr userDrawn="1"/>
          </p:nvPicPr>
          <p:blipFill>
            <a:blip r:embed="rId4" cstate="print"/>
            <a:srcRect/>
            <a:stretch>
              <a:fillRect/>
            </a:stretch>
          </p:blipFill>
          <p:spPr bwMode="auto">
            <a:xfrm>
              <a:off x="8008558" y="5547486"/>
              <a:ext cx="264616" cy="274320"/>
            </a:xfrm>
            <a:prstGeom prst="rect">
              <a:avLst/>
            </a:prstGeom>
            <a:noFill/>
            <a:ln>
              <a:noFill/>
            </a:ln>
          </p:spPr>
        </p:pic>
      </p:grpSp>
      <p:grpSp>
        <p:nvGrpSpPr>
          <p:cNvPr id="13" name="Group 12"/>
          <p:cNvGrpSpPr/>
          <p:nvPr userDrawn="1"/>
        </p:nvGrpSpPr>
        <p:grpSpPr>
          <a:xfrm>
            <a:off x="7944788" y="3962761"/>
            <a:ext cx="1869755" cy="355224"/>
            <a:chOff x="7908758" y="3784961"/>
            <a:chExt cx="1870242" cy="355224"/>
          </a:xfrm>
        </p:grpSpPr>
        <p:sp>
          <p:nvSpPr>
            <p:cNvPr id="24" name="Rectangle 23"/>
            <p:cNvSpPr/>
            <p:nvPr userDrawn="1"/>
          </p:nvSpPr>
          <p:spPr bwMode="auto">
            <a:xfrm>
              <a:off x="7908758" y="3784961"/>
              <a:ext cx="1870242" cy="355224"/>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457200" tIns="0" rIns="0" bIns="0" numCol="1" rtlCol="0" anchor="ctr" anchorCtr="0" compatLnSpc="1">
              <a:prstTxWarp prst="textNoShape">
                <a:avLst/>
              </a:prstTxWarp>
            </a:bodyPr>
            <a:lstStyle/>
            <a:p>
              <a:pPr defTabSz="913825" fontAlgn="base">
                <a:lnSpc>
                  <a:spcPct val="90000"/>
                </a:lnSpc>
                <a:spcBef>
                  <a:spcPct val="0"/>
                </a:spcBef>
                <a:spcAft>
                  <a:spcPct val="0"/>
                </a:spcAft>
              </a:pPr>
              <a:r>
                <a:rPr lang="en-US" sz="1600" dirty="0">
                  <a:gradFill>
                    <a:gsLst>
                      <a:gs pos="0">
                        <a:srgbClr val="FFFFFF"/>
                      </a:gs>
                      <a:gs pos="100000">
                        <a:srgbClr val="FFFFFF"/>
                      </a:gs>
                    </a:gsLst>
                    <a:lin ang="5400000" scaled="0"/>
                  </a:gradFill>
                  <a:latin typeface="Segoe UI Light"/>
                  <a:ea typeface="Segoe UI" pitchFamily="34" charset="0"/>
                  <a:cs typeface="Segoe UI" pitchFamily="34" charset="0"/>
                </a:rPr>
                <a:t>Skills</a:t>
              </a:r>
            </a:p>
          </p:txBody>
        </p:sp>
        <p:sp>
          <p:nvSpPr>
            <p:cNvPr id="47" name="Freeform 43"/>
            <p:cNvSpPr>
              <a:spLocks noChangeAspect="1" noEditPoints="1"/>
            </p:cNvSpPr>
            <p:nvPr userDrawn="1"/>
          </p:nvSpPr>
          <p:spPr bwMode="black">
            <a:xfrm>
              <a:off x="8032537" y="3838645"/>
              <a:ext cx="265176" cy="247856"/>
            </a:xfrm>
            <a:custGeom>
              <a:avLst/>
              <a:gdLst>
                <a:gd name="T0" fmla="*/ 106 w 800"/>
                <a:gd name="T1" fmla="*/ 178 h 748"/>
                <a:gd name="T2" fmla="*/ 204 w 800"/>
                <a:gd name="T3" fmla="*/ 88 h 748"/>
                <a:gd name="T4" fmla="*/ 495 w 800"/>
                <a:gd name="T5" fmla="*/ 588 h 748"/>
                <a:gd name="T6" fmla="*/ 398 w 800"/>
                <a:gd name="T7" fmla="*/ 677 h 748"/>
                <a:gd name="T8" fmla="*/ 148 w 800"/>
                <a:gd name="T9" fmla="*/ 300 h 748"/>
                <a:gd name="T10" fmla="*/ 84 w 800"/>
                <a:gd name="T11" fmla="*/ 138 h 748"/>
                <a:gd name="T12" fmla="*/ 49 w 800"/>
                <a:gd name="T13" fmla="*/ 220 h 748"/>
                <a:gd name="T14" fmla="*/ 0 w 800"/>
                <a:gd name="T15" fmla="*/ 499 h 748"/>
                <a:gd name="T16" fmla="*/ 148 w 800"/>
                <a:gd name="T17" fmla="*/ 300 h 748"/>
                <a:gd name="T18" fmla="*/ 263 w 800"/>
                <a:gd name="T19" fmla="*/ 719 h 748"/>
                <a:gd name="T20" fmla="*/ 257 w 800"/>
                <a:gd name="T21" fmla="*/ 657 h 748"/>
                <a:gd name="T22" fmla="*/ 169 w 800"/>
                <a:gd name="T23" fmla="*/ 732 h 748"/>
                <a:gd name="T24" fmla="*/ 229 w 800"/>
                <a:gd name="T25" fmla="*/ 661 h 748"/>
                <a:gd name="T26" fmla="*/ 169 w 800"/>
                <a:gd name="T27" fmla="*/ 732 h 748"/>
                <a:gd name="T28" fmla="*/ 144 w 800"/>
                <a:gd name="T29" fmla="*/ 735 h 748"/>
                <a:gd name="T30" fmla="*/ 138 w 800"/>
                <a:gd name="T31" fmla="*/ 674 h 748"/>
                <a:gd name="T32" fmla="*/ 51 w 800"/>
                <a:gd name="T33" fmla="*/ 748 h 748"/>
                <a:gd name="T34" fmla="*/ 111 w 800"/>
                <a:gd name="T35" fmla="*/ 678 h 748"/>
                <a:gd name="T36" fmla="*/ 51 w 800"/>
                <a:gd name="T37" fmla="*/ 748 h 748"/>
                <a:gd name="T38" fmla="*/ 28 w 800"/>
                <a:gd name="T39" fmla="*/ 716 h 748"/>
                <a:gd name="T40" fmla="*/ 47 w 800"/>
                <a:gd name="T41" fmla="*/ 741 h 748"/>
                <a:gd name="T42" fmla="*/ 351 w 800"/>
                <a:gd name="T43" fmla="*/ 696 h 748"/>
                <a:gd name="T44" fmla="*/ 328 w 800"/>
                <a:gd name="T45" fmla="*/ 659 h 748"/>
                <a:gd name="T46" fmla="*/ 277 w 800"/>
                <a:gd name="T47" fmla="*/ 706 h 748"/>
                <a:gd name="T48" fmla="*/ 457 w 800"/>
                <a:gd name="T49" fmla="*/ 471 h 748"/>
                <a:gd name="T50" fmla="*/ 505 w 800"/>
                <a:gd name="T51" fmla="*/ 567 h 748"/>
                <a:gd name="T52" fmla="*/ 509 w 800"/>
                <a:gd name="T53" fmla="*/ 568 h 748"/>
                <a:gd name="T54" fmla="*/ 516 w 800"/>
                <a:gd name="T55" fmla="*/ 556 h 748"/>
                <a:gd name="T56" fmla="*/ 667 w 800"/>
                <a:gd name="T57" fmla="*/ 326 h 748"/>
                <a:gd name="T58" fmla="*/ 794 w 800"/>
                <a:gd name="T59" fmla="*/ 166 h 748"/>
                <a:gd name="T60" fmla="*/ 715 w 800"/>
                <a:gd name="T61" fmla="*/ 260 h 748"/>
                <a:gd name="T62" fmla="*/ 775 w 800"/>
                <a:gd name="T63" fmla="*/ 124 h 748"/>
                <a:gd name="T64" fmla="*/ 682 w 800"/>
                <a:gd name="T65" fmla="*/ 241 h 748"/>
                <a:gd name="T66" fmla="*/ 742 w 800"/>
                <a:gd name="T67" fmla="*/ 104 h 748"/>
                <a:gd name="T68" fmla="*/ 650 w 800"/>
                <a:gd name="T69" fmla="*/ 221 h 748"/>
                <a:gd name="T70" fmla="*/ 709 w 800"/>
                <a:gd name="T71" fmla="*/ 85 h 748"/>
                <a:gd name="T72" fmla="*/ 589 w 800"/>
                <a:gd name="T73" fmla="*/ 248 h 748"/>
                <a:gd name="T74" fmla="*/ 615 w 800"/>
                <a:gd name="T75" fmla="*/ 294 h 748"/>
                <a:gd name="T76" fmla="*/ 520 w 800"/>
                <a:gd name="T77" fmla="*/ 247 h 748"/>
                <a:gd name="T78" fmla="*/ 490 w 800"/>
                <a:gd name="T79" fmla="*/ 1 h 748"/>
                <a:gd name="T80" fmla="*/ 460 w 800"/>
                <a:gd name="T81" fmla="*/ 249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00" h="748">
                  <a:moveTo>
                    <a:pt x="350" y="661"/>
                  </a:moveTo>
                  <a:cubicBezTo>
                    <a:pt x="106" y="178"/>
                    <a:pt x="106" y="178"/>
                    <a:pt x="106" y="178"/>
                  </a:cubicBezTo>
                  <a:cubicBezTo>
                    <a:pt x="98" y="160"/>
                    <a:pt x="105" y="138"/>
                    <a:pt x="122" y="130"/>
                  </a:cubicBezTo>
                  <a:cubicBezTo>
                    <a:pt x="204" y="88"/>
                    <a:pt x="204" y="88"/>
                    <a:pt x="204" y="88"/>
                  </a:cubicBezTo>
                  <a:cubicBezTo>
                    <a:pt x="222" y="80"/>
                    <a:pt x="244" y="87"/>
                    <a:pt x="252" y="104"/>
                  </a:cubicBezTo>
                  <a:cubicBezTo>
                    <a:pt x="495" y="588"/>
                    <a:pt x="495" y="588"/>
                    <a:pt x="495" y="588"/>
                  </a:cubicBezTo>
                  <a:cubicBezTo>
                    <a:pt x="504" y="605"/>
                    <a:pt x="497" y="627"/>
                    <a:pt x="479" y="636"/>
                  </a:cubicBezTo>
                  <a:cubicBezTo>
                    <a:pt x="398" y="677"/>
                    <a:pt x="398" y="677"/>
                    <a:pt x="398" y="677"/>
                  </a:cubicBezTo>
                  <a:cubicBezTo>
                    <a:pt x="380" y="686"/>
                    <a:pt x="358" y="679"/>
                    <a:pt x="350" y="661"/>
                  </a:cubicBezTo>
                  <a:close/>
                  <a:moveTo>
                    <a:pt x="148" y="300"/>
                  </a:moveTo>
                  <a:cubicBezTo>
                    <a:pt x="83" y="171"/>
                    <a:pt x="83" y="171"/>
                    <a:pt x="83" y="171"/>
                  </a:cubicBezTo>
                  <a:cubicBezTo>
                    <a:pt x="78" y="161"/>
                    <a:pt x="79" y="148"/>
                    <a:pt x="84" y="138"/>
                  </a:cubicBezTo>
                  <a:cubicBezTo>
                    <a:pt x="67" y="134"/>
                    <a:pt x="67" y="134"/>
                    <a:pt x="67" y="134"/>
                  </a:cubicBezTo>
                  <a:cubicBezTo>
                    <a:pt x="49" y="220"/>
                    <a:pt x="49" y="220"/>
                    <a:pt x="49" y="220"/>
                  </a:cubicBezTo>
                  <a:cubicBezTo>
                    <a:pt x="63" y="223"/>
                    <a:pt x="63" y="223"/>
                    <a:pt x="63" y="223"/>
                  </a:cubicBezTo>
                  <a:cubicBezTo>
                    <a:pt x="49" y="325"/>
                    <a:pt x="0" y="388"/>
                    <a:pt x="0" y="499"/>
                  </a:cubicBezTo>
                  <a:cubicBezTo>
                    <a:pt x="18" y="529"/>
                    <a:pt x="26" y="622"/>
                    <a:pt x="14" y="672"/>
                  </a:cubicBezTo>
                  <a:cubicBezTo>
                    <a:pt x="85" y="555"/>
                    <a:pt x="129" y="431"/>
                    <a:pt x="148" y="300"/>
                  </a:cubicBezTo>
                  <a:close/>
                  <a:moveTo>
                    <a:pt x="230" y="723"/>
                  </a:moveTo>
                  <a:cubicBezTo>
                    <a:pt x="263" y="719"/>
                    <a:pt x="263" y="719"/>
                    <a:pt x="263" y="719"/>
                  </a:cubicBezTo>
                  <a:cubicBezTo>
                    <a:pt x="290" y="653"/>
                    <a:pt x="290" y="653"/>
                    <a:pt x="290" y="653"/>
                  </a:cubicBezTo>
                  <a:cubicBezTo>
                    <a:pt x="257" y="657"/>
                    <a:pt x="257" y="657"/>
                    <a:pt x="257" y="657"/>
                  </a:cubicBezTo>
                  <a:cubicBezTo>
                    <a:pt x="230" y="723"/>
                    <a:pt x="230" y="723"/>
                    <a:pt x="230" y="723"/>
                  </a:cubicBezTo>
                  <a:close/>
                  <a:moveTo>
                    <a:pt x="169" y="732"/>
                  </a:moveTo>
                  <a:cubicBezTo>
                    <a:pt x="202" y="727"/>
                    <a:pt x="202" y="727"/>
                    <a:pt x="202" y="727"/>
                  </a:cubicBezTo>
                  <a:cubicBezTo>
                    <a:pt x="229" y="661"/>
                    <a:pt x="229" y="661"/>
                    <a:pt x="229" y="661"/>
                  </a:cubicBezTo>
                  <a:cubicBezTo>
                    <a:pt x="196" y="666"/>
                    <a:pt x="196" y="666"/>
                    <a:pt x="196" y="666"/>
                  </a:cubicBezTo>
                  <a:cubicBezTo>
                    <a:pt x="169" y="732"/>
                    <a:pt x="169" y="732"/>
                    <a:pt x="169" y="732"/>
                  </a:cubicBezTo>
                  <a:close/>
                  <a:moveTo>
                    <a:pt x="111" y="740"/>
                  </a:moveTo>
                  <a:cubicBezTo>
                    <a:pt x="144" y="735"/>
                    <a:pt x="144" y="735"/>
                    <a:pt x="144" y="735"/>
                  </a:cubicBezTo>
                  <a:cubicBezTo>
                    <a:pt x="171" y="669"/>
                    <a:pt x="171" y="669"/>
                    <a:pt x="171" y="669"/>
                  </a:cubicBezTo>
                  <a:cubicBezTo>
                    <a:pt x="138" y="674"/>
                    <a:pt x="138" y="674"/>
                    <a:pt x="138" y="674"/>
                  </a:cubicBezTo>
                  <a:cubicBezTo>
                    <a:pt x="111" y="740"/>
                    <a:pt x="111" y="740"/>
                    <a:pt x="111" y="740"/>
                  </a:cubicBezTo>
                  <a:close/>
                  <a:moveTo>
                    <a:pt x="51" y="748"/>
                  </a:moveTo>
                  <a:cubicBezTo>
                    <a:pt x="84" y="744"/>
                    <a:pt x="84" y="744"/>
                    <a:pt x="84" y="744"/>
                  </a:cubicBezTo>
                  <a:cubicBezTo>
                    <a:pt x="111" y="678"/>
                    <a:pt x="111" y="678"/>
                    <a:pt x="111" y="678"/>
                  </a:cubicBezTo>
                  <a:cubicBezTo>
                    <a:pt x="78" y="682"/>
                    <a:pt x="78" y="682"/>
                    <a:pt x="78" y="682"/>
                  </a:cubicBezTo>
                  <a:cubicBezTo>
                    <a:pt x="51" y="748"/>
                    <a:pt x="51" y="748"/>
                    <a:pt x="51" y="748"/>
                  </a:cubicBezTo>
                  <a:close/>
                  <a:moveTo>
                    <a:pt x="47" y="741"/>
                  </a:moveTo>
                  <a:cubicBezTo>
                    <a:pt x="28" y="716"/>
                    <a:pt x="28" y="716"/>
                    <a:pt x="28" y="716"/>
                  </a:cubicBezTo>
                  <a:cubicBezTo>
                    <a:pt x="60" y="711"/>
                    <a:pt x="60" y="711"/>
                    <a:pt x="60" y="711"/>
                  </a:cubicBezTo>
                  <a:cubicBezTo>
                    <a:pt x="47" y="741"/>
                    <a:pt x="47" y="741"/>
                    <a:pt x="47" y="741"/>
                  </a:cubicBezTo>
                  <a:close/>
                  <a:moveTo>
                    <a:pt x="277" y="706"/>
                  </a:moveTo>
                  <a:cubicBezTo>
                    <a:pt x="351" y="696"/>
                    <a:pt x="351" y="696"/>
                    <a:pt x="351" y="696"/>
                  </a:cubicBezTo>
                  <a:cubicBezTo>
                    <a:pt x="347" y="693"/>
                    <a:pt x="343" y="689"/>
                    <a:pt x="341" y="684"/>
                  </a:cubicBezTo>
                  <a:cubicBezTo>
                    <a:pt x="328" y="659"/>
                    <a:pt x="328" y="659"/>
                    <a:pt x="328" y="659"/>
                  </a:cubicBezTo>
                  <a:cubicBezTo>
                    <a:pt x="295" y="664"/>
                    <a:pt x="295" y="664"/>
                    <a:pt x="295" y="664"/>
                  </a:cubicBezTo>
                  <a:cubicBezTo>
                    <a:pt x="277" y="706"/>
                    <a:pt x="277" y="706"/>
                    <a:pt x="277" y="706"/>
                  </a:cubicBezTo>
                  <a:close/>
                  <a:moveTo>
                    <a:pt x="460" y="249"/>
                  </a:moveTo>
                  <a:cubicBezTo>
                    <a:pt x="457" y="471"/>
                    <a:pt x="457" y="471"/>
                    <a:pt x="457" y="471"/>
                  </a:cubicBezTo>
                  <a:cubicBezTo>
                    <a:pt x="481" y="518"/>
                    <a:pt x="481" y="518"/>
                    <a:pt x="481" y="518"/>
                  </a:cubicBezTo>
                  <a:cubicBezTo>
                    <a:pt x="505" y="567"/>
                    <a:pt x="505" y="567"/>
                    <a:pt x="505" y="567"/>
                  </a:cubicBezTo>
                  <a:cubicBezTo>
                    <a:pt x="507" y="571"/>
                    <a:pt x="507" y="571"/>
                    <a:pt x="507" y="571"/>
                  </a:cubicBezTo>
                  <a:cubicBezTo>
                    <a:pt x="509" y="568"/>
                    <a:pt x="509" y="568"/>
                    <a:pt x="509" y="568"/>
                  </a:cubicBezTo>
                  <a:cubicBezTo>
                    <a:pt x="516" y="568"/>
                    <a:pt x="516" y="568"/>
                    <a:pt x="516" y="568"/>
                  </a:cubicBezTo>
                  <a:cubicBezTo>
                    <a:pt x="516" y="556"/>
                    <a:pt x="516" y="556"/>
                    <a:pt x="516" y="556"/>
                  </a:cubicBezTo>
                  <a:cubicBezTo>
                    <a:pt x="658" y="320"/>
                    <a:pt x="658" y="320"/>
                    <a:pt x="658" y="320"/>
                  </a:cubicBezTo>
                  <a:cubicBezTo>
                    <a:pt x="667" y="326"/>
                    <a:pt x="667" y="326"/>
                    <a:pt x="667" y="326"/>
                  </a:cubicBezTo>
                  <a:cubicBezTo>
                    <a:pt x="680" y="333"/>
                    <a:pt x="696" y="329"/>
                    <a:pt x="703" y="317"/>
                  </a:cubicBezTo>
                  <a:cubicBezTo>
                    <a:pt x="794" y="166"/>
                    <a:pt x="794" y="166"/>
                    <a:pt x="794" y="166"/>
                  </a:cubicBezTo>
                  <a:cubicBezTo>
                    <a:pt x="800" y="156"/>
                    <a:pt x="798" y="143"/>
                    <a:pt x="790" y="134"/>
                  </a:cubicBezTo>
                  <a:cubicBezTo>
                    <a:pt x="715" y="260"/>
                    <a:pt x="715" y="260"/>
                    <a:pt x="715" y="260"/>
                  </a:cubicBezTo>
                  <a:cubicBezTo>
                    <a:pt x="699" y="250"/>
                    <a:pt x="699" y="250"/>
                    <a:pt x="699" y="250"/>
                  </a:cubicBezTo>
                  <a:cubicBezTo>
                    <a:pt x="775" y="124"/>
                    <a:pt x="775" y="124"/>
                    <a:pt x="775" y="124"/>
                  </a:cubicBezTo>
                  <a:cubicBezTo>
                    <a:pt x="758" y="114"/>
                    <a:pt x="758" y="114"/>
                    <a:pt x="758" y="114"/>
                  </a:cubicBezTo>
                  <a:cubicBezTo>
                    <a:pt x="682" y="241"/>
                    <a:pt x="682" y="241"/>
                    <a:pt x="682" y="241"/>
                  </a:cubicBezTo>
                  <a:cubicBezTo>
                    <a:pt x="666" y="231"/>
                    <a:pt x="666" y="231"/>
                    <a:pt x="666" y="231"/>
                  </a:cubicBezTo>
                  <a:cubicBezTo>
                    <a:pt x="742" y="104"/>
                    <a:pt x="742" y="104"/>
                    <a:pt x="742" y="104"/>
                  </a:cubicBezTo>
                  <a:cubicBezTo>
                    <a:pt x="725" y="94"/>
                    <a:pt x="725" y="94"/>
                    <a:pt x="725" y="94"/>
                  </a:cubicBezTo>
                  <a:cubicBezTo>
                    <a:pt x="650" y="221"/>
                    <a:pt x="650" y="221"/>
                    <a:pt x="650" y="221"/>
                  </a:cubicBezTo>
                  <a:cubicBezTo>
                    <a:pt x="633" y="211"/>
                    <a:pt x="633" y="211"/>
                    <a:pt x="633" y="211"/>
                  </a:cubicBezTo>
                  <a:cubicBezTo>
                    <a:pt x="709" y="85"/>
                    <a:pt x="709" y="85"/>
                    <a:pt x="709" y="85"/>
                  </a:cubicBezTo>
                  <a:cubicBezTo>
                    <a:pt x="697" y="82"/>
                    <a:pt x="685" y="87"/>
                    <a:pt x="679" y="97"/>
                  </a:cubicBezTo>
                  <a:cubicBezTo>
                    <a:pt x="589" y="248"/>
                    <a:pt x="589" y="248"/>
                    <a:pt x="589" y="248"/>
                  </a:cubicBezTo>
                  <a:cubicBezTo>
                    <a:pt x="581" y="261"/>
                    <a:pt x="585" y="277"/>
                    <a:pt x="598" y="284"/>
                  </a:cubicBezTo>
                  <a:cubicBezTo>
                    <a:pt x="615" y="294"/>
                    <a:pt x="615" y="294"/>
                    <a:pt x="615" y="294"/>
                  </a:cubicBezTo>
                  <a:cubicBezTo>
                    <a:pt x="518" y="456"/>
                    <a:pt x="518" y="456"/>
                    <a:pt x="518" y="456"/>
                  </a:cubicBezTo>
                  <a:cubicBezTo>
                    <a:pt x="520" y="247"/>
                    <a:pt x="520" y="247"/>
                    <a:pt x="520" y="247"/>
                  </a:cubicBezTo>
                  <a:cubicBezTo>
                    <a:pt x="556" y="229"/>
                    <a:pt x="582" y="183"/>
                    <a:pt x="583" y="129"/>
                  </a:cubicBezTo>
                  <a:cubicBezTo>
                    <a:pt x="584" y="59"/>
                    <a:pt x="542" y="2"/>
                    <a:pt x="490" y="1"/>
                  </a:cubicBezTo>
                  <a:cubicBezTo>
                    <a:pt x="437" y="0"/>
                    <a:pt x="394" y="57"/>
                    <a:pt x="393" y="127"/>
                  </a:cubicBezTo>
                  <a:cubicBezTo>
                    <a:pt x="392" y="184"/>
                    <a:pt x="420" y="233"/>
                    <a:pt x="460" y="24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914126"/>
              <a:endParaRPr lang="en-US" sz="1600">
                <a:solidFill>
                  <a:srgbClr val="000000"/>
                </a:solidFill>
              </a:endParaRPr>
            </a:p>
          </p:txBody>
        </p:sp>
      </p:grpSp>
      <p:sp>
        <p:nvSpPr>
          <p:cNvPr id="10" name="Text Placeholder 9"/>
          <p:cNvSpPr>
            <a:spLocks noGrp="1"/>
          </p:cNvSpPr>
          <p:nvPr>
            <p:ph type="body" sz="quarter" idx="32"/>
          </p:nvPr>
        </p:nvSpPr>
        <p:spPr>
          <a:xfrm>
            <a:off x="8043142" y="4385025"/>
            <a:ext cx="1885672" cy="1377451"/>
          </a:xfrm>
        </p:spPr>
        <p:txBody>
          <a:bodyPr/>
          <a:lstStyle>
            <a:lvl1pPr marL="177747" indent="-177747">
              <a:lnSpc>
                <a:spcPct val="100000"/>
              </a:lnSpc>
              <a:spcBef>
                <a:spcPts val="200"/>
              </a:spcBef>
              <a:buFont typeface="Wingdings" panose="05000000000000000000" pitchFamily="2" charset="2"/>
              <a:buChar char="ü"/>
              <a:defRPr sz="1050" spc="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54" name="Text Placeholder 9"/>
          <p:cNvSpPr>
            <a:spLocks noGrp="1"/>
          </p:cNvSpPr>
          <p:nvPr>
            <p:ph type="body" sz="quarter" idx="33"/>
          </p:nvPr>
        </p:nvSpPr>
        <p:spPr>
          <a:xfrm>
            <a:off x="10198323" y="4385025"/>
            <a:ext cx="1885672" cy="1377451"/>
          </a:xfrm>
        </p:spPr>
        <p:txBody>
          <a:bodyPr/>
          <a:lstStyle>
            <a:lvl1pPr marL="177747" indent="-177747">
              <a:lnSpc>
                <a:spcPct val="100000"/>
              </a:lnSpc>
              <a:spcBef>
                <a:spcPts val="200"/>
              </a:spcBef>
              <a:buFont typeface="Wingdings" panose="05000000000000000000" pitchFamily="2" charset="2"/>
              <a:buChar char="ü"/>
              <a:defRPr sz="1050" spc="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59" name="Text Placeholder 9"/>
          <p:cNvSpPr>
            <a:spLocks noGrp="1"/>
          </p:cNvSpPr>
          <p:nvPr userDrawn="1">
            <p:ph type="body" sz="quarter" idx="34"/>
          </p:nvPr>
        </p:nvSpPr>
        <p:spPr>
          <a:xfrm>
            <a:off x="4632785" y="1066765"/>
            <a:ext cx="2942262" cy="1083469"/>
          </a:xfrm>
        </p:spPr>
        <p:txBody>
          <a:bodyPr/>
          <a:lstStyle>
            <a:lvl1pPr marL="177747" indent="-177747">
              <a:lnSpc>
                <a:spcPct val="100000"/>
              </a:lnSpc>
              <a:spcBef>
                <a:spcPts val="200"/>
              </a:spcBef>
              <a:buFont typeface="Wingdings" panose="05000000000000000000" pitchFamily="2" charset="2"/>
              <a:buChar char="ü"/>
              <a:defRPr sz="1200" spc="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71" name="Text Placeholder 9"/>
          <p:cNvSpPr>
            <a:spLocks noGrp="1"/>
          </p:cNvSpPr>
          <p:nvPr userDrawn="1">
            <p:ph type="body" sz="quarter" idx="35"/>
          </p:nvPr>
        </p:nvSpPr>
        <p:spPr>
          <a:xfrm>
            <a:off x="4632785" y="2547101"/>
            <a:ext cx="2942262" cy="1083469"/>
          </a:xfrm>
        </p:spPr>
        <p:txBody>
          <a:bodyPr/>
          <a:lstStyle>
            <a:lvl1pPr marL="177747" indent="-177747">
              <a:lnSpc>
                <a:spcPct val="100000"/>
              </a:lnSpc>
              <a:spcBef>
                <a:spcPts val="200"/>
              </a:spcBef>
              <a:buFont typeface="Wingdings" panose="05000000000000000000" pitchFamily="2" charset="2"/>
              <a:buChar char="ü"/>
              <a:defRPr sz="1200" spc="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84" name="Text Placeholder 9"/>
          <p:cNvSpPr>
            <a:spLocks noGrp="1"/>
          </p:cNvSpPr>
          <p:nvPr userDrawn="1">
            <p:ph type="body" sz="quarter" idx="36"/>
          </p:nvPr>
        </p:nvSpPr>
        <p:spPr>
          <a:xfrm>
            <a:off x="4632785" y="4017305"/>
            <a:ext cx="2942262" cy="1083469"/>
          </a:xfrm>
        </p:spPr>
        <p:txBody>
          <a:bodyPr/>
          <a:lstStyle>
            <a:lvl1pPr marL="177747" indent="-177747">
              <a:lnSpc>
                <a:spcPct val="100000"/>
              </a:lnSpc>
              <a:spcBef>
                <a:spcPts val="200"/>
              </a:spcBef>
              <a:buFont typeface="Wingdings" panose="05000000000000000000" pitchFamily="2" charset="2"/>
              <a:buChar char="ü"/>
              <a:defRPr sz="1200" spc="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02" name="Text Placeholder 9"/>
          <p:cNvSpPr>
            <a:spLocks noGrp="1"/>
          </p:cNvSpPr>
          <p:nvPr userDrawn="1">
            <p:ph type="body" sz="quarter" idx="37"/>
          </p:nvPr>
        </p:nvSpPr>
        <p:spPr>
          <a:xfrm>
            <a:off x="4632785" y="5467161"/>
            <a:ext cx="2942262" cy="1083469"/>
          </a:xfrm>
        </p:spPr>
        <p:txBody>
          <a:bodyPr/>
          <a:lstStyle>
            <a:lvl1pPr marL="177747" indent="-177747">
              <a:lnSpc>
                <a:spcPct val="100000"/>
              </a:lnSpc>
              <a:spcBef>
                <a:spcPts val="200"/>
              </a:spcBef>
              <a:buFont typeface="Wingdings" panose="05000000000000000000" pitchFamily="2" charset="2"/>
              <a:buChar char="ü"/>
              <a:defRPr sz="1200" spc="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grpSp>
        <p:nvGrpSpPr>
          <p:cNvPr id="25" name="Group 24"/>
          <p:cNvGrpSpPr/>
          <p:nvPr userDrawn="1"/>
        </p:nvGrpSpPr>
        <p:grpSpPr>
          <a:xfrm>
            <a:off x="4534431" y="3633140"/>
            <a:ext cx="3040615" cy="355224"/>
            <a:chOff x="4535612" y="3770300"/>
            <a:chExt cx="3041407" cy="355224"/>
          </a:xfrm>
        </p:grpSpPr>
        <p:sp>
          <p:nvSpPr>
            <p:cNvPr id="80" name="Rectangle 79"/>
            <p:cNvSpPr/>
            <p:nvPr userDrawn="1"/>
          </p:nvSpPr>
          <p:spPr bwMode="auto">
            <a:xfrm>
              <a:off x="4535612" y="3770300"/>
              <a:ext cx="3041407" cy="355224"/>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457200" tIns="0" rIns="0" bIns="0" numCol="1" rtlCol="0" anchor="ctr" anchorCtr="0" compatLnSpc="1">
              <a:prstTxWarp prst="textNoShape">
                <a:avLst/>
              </a:prstTxWarp>
            </a:bodyPr>
            <a:lstStyle/>
            <a:p>
              <a:pPr defTabSz="913825" fontAlgn="base">
                <a:lnSpc>
                  <a:spcPct val="90000"/>
                </a:lnSpc>
                <a:spcBef>
                  <a:spcPct val="0"/>
                </a:spcBef>
                <a:spcAft>
                  <a:spcPct val="0"/>
                </a:spcAft>
              </a:pPr>
              <a:r>
                <a:rPr lang="en-US" sz="1799" dirty="0">
                  <a:gradFill>
                    <a:gsLst>
                      <a:gs pos="0">
                        <a:srgbClr val="FFFFFF"/>
                      </a:gs>
                      <a:gs pos="100000">
                        <a:srgbClr val="FFFFFF"/>
                      </a:gs>
                    </a:gsLst>
                    <a:lin ang="5400000" scaled="0"/>
                  </a:gradFill>
                  <a:latin typeface="Segoe UI Light"/>
                  <a:ea typeface="Segoe UI" pitchFamily="34" charset="0"/>
                  <a:cs typeface="Segoe UI" pitchFamily="34" charset="0"/>
                </a:rPr>
                <a:t>My Communications</a:t>
              </a:r>
            </a:p>
          </p:txBody>
        </p:sp>
        <p:sp>
          <p:nvSpPr>
            <p:cNvPr id="103" name="Freeform 64"/>
            <p:cNvSpPr>
              <a:spLocks noChangeAspect="1" noEditPoints="1"/>
            </p:cNvSpPr>
            <p:nvPr userDrawn="1"/>
          </p:nvSpPr>
          <p:spPr bwMode="black">
            <a:xfrm>
              <a:off x="4594185" y="3799076"/>
              <a:ext cx="310896" cy="238768"/>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914126"/>
              <a:endParaRPr lang="en-US" sz="1600">
                <a:solidFill>
                  <a:srgbClr val="000000"/>
                </a:solidFill>
              </a:endParaRPr>
            </a:p>
          </p:txBody>
        </p:sp>
      </p:grpSp>
      <p:grpSp>
        <p:nvGrpSpPr>
          <p:cNvPr id="18" name="Group 17"/>
          <p:cNvGrpSpPr/>
          <p:nvPr userDrawn="1"/>
        </p:nvGrpSpPr>
        <p:grpSpPr>
          <a:xfrm>
            <a:off x="4534431" y="2162936"/>
            <a:ext cx="3040615" cy="355224"/>
            <a:chOff x="4535612" y="2223896"/>
            <a:chExt cx="3041407" cy="355224"/>
          </a:xfrm>
        </p:grpSpPr>
        <p:sp>
          <p:nvSpPr>
            <p:cNvPr id="69" name="Rectangle 68"/>
            <p:cNvSpPr/>
            <p:nvPr userDrawn="1"/>
          </p:nvSpPr>
          <p:spPr bwMode="auto">
            <a:xfrm>
              <a:off x="4535612" y="2223896"/>
              <a:ext cx="3041407" cy="355224"/>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457200" tIns="0" rIns="0" bIns="0" numCol="1" rtlCol="0" anchor="ctr" anchorCtr="0" compatLnSpc="1">
              <a:prstTxWarp prst="textNoShape">
                <a:avLst/>
              </a:prstTxWarp>
            </a:bodyPr>
            <a:lstStyle/>
            <a:p>
              <a:pPr defTabSz="913825" fontAlgn="base">
                <a:lnSpc>
                  <a:spcPct val="90000"/>
                </a:lnSpc>
                <a:spcBef>
                  <a:spcPct val="0"/>
                </a:spcBef>
                <a:spcAft>
                  <a:spcPct val="0"/>
                </a:spcAft>
              </a:pPr>
              <a:r>
                <a:rPr lang="en-US" sz="1799" dirty="0">
                  <a:gradFill>
                    <a:gsLst>
                      <a:gs pos="0">
                        <a:srgbClr val="FFFFFF"/>
                      </a:gs>
                      <a:gs pos="100000">
                        <a:srgbClr val="FFFFFF"/>
                      </a:gs>
                    </a:gsLst>
                    <a:lin ang="5400000" scaled="0"/>
                  </a:gradFill>
                  <a:latin typeface="Segoe UI Light"/>
                  <a:ea typeface="Segoe UI" pitchFamily="34" charset="0"/>
                  <a:cs typeface="Segoe UI" pitchFamily="34" charset="0"/>
                </a:rPr>
                <a:t>My Collaboration </a:t>
              </a:r>
            </a:p>
          </p:txBody>
        </p:sp>
        <p:sp>
          <p:nvSpPr>
            <p:cNvPr id="104" name="Freeform 73"/>
            <p:cNvSpPr>
              <a:spLocks noChangeAspect="1" noEditPoints="1"/>
            </p:cNvSpPr>
            <p:nvPr userDrawn="1"/>
          </p:nvSpPr>
          <p:spPr bwMode="black">
            <a:xfrm>
              <a:off x="4607552" y="2251444"/>
              <a:ext cx="310896" cy="300128"/>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914126"/>
              <a:endParaRPr lang="en-US" sz="1600">
                <a:solidFill>
                  <a:srgbClr val="000000"/>
                </a:solidFill>
              </a:endParaRPr>
            </a:p>
          </p:txBody>
        </p:sp>
      </p:grpSp>
      <p:grpSp>
        <p:nvGrpSpPr>
          <p:cNvPr id="17" name="Group 16"/>
          <p:cNvGrpSpPr/>
          <p:nvPr userDrawn="1"/>
        </p:nvGrpSpPr>
        <p:grpSpPr>
          <a:xfrm>
            <a:off x="4534431" y="682600"/>
            <a:ext cx="3040615" cy="355224"/>
            <a:chOff x="4535612" y="682600"/>
            <a:chExt cx="3041407" cy="355224"/>
          </a:xfrm>
        </p:grpSpPr>
        <p:sp>
          <p:nvSpPr>
            <p:cNvPr id="57" name="Rectangle 56"/>
            <p:cNvSpPr/>
            <p:nvPr userDrawn="1"/>
          </p:nvSpPr>
          <p:spPr bwMode="auto">
            <a:xfrm>
              <a:off x="4535612" y="682600"/>
              <a:ext cx="3041407" cy="355224"/>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457200" tIns="0" rIns="0" bIns="0" numCol="1" rtlCol="0" anchor="ctr" anchorCtr="0" compatLnSpc="1">
              <a:prstTxWarp prst="textNoShape">
                <a:avLst/>
              </a:prstTxWarp>
            </a:bodyPr>
            <a:lstStyle/>
            <a:p>
              <a:pPr defTabSz="913825" fontAlgn="base">
                <a:lnSpc>
                  <a:spcPct val="90000"/>
                </a:lnSpc>
                <a:spcBef>
                  <a:spcPct val="0"/>
                </a:spcBef>
                <a:spcAft>
                  <a:spcPct val="0"/>
                </a:spcAft>
              </a:pPr>
              <a:r>
                <a:rPr lang="en-US" sz="1799" dirty="0">
                  <a:gradFill>
                    <a:gsLst>
                      <a:gs pos="0">
                        <a:srgbClr val="FFFFFF"/>
                      </a:gs>
                      <a:gs pos="100000">
                        <a:srgbClr val="FFFFFF"/>
                      </a:gs>
                    </a:gsLst>
                    <a:lin ang="5400000" scaled="0"/>
                  </a:gradFill>
                  <a:latin typeface="Segoe UI Light"/>
                  <a:ea typeface="Segoe UI" pitchFamily="34" charset="0"/>
                  <a:cs typeface="Segoe UI" pitchFamily="34" charset="0"/>
                </a:rPr>
                <a:t>My Work </a:t>
              </a:r>
            </a:p>
          </p:txBody>
        </p:sp>
        <p:sp>
          <p:nvSpPr>
            <p:cNvPr id="105" name="Freeform 81"/>
            <p:cNvSpPr>
              <a:spLocks noChangeAspect="1"/>
            </p:cNvSpPr>
            <p:nvPr userDrawn="1"/>
          </p:nvSpPr>
          <p:spPr bwMode="black">
            <a:xfrm>
              <a:off x="4656988" y="704764"/>
              <a:ext cx="228327" cy="310896"/>
            </a:xfrm>
            <a:custGeom>
              <a:avLst/>
              <a:gdLst>
                <a:gd name="T0" fmla="*/ 230 w 256"/>
                <a:gd name="T1" fmla="*/ 221 h 349"/>
                <a:gd name="T2" fmla="*/ 256 w 256"/>
                <a:gd name="T3" fmla="*/ 202 h 349"/>
                <a:gd name="T4" fmla="*/ 232 w 256"/>
                <a:gd name="T5" fmla="*/ 184 h 349"/>
                <a:gd name="T6" fmla="*/ 239 w 256"/>
                <a:gd name="T7" fmla="*/ 170 h 349"/>
                <a:gd name="T8" fmla="*/ 217 w 256"/>
                <a:gd name="T9" fmla="*/ 152 h 349"/>
                <a:gd name="T10" fmla="*/ 187 w 256"/>
                <a:gd name="T11" fmla="*/ 152 h 349"/>
                <a:gd name="T12" fmla="*/ 187 w 256"/>
                <a:gd name="T13" fmla="*/ 91 h 349"/>
                <a:gd name="T14" fmla="*/ 217 w 256"/>
                <a:gd name="T15" fmla="*/ 45 h 349"/>
                <a:gd name="T16" fmla="*/ 203 w 256"/>
                <a:gd name="T17" fmla="*/ 10 h 349"/>
                <a:gd name="T18" fmla="*/ 166 w 256"/>
                <a:gd name="T19" fmla="*/ 58 h 349"/>
                <a:gd name="T20" fmla="*/ 130 w 256"/>
                <a:gd name="T21" fmla="*/ 10 h 349"/>
                <a:gd name="T22" fmla="*/ 116 w 256"/>
                <a:gd name="T23" fmla="*/ 45 h 349"/>
                <a:gd name="T24" fmla="*/ 146 w 256"/>
                <a:gd name="T25" fmla="*/ 91 h 349"/>
                <a:gd name="T26" fmla="*/ 146 w 256"/>
                <a:gd name="T27" fmla="*/ 121 h 349"/>
                <a:gd name="T28" fmla="*/ 143 w 256"/>
                <a:gd name="T29" fmla="*/ 119 h 349"/>
                <a:gd name="T30" fmla="*/ 99 w 256"/>
                <a:gd name="T31" fmla="*/ 126 h 349"/>
                <a:gd name="T32" fmla="*/ 45 w 256"/>
                <a:gd name="T33" fmla="*/ 162 h 349"/>
                <a:gd name="T34" fmla="*/ 0 w 256"/>
                <a:gd name="T35" fmla="*/ 162 h 349"/>
                <a:gd name="T36" fmla="*/ 0 w 256"/>
                <a:gd name="T37" fmla="*/ 272 h 349"/>
                <a:gd name="T38" fmla="*/ 70 w 256"/>
                <a:gd name="T39" fmla="*/ 277 h 349"/>
                <a:gd name="T40" fmla="*/ 132 w 256"/>
                <a:gd name="T41" fmla="*/ 286 h 349"/>
                <a:gd name="T42" fmla="*/ 127 w 256"/>
                <a:gd name="T43" fmla="*/ 273 h 349"/>
                <a:gd name="T44" fmla="*/ 139 w 256"/>
                <a:gd name="T45" fmla="*/ 255 h 349"/>
                <a:gd name="T46" fmla="*/ 125 w 256"/>
                <a:gd name="T47" fmla="*/ 237 h 349"/>
                <a:gd name="T48" fmla="*/ 140 w 256"/>
                <a:gd name="T49" fmla="*/ 219 h 349"/>
                <a:gd name="T50" fmla="*/ 125 w 256"/>
                <a:gd name="T51" fmla="*/ 201 h 349"/>
                <a:gd name="T52" fmla="*/ 138 w 256"/>
                <a:gd name="T53" fmla="*/ 185 h 349"/>
                <a:gd name="T54" fmla="*/ 125 w 256"/>
                <a:gd name="T55" fmla="*/ 167 h 349"/>
                <a:gd name="T56" fmla="*/ 146 w 256"/>
                <a:gd name="T57" fmla="*/ 148 h 349"/>
                <a:gd name="T58" fmla="*/ 146 w 256"/>
                <a:gd name="T59" fmla="*/ 155 h 349"/>
                <a:gd name="T60" fmla="*/ 137 w 256"/>
                <a:gd name="T61" fmla="*/ 170 h 349"/>
                <a:gd name="T62" fmla="*/ 146 w 256"/>
                <a:gd name="T63" fmla="*/ 185 h 349"/>
                <a:gd name="T64" fmla="*/ 146 w 256"/>
                <a:gd name="T65" fmla="*/ 188 h 349"/>
                <a:gd name="T66" fmla="*/ 137 w 256"/>
                <a:gd name="T67" fmla="*/ 202 h 349"/>
                <a:gd name="T68" fmla="*/ 146 w 256"/>
                <a:gd name="T69" fmla="*/ 216 h 349"/>
                <a:gd name="T70" fmla="*/ 146 w 256"/>
                <a:gd name="T71" fmla="*/ 224 h 349"/>
                <a:gd name="T72" fmla="*/ 137 w 256"/>
                <a:gd name="T73" fmla="*/ 239 h 349"/>
                <a:gd name="T74" fmla="*/ 146 w 256"/>
                <a:gd name="T75" fmla="*/ 254 h 349"/>
                <a:gd name="T76" fmla="*/ 146 w 256"/>
                <a:gd name="T77" fmla="*/ 261 h 349"/>
                <a:gd name="T78" fmla="*/ 139 w 256"/>
                <a:gd name="T79" fmla="*/ 276 h 349"/>
                <a:gd name="T80" fmla="*/ 146 w 256"/>
                <a:gd name="T81" fmla="*/ 291 h 349"/>
                <a:gd name="T82" fmla="*/ 146 w 256"/>
                <a:gd name="T83" fmla="*/ 324 h 349"/>
                <a:gd name="T84" fmla="*/ 167 w 256"/>
                <a:gd name="T85" fmla="*/ 349 h 349"/>
                <a:gd name="T86" fmla="*/ 187 w 256"/>
                <a:gd name="T87" fmla="*/ 324 h 349"/>
                <a:gd name="T88" fmla="*/ 187 w 256"/>
                <a:gd name="T89" fmla="*/ 294 h 349"/>
                <a:gd name="T90" fmla="*/ 207 w 256"/>
                <a:gd name="T91" fmla="*/ 294 h 349"/>
                <a:gd name="T92" fmla="*/ 226 w 256"/>
                <a:gd name="T93" fmla="*/ 276 h 349"/>
                <a:gd name="T94" fmla="*/ 207 w 256"/>
                <a:gd name="T95" fmla="*/ 257 h 349"/>
                <a:gd name="T96" fmla="*/ 187 w 256"/>
                <a:gd name="T97" fmla="*/ 257 h 349"/>
                <a:gd name="T98" fmla="*/ 187 w 256"/>
                <a:gd name="T99" fmla="*/ 257 h 349"/>
                <a:gd name="T100" fmla="*/ 217 w 256"/>
                <a:gd name="T101" fmla="*/ 257 h 349"/>
                <a:gd name="T102" fmla="*/ 239 w 256"/>
                <a:gd name="T103" fmla="*/ 239 h 349"/>
                <a:gd name="T104" fmla="*/ 217 w 256"/>
                <a:gd name="T105" fmla="*/ 221 h 349"/>
                <a:gd name="T106" fmla="*/ 187 w 256"/>
                <a:gd name="T107" fmla="*/ 221 h 349"/>
                <a:gd name="T108" fmla="*/ 187 w 256"/>
                <a:gd name="T109" fmla="*/ 221 h 349"/>
                <a:gd name="T110" fmla="*/ 230 w 256"/>
                <a:gd name="T111" fmla="*/ 221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6" h="349">
                  <a:moveTo>
                    <a:pt x="230" y="221"/>
                  </a:moveTo>
                  <a:cubicBezTo>
                    <a:pt x="245" y="221"/>
                    <a:pt x="256" y="212"/>
                    <a:pt x="256" y="202"/>
                  </a:cubicBezTo>
                  <a:cubicBezTo>
                    <a:pt x="256" y="192"/>
                    <a:pt x="245" y="184"/>
                    <a:pt x="232" y="184"/>
                  </a:cubicBezTo>
                  <a:cubicBezTo>
                    <a:pt x="236" y="180"/>
                    <a:pt x="239" y="175"/>
                    <a:pt x="239" y="170"/>
                  </a:cubicBezTo>
                  <a:cubicBezTo>
                    <a:pt x="239" y="160"/>
                    <a:pt x="229" y="152"/>
                    <a:pt x="217" y="152"/>
                  </a:cubicBezTo>
                  <a:cubicBezTo>
                    <a:pt x="187" y="152"/>
                    <a:pt x="187" y="152"/>
                    <a:pt x="187" y="152"/>
                  </a:cubicBezTo>
                  <a:cubicBezTo>
                    <a:pt x="187" y="91"/>
                    <a:pt x="187" y="91"/>
                    <a:pt x="187" y="91"/>
                  </a:cubicBezTo>
                  <a:cubicBezTo>
                    <a:pt x="205" y="83"/>
                    <a:pt x="217" y="66"/>
                    <a:pt x="217" y="45"/>
                  </a:cubicBezTo>
                  <a:cubicBezTo>
                    <a:pt x="217" y="31"/>
                    <a:pt x="203" y="0"/>
                    <a:pt x="203" y="10"/>
                  </a:cubicBezTo>
                  <a:cubicBezTo>
                    <a:pt x="204" y="24"/>
                    <a:pt x="195" y="58"/>
                    <a:pt x="166" y="58"/>
                  </a:cubicBezTo>
                  <a:cubicBezTo>
                    <a:pt x="140" y="58"/>
                    <a:pt x="129" y="30"/>
                    <a:pt x="130" y="10"/>
                  </a:cubicBezTo>
                  <a:cubicBezTo>
                    <a:pt x="130" y="3"/>
                    <a:pt x="116" y="32"/>
                    <a:pt x="116" y="45"/>
                  </a:cubicBezTo>
                  <a:cubicBezTo>
                    <a:pt x="116" y="66"/>
                    <a:pt x="129" y="84"/>
                    <a:pt x="146" y="91"/>
                  </a:cubicBezTo>
                  <a:cubicBezTo>
                    <a:pt x="146" y="121"/>
                    <a:pt x="146" y="121"/>
                    <a:pt x="146" y="121"/>
                  </a:cubicBezTo>
                  <a:cubicBezTo>
                    <a:pt x="143" y="119"/>
                    <a:pt x="143" y="119"/>
                    <a:pt x="143" y="119"/>
                  </a:cubicBezTo>
                  <a:cubicBezTo>
                    <a:pt x="143" y="119"/>
                    <a:pt x="110" y="122"/>
                    <a:pt x="99" y="126"/>
                  </a:cubicBezTo>
                  <a:cubicBezTo>
                    <a:pt x="87" y="131"/>
                    <a:pt x="63" y="162"/>
                    <a:pt x="45" y="162"/>
                  </a:cubicBezTo>
                  <a:cubicBezTo>
                    <a:pt x="26" y="162"/>
                    <a:pt x="0" y="162"/>
                    <a:pt x="0" y="162"/>
                  </a:cubicBezTo>
                  <a:cubicBezTo>
                    <a:pt x="0" y="272"/>
                    <a:pt x="0" y="272"/>
                    <a:pt x="0" y="272"/>
                  </a:cubicBezTo>
                  <a:cubicBezTo>
                    <a:pt x="0" y="272"/>
                    <a:pt x="47" y="272"/>
                    <a:pt x="70" y="277"/>
                  </a:cubicBezTo>
                  <a:cubicBezTo>
                    <a:pt x="86" y="280"/>
                    <a:pt x="110" y="284"/>
                    <a:pt x="132" y="286"/>
                  </a:cubicBezTo>
                  <a:cubicBezTo>
                    <a:pt x="129" y="283"/>
                    <a:pt x="127" y="278"/>
                    <a:pt x="127" y="273"/>
                  </a:cubicBezTo>
                  <a:cubicBezTo>
                    <a:pt x="127" y="265"/>
                    <a:pt x="132" y="258"/>
                    <a:pt x="139" y="255"/>
                  </a:cubicBezTo>
                  <a:cubicBezTo>
                    <a:pt x="131" y="252"/>
                    <a:pt x="125" y="245"/>
                    <a:pt x="125" y="237"/>
                  </a:cubicBezTo>
                  <a:cubicBezTo>
                    <a:pt x="125" y="229"/>
                    <a:pt x="131" y="222"/>
                    <a:pt x="140" y="219"/>
                  </a:cubicBezTo>
                  <a:cubicBezTo>
                    <a:pt x="131" y="216"/>
                    <a:pt x="125" y="209"/>
                    <a:pt x="125" y="201"/>
                  </a:cubicBezTo>
                  <a:cubicBezTo>
                    <a:pt x="125" y="194"/>
                    <a:pt x="130" y="188"/>
                    <a:pt x="138" y="185"/>
                  </a:cubicBezTo>
                  <a:cubicBezTo>
                    <a:pt x="130" y="182"/>
                    <a:pt x="125" y="175"/>
                    <a:pt x="125" y="167"/>
                  </a:cubicBezTo>
                  <a:cubicBezTo>
                    <a:pt x="125" y="157"/>
                    <a:pt x="135" y="148"/>
                    <a:pt x="146" y="148"/>
                  </a:cubicBezTo>
                  <a:cubicBezTo>
                    <a:pt x="146" y="155"/>
                    <a:pt x="146" y="155"/>
                    <a:pt x="146" y="155"/>
                  </a:cubicBezTo>
                  <a:cubicBezTo>
                    <a:pt x="141" y="158"/>
                    <a:pt x="137" y="164"/>
                    <a:pt x="137" y="170"/>
                  </a:cubicBezTo>
                  <a:cubicBezTo>
                    <a:pt x="137" y="176"/>
                    <a:pt x="141" y="182"/>
                    <a:pt x="146" y="185"/>
                  </a:cubicBezTo>
                  <a:cubicBezTo>
                    <a:pt x="146" y="188"/>
                    <a:pt x="146" y="188"/>
                    <a:pt x="146" y="188"/>
                  </a:cubicBezTo>
                  <a:cubicBezTo>
                    <a:pt x="141" y="191"/>
                    <a:pt x="137" y="196"/>
                    <a:pt x="137" y="202"/>
                  </a:cubicBezTo>
                  <a:cubicBezTo>
                    <a:pt x="137" y="208"/>
                    <a:pt x="141" y="213"/>
                    <a:pt x="146" y="216"/>
                  </a:cubicBezTo>
                  <a:cubicBezTo>
                    <a:pt x="146" y="224"/>
                    <a:pt x="146" y="224"/>
                    <a:pt x="146" y="224"/>
                  </a:cubicBezTo>
                  <a:cubicBezTo>
                    <a:pt x="141" y="227"/>
                    <a:pt x="137" y="233"/>
                    <a:pt x="137" y="239"/>
                  </a:cubicBezTo>
                  <a:cubicBezTo>
                    <a:pt x="137" y="245"/>
                    <a:pt x="141" y="251"/>
                    <a:pt x="146" y="254"/>
                  </a:cubicBezTo>
                  <a:cubicBezTo>
                    <a:pt x="146" y="261"/>
                    <a:pt x="146" y="261"/>
                    <a:pt x="146" y="261"/>
                  </a:cubicBezTo>
                  <a:cubicBezTo>
                    <a:pt x="142" y="264"/>
                    <a:pt x="139" y="270"/>
                    <a:pt x="139" y="276"/>
                  </a:cubicBezTo>
                  <a:cubicBezTo>
                    <a:pt x="139" y="282"/>
                    <a:pt x="142" y="287"/>
                    <a:pt x="146" y="291"/>
                  </a:cubicBezTo>
                  <a:cubicBezTo>
                    <a:pt x="146" y="324"/>
                    <a:pt x="146" y="324"/>
                    <a:pt x="146" y="324"/>
                  </a:cubicBezTo>
                  <a:cubicBezTo>
                    <a:pt x="146" y="338"/>
                    <a:pt x="156" y="349"/>
                    <a:pt x="167" y="349"/>
                  </a:cubicBezTo>
                  <a:cubicBezTo>
                    <a:pt x="178" y="349"/>
                    <a:pt x="187" y="338"/>
                    <a:pt x="187" y="324"/>
                  </a:cubicBezTo>
                  <a:cubicBezTo>
                    <a:pt x="187" y="294"/>
                    <a:pt x="187" y="294"/>
                    <a:pt x="187" y="294"/>
                  </a:cubicBezTo>
                  <a:cubicBezTo>
                    <a:pt x="207" y="294"/>
                    <a:pt x="207" y="294"/>
                    <a:pt x="207" y="294"/>
                  </a:cubicBezTo>
                  <a:cubicBezTo>
                    <a:pt x="217" y="294"/>
                    <a:pt x="226" y="286"/>
                    <a:pt x="226" y="276"/>
                  </a:cubicBezTo>
                  <a:cubicBezTo>
                    <a:pt x="226" y="266"/>
                    <a:pt x="217" y="257"/>
                    <a:pt x="207" y="257"/>
                  </a:cubicBezTo>
                  <a:cubicBezTo>
                    <a:pt x="187" y="257"/>
                    <a:pt x="187" y="257"/>
                    <a:pt x="187" y="257"/>
                  </a:cubicBezTo>
                  <a:cubicBezTo>
                    <a:pt x="187" y="257"/>
                    <a:pt x="187" y="257"/>
                    <a:pt x="187" y="257"/>
                  </a:cubicBezTo>
                  <a:cubicBezTo>
                    <a:pt x="217" y="257"/>
                    <a:pt x="217" y="257"/>
                    <a:pt x="217" y="257"/>
                  </a:cubicBezTo>
                  <a:cubicBezTo>
                    <a:pt x="229" y="257"/>
                    <a:pt x="239" y="249"/>
                    <a:pt x="239" y="239"/>
                  </a:cubicBezTo>
                  <a:cubicBezTo>
                    <a:pt x="239" y="229"/>
                    <a:pt x="229" y="221"/>
                    <a:pt x="217" y="221"/>
                  </a:cubicBezTo>
                  <a:cubicBezTo>
                    <a:pt x="187" y="221"/>
                    <a:pt x="187" y="221"/>
                    <a:pt x="187" y="221"/>
                  </a:cubicBezTo>
                  <a:cubicBezTo>
                    <a:pt x="187" y="221"/>
                    <a:pt x="187" y="221"/>
                    <a:pt x="187" y="221"/>
                  </a:cubicBezTo>
                  <a:lnTo>
                    <a:pt x="230" y="221"/>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914126"/>
              <a:endParaRPr lang="en-US" sz="1600">
                <a:solidFill>
                  <a:srgbClr val="000000"/>
                </a:solidFill>
              </a:endParaRPr>
            </a:p>
          </p:txBody>
        </p:sp>
      </p:grpSp>
      <p:grpSp>
        <p:nvGrpSpPr>
          <p:cNvPr id="29" name="Group 28"/>
          <p:cNvGrpSpPr/>
          <p:nvPr userDrawn="1"/>
        </p:nvGrpSpPr>
        <p:grpSpPr>
          <a:xfrm>
            <a:off x="4534431" y="5082996"/>
            <a:ext cx="3040615" cy="355224"/>
            <a:chOff x="4535612" y="5311596"/>
            <a:chExt cx="3041407" cy="355224"/>
          </a:xfrm>
        </p:grpSpPr>
        <p:sp>
          <p:nvSpPr>
            <p:cNvPr id="86" name="Rectangle 85"/>
            <p:cNvSpPr/>
            <p:nvPr userDrawn="1"/>
          </p:nvSpPr>
          <p:spPr bwMode="auto">
            <a:xfrm>
              <a:off x="4535612" y="5311596"/>
              <a:ext cx="3041407" cy="355224"/>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457200" tIns="0" rIns="0" bIns="0" numCol="1" rtlCol="0" anchor="ctr" anchorCtr="0" compatLnSpc="1">
              <a:prstTxWarp prst="textNoShape">
                <a:avLst/>
              </a:prstTxWarp>
            </a:bodyPr>
            <a:lstStyle/>
            <a:p>
              <a:pPr defTabSz="913825" fontAlgn="base">
                <a:lnSpc>
                  <a:spcPct val="90000"/>
                </a:lnSpc>
                <a:spcBef>
                  <a:spcPct val="0"/>
                </a:spcBef>
                <a:spcAft>
                  <a:spcPct val="0"/>
                </a:spcAft>
              </a:pPr>
              <a:r>
                <a:rPr lang="en-US" sz="1799" dirty="0">
                  <a:gradFill>
                    <a:gsLst>
                      <a:gs pos="0">
                        <a:srgbClr val="FFFFFF"/>
                      </a:gs>
                      <a:gs pos="100000">
                        <a:srgbClr val="FFFFFF"/>
                      </a:gs>
                    </a:gsLst>
                    <a:lin ang="5400000" scaled="0"/>
                  </a:gradFill>
                  <a:latin typeface="Segoe UI Light"/>
                  <a:ea typeface="Segoe UI" pitchFamily="34" charset="0"/>
                  <a:cs typeface="Segoe UI" pitchFamily="34" charset="0"/>
                </a:rPr>
                <a:t>My Content</a:t>
              </a:r>
            </a:p>
          </p:txBody>
        </p:sp>
        <p:sp>
          <p:nvSpPr>
            <p:cNvPr id="106" name="Freeform 128"/>
            <p:cNvSpPr>
              <a:spLocks noChangeAspect="1" noEditPoints="1"/>
            </p:cNvSpPr>
            <p:nvPr userDrawn="1"/>
          </p:nvSpPr>
          <p:spPr bwMode="black">
            <a:xfrm>
              <a:off x="4633992" y="5355624"/>
              <a:ext cx="274320" cy="241494"/>
            </a:xfrm>
            <a:custGeom>
              <a:avLst/>
              <a:gdLst>
                <a:gd name="T0" fmla="*/ 49 w 71"/>
                <a:gd name="T1" fmla="*/ 21 h 62"/>
                <a:gd name="T2" fmla="*/ 49 w 71"/>
                <a:gd name="T3" fmla="*/ 19 h 62"/>
                <a:gd name="T4" fmla="*/ 49 w 71"/>
                <a:gd name="T5" fmla="*/ 19 h 62"/>
                <a:gd name="T6" fmla="*/ 48 w 71"/>
                <a:gd name="T7" fmla="*/ 17 h 62"/>
                <a:gd name="T8" fmla="*/ 32 w 71"/>
                <a:gd name="T9" fmla="*/ 2 h 62"/>
                <a:gd name="T10" fmla="*/ 28 w 71"/>
                <a:gd name="T11" fmla="*/ 0 h 62"/>
                <a:gd name="T12" fmla="*/ 28 w 71"/>
                <a:gd name="T13" fmla="*/ 0 h 62"/>
                <a:gd name="T14" fmla="*/ 28 w 71"/>
                <a:gd name="T15" fmla="*/ 0 h 62"/>
                <a:gd name="T16" fmla="*/ 6 w 71"/>
                <a:gd name="T17" fmla="*/ 0 h 62"/>
                <a:gd name="T18" fmla="*/ 0 w 71"/>
                <a:gd name="T19" fmla="*/ 5 h 62"/>
                <a:gd name="T20" fmla="*/ 0 w 71"/>
                <a:gd name="T21" fmla="*/ 56 h 62"/>
                <a:gd name="T22" fmla="*/ 6 w 71"/>
                <a:gd name="T23" fmla="*/ 62 h 62"/>
                <a:gd name="T24" fmla="*/ 44 w 71"/>
                <a:gd name="T25" fmla="*/ 62 h 62"/>
                <a:gd name="T26" fmla="*/ 50 w 71"/>
                <a:gd name="T27" fmla="*/ 56 h 62"/>
                <a:gd name="T28" fmla="*/ 50 w 71"/>
                <a:gd name="T29" fmla="*/ 21 h 62"/>
                <a:gd name="T30" fmla="*/ 49 w 71"/>
                <a:gd name="T31" fmla="*/ 21 h 62"/>
                <a:gd name="T32" fmla="*/ 28 w 71"/>
                <a:gd name="T33" fmla="*/ 5 h 62"/>
                <a:gd name="T34" fmla="*/ 44 w 71"/>
                <a:gd name="T35" fmla="*/ 21 h 62"/>
                <a:gd name="T36" fmla="*/ 28 w 71"/>
                <a:gd name="T37" fmla="*/ 21 h 62"/>
                <a:gd name="T38" fmla="*/ 28 w 71"/>
                <a:gd name="T39" fmla="*/ 5 h 62"/>
                <a:gd name="T40" fmla="*/ 44 w 71"/>
                <a:gd name="T41" fmla="*/ 56 h 62"/>
                <a:gd name="T42" fmla="*/ 6 w 71"/>
                <a:gd name="T43" fmla="*/ 56 h 62"/>
                <a:gd name="T44" fmla="*/ 6 w 71"/>
                <a:gd name="T45" fmla="*/ 5 h 62"/>
                <a:gd name="T46" fmla="*/ 23 w 71"/>
                <a:gd name="T47" fmla="*/ 5 h 62"/>
                <a:gd name="T48" fmla="*/ 23 w 71"/>
                <a:gd name="T49" fmla="*/ 21 h 62"/>
                <a:gd name="T50" fmla="*/ 28 w 71"/>
                <a:gd name="T51" fmla="*/ 27 h 62"/>
                <a:gd name="T52" fmla="*/ 44 w 71"/>
                <a:gd name="T53" fmla="*/ 27 h 62"/>
                <a:gd name="T54" fmla="*/ 44 w 71"/>
                <a:gd name="T55" fmla="*/ 56 h 62"/>
                <a:gd name="T56" fmla="*/ 58 w 71"/>
                <a:gd name="T57" fmla="*/ 14 h 62"/>
                <a:gd name="T58" fmla="*/ 60 w 71"/>
                <a:gd name="T59" fmla="*/ 19 h 62"/>
                <a:gd name="T60" fmla="*/ 60 w 71"/>
                <a:gd name="T61" fmla="*/ 56 h 62"/>
                <a:gd name="T62" fmla="*/ 55 w 71"/>
                <a:gd name="T63" fmla="*/ 62 h 62"/>
                <a:gd name="T64" fmla="*/ 53 w 71"/>
                <a:gd name="T65" fmla="*/ 62 h 62"/>
                <a:gd name="T66" fmla="*/ 55 w 71"/>
                <a:gd name="T67" fmla="*/ 57 h 62"/>
                <a:gd name="T68" fmla="*/ 55 w 71"/>
                <a:gd name="T69" fmla="*/ 21 h 62"/>
                <a:gd name="T70" fmla="*/ 53 w 71"/>
                <a:gd name="T71" fmla="*/ 15 h 62"/>
                <a:gd name="T72" fmla="*/ 37 w 71"/>
                <a:gd name="T73" fmla="*/ 0 h 62"/>
                <a:gd name="T74" fmla="*/ 37 w 71"/>
                <a:gd name="T75" fmla="*/ 0 h 62"/>
                <a:gd name="T76" fmla="*/ 39 w 71"/>
                <a:gd name="T77" fmla="*/ 0 h 62"/>
                <a:gd name="T78" fmla="*/ 40 w 71"/>
                <a:gd name="T79" fmla="*/ 0 h 62"/>
                <a:gd name="T80" fmla="*/ 47 w 71"/>
                <a:gd name="T81" fmla="*/ 3 h 62"/>
                <a:gd name="T82" fmla="*/ 58 w 71"/>
                <a:gd name="T83" fmla="*/ 14 h 62"/>
                <a:gd name="T84" fmla="*/ 69 w 71"/>
                <a:gd name="T85" fmla="*/ 13 h 62"/>
                <a:gd name="T86" fmla="*/ 71 w 71"/>
                <a:gd name="T87" fmla="*/ 17 h 62"/>
                <a:gd name="T88" fmla="*/ 71 w 71"/>
                <a:gd name="T89" fmla="*/ 56 h 62"/>
                <a:gd name="T90" fmla="*/ 65 w 71"/>
                <a:gd name="T91" fmla="*/ 62 h 62"/>
                <a:gd name="T92" fmla="*/ 64 w 71"/>
                <a:gd name="T93" fmla="*/ 62 h 62"/>
                <a:gd name="T94" fmla="*/ 65 w 71"/>
                <a:gd name="T95" fmla="*/ 57 h 62"/>
                <a:gd name="T96" fmla="*/ 65 w 71"/>
                <a:gd name="T97" fmla="*/ 18 h 62"/>
                <a:gd name="T98" fmla="*/ 64 w 71"/>
                <a:gd name="T99" fmla="*/ 14 h 62"/>
                <a:gd name="T100" fmla="*/ 50 w 71"/>
                <a:gd name="T101" fmla="*/ 0 h 62"/>
                <a:gd name="T102" fmla="*/ 50 w 71"/>
                <a:gd name="T103" fmla="*/ 0 h 62"/>
                <a:gd name="T104" fmla="*/ 51 w 71"/>
                <a:gd name="T105" fmla="*/ 0 h 62"/>
                <a:gd name="T106" fmla="*/ 52 w 71"/>
                <a:gd name="T107" fmla="*/ 0 h 62"/>
                <a:gd name="T108" fmla="*/ 59 w 71"/>
                <a:gd name="T109" fmla="*/ 3 h 62"/>
                <a:gd name="T110" fmla="*/ 69 w 71"/>
                <a:gd name="T111" fmla="*/ 1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 h="62">
                  <a:moveTo>
                    <a:pt x="49" y="21"/>
                  </a:moveTo>
                  <a:cubicBezTo>
                    <a:pt x="49" y="20"/>
                    <a:pt x="49" y="20"/>
                    <a:pt x="49" y="19"/>
                  </a:cubicBezTo>
                  <a:cubicBezTo>
                    <a:pt x="49" y="19"/>
                    <a:pt x="49" y="19"/>
                    <a:pt x="49" y="19"/>
                  </a:cubicBezTo>
                  <a:cubicBezTo>
                    <a:pt x="49" y="18"/>
                    <a:pt x="48" y="18"/>
                    <a:pt x="48" y="17"/>
                  </a:cubicBezTo>
                  <a:cubicBezTo>
                    <a:pt x="32" y="2"/>
                    <a:pt x="32" y="2"/>
                    <a:pt x="32" y="2"/>
                  </a:cubicBezTo>
                  <a:cubicBezTo>
                    <a:pt x="31" y="0"/>
                    <a:pt x="30" y="0"/>
                    <a:pt x="28" y="0"/>
                  </a:cubicBezTo>
                  <a:cubicBezTo>
                    <a:pt x="28" y="0"/>
                    <a:pt x="28" y="0"/>
                    <a:pt x="28" y="0"/>
                  </a:cubicBezTo>
                  <a:cubicBezTo>
                    <a:pt x="28" y="0"/>
                    <a:pt x="28" y="0"/>
                    <a:pt x="28" y="0"/>
                  </a:cubicBezTo>
                  <a:cubicBezTo>
                    <a:pt x="6" y="0"/>
                    <a:pt x="6" y="0"/>
                    <a:pt x="6" y="0"/>
                  </a:cubicBezTo>
                  <a:cubicBezTo>
                    <a:pt x="3" y="0"/>
                    <a:pt x="0" y="2"/>
                    <a:pt x="0" y="5"/>
                  </a:cubicBezTo>
                  <a:cubicBezTo>
                    <a:pt x="0" y="56"/>
                    <a:pt x="0" y="56"/>
                    <a:pt x="0" y="56"/>
                  </a:cubicBezTo>
                  <a:cubicBezTo>
                    <a:pt x="0" y="59"/>
                    <a:pt x="3" y="62"/>
                    <a:pt x="6" y="62"/>
                  </a:cubicBezTo>
                  <a:cubicBezTo>
                    <a:pt x="44" y="62"/>
                    <a:pt x="44" y="62"/>
                    <a:pt x="44" y="62"/>
                  </a:cubicBezTo>
                  <a:cubicBezTo>
                    <a:pt x="47" y="62"/>
                    <a:pt x="50" y="59"/>
                    <a:pt x="50" y="56"/>
                  </a:cubicBezTo>
                  <a:cubicBezTo>
                    <a:pt x="50" y="21"/>
                    <a:pt x="50" y="21"/>
                    <a:pt x="50" y="21"/>
                  </a:cubicBezTo>
                  <a:cubicBezTo>
                    <a:pt x="50" y="21"/>
                    <a:pt x="49" y="21"/>
                    <a:pt x="49" y="21"/>
                  </a:cubicBezTo>
                  <a:close/>
                  <a:moveTo>
                    <a:pt x="28" y="5"/>
                  </a:moveTo>
                  <a:cubicBezTo>
                    <a:pt x="44" y="21"/>
                    <a:pt x="44" y="21"/>
                    <a:pt x="44" y="21"/>
                  </a:cubicBezTo>
                  <a:cubicBezTo>
                    <a:pt x="28" y="21"/>
                    <a:pt x="28" y="21"/>
                    <a:pt x="28" y="21"/>
                  </a:cubicBezTo>
                  <a:lnTo>
                    <a:pt x="28" y="5"/>
                  </a:lnTo>
                  <a:close/>
                  <a:moveTo>
                    <a:pt x="44" y="56"/>
                  </a:moveTo>
                  <a:cubicBezTo>
                    <a:pt x="6" y="56"/>
                    <a:pt x="6" y="56"/>
                    <a:pt x="6" y="56"/>
                  </a:cubicBezTo>
                  <a:cubicBezTo>
                    <a:pt x="6" y="5"/>
                    <a:pt x="6" y="5"/>
                    <a:pt x="6" y="5"/>
                  </a:cubicBezTo>
                  <a:cubicBezTo>
                    <a:pt x="23" y="5"/>
                    <a:pt x="23" y="5"/>
                    <a:pt x="23" y="5"/>
                  </a:cubicBezTo>
                  <a:cubicBezTo>
                    <a:pt x="23" y="21"/>
                    <a:pt x="23" y="21"/>
                    <a:pt x="23" y="21"/>
                  </a:cubicBezTo>
                  <a:cubicBezTo>
                    <a:pt x="23" y="24"/>
                    <a:pt x="25" y="27"/>
                    <a:pt x="28" y="27"/>
                  </a:cubicBezTo>
                  <a:cubicBezTo>
                    <a:pt x="44" y="27"/>
                    <a:pt x="44" y="27"/>
                    <a:pt x="44" y="27"/>
                  </a:cubicBezTo>
                  <a:lnTo>
                    <a:pt x="44" y="56"/>
                  </a:lnTo>
                  <a:close/>
                  <a:moveTo>
                    <a:pt x="58" y="14"/>
                  </a:moveTo>
                  <a:cubicBezTo>
                    <a:pt x="59" y="15"/>
                    <a:pt x="60" y="17"/>
                    <a:pt x="60" y="19"/>
                  </a:cubicBezTo>
                  <a:cubicBezTo>
                    <a:pt x="60" y="56"/>
                    <a:pt x="60" y="56"/>
                    <a:pt x="60" y="56"/>
                  </a:cubicBezTo>
                  <a:cubicBezTo>
                    <a:pt x="60" y="59"/>
                    <a:pt x="58" y="62"/>
                    <a:pt x="55" y="62"/>
                  </a:cubicBezTo>
                  <a:cubicBezTo>
                    <a:pt x="53" y="62"/>
                    <a:pt x="53" y="62"/>
                    <a:pt x="53" y="62"/>
                  </a:cubicBezTo>
                  <a:cubicBezTo>
                    <a:pt x="54" y="60"/>
                    <a:pt x="55" y="59"/>
                    <a:pt x="55" y="57"/>
                  </a:cubicBezTo>
                  <a:cubicBezTo>
                    <a:pt x="55" y="21"/>
                    <a:pt x="55" y="21"/>
                    <a:pt x="55" y="21"/>
                  </a:cubicBezTo>
                  <a:cubicBezTo>
                    <a:pt x="55" y="19"/>
                    <a:pt x="54" y="17"/>
                    <a:pt x="53" y="15"/>
                  </a:cubicBezTo>
                  <a:cubicBezTo>
                    <a:pt x="37" y="0"/>
                    <a:pt x="37" y="0"/>
                    <a:pt x="37" y="0"/>
                  </a:cubicBezTo>
                  <a:cubicBezTo>
                    <a:pt x="37" y="0"/>
                    <a:pt x="37" y="0"/>
                    <a:pt x="37" y="0"/>
                  </a:cubicBezTo>
                  <a:cubicBezTo>
                    <a:pt x="39" y="0"/>
                    <a:pt x="39" y="0"/>
                    <a:pt x="39" y="0"/>
                  </a:cubicBezTo>
                  <a:cubicBezTo>
                    <a:pt x="40" y="0"/>
                    <a:pt x="40" y="0"/>
                    <a:pt x="40" y="0"/>
                  </a:cubicBezTo>
                  <a:cubicBezTo>
                    <a:pt x="41" y="0"/>
                    <a:pt x="44" y="0"/>
                    <a:pt x="47" y="3"/>
                  </a:cubicBezTo>
                  <a:cubicBezTo>
                    <a:pt x="58" y="14"/>
                    <a:pt x="58" y="14"/>
                    <a:pt x="58" y="14"/>
                  </a:cubicBezTo>
                  <a:moveTo>
                    <a:pt x="69" y="13"/>
                  </a:moveTo>
                  <a:cubicBezTo>
                    <a:pt x="70" y="14"/>
                    <a:pt x="71" y="16"/>
                    <a:pt x="71" y="17"/>
                  </a:cubicBezTo>
                  <a:cubicBezTo>
                    <a:pt x="71" y="56"/>
                    <a:pt x="71" y="56"/>
                    <a:pt x="71" y="56"/>
                  </a:cubicBezTo>
                  <a:cubicBezTo>
                    <a:pt x="71" y="59"/>
                    <a:pt x="68" y="62"/>
                    <a:pt x="65" y="62"/>
                  </a:cubicBezTo>
                  <a:cubicBezTo>
                    <a:pt x="64" y="62"/>
                    <a:pt x="64" y="62"/>
                    <a:pt x="64" y="62"/>
                  </a:cubicBezTo>
                  <a:cubicBezTo>
                    <a:pt x="65" y="60"/>
                    <a:pt x="65" y="59"/>
                    <a:pt x="65" y="57"/>
                  </a:cubicBezTo>
                  <a:cubicBezTo>
                    <a:pt x="65" y="18"/>
                    <a:pt x="65" y="18"/>
                    <a:pt x="65" y="18"/>
                  </a:cubicBezTo>
                  <a:cubicBezTo>
                    <a:pt x="65" y="17"/>
                    <a:pt x="65" y="15"/>
                    <a:pt x="64" y="14"/>
                  </a:cubicBezTo>
                  <a:cubicBezTo>
                    <a:pt x="50" y="0"/>
                    <a:pt x="50" y="0"/>
                    <a:pt x="50" y="0"/>
                  </a:cubicBezTo>
                  <a:cubicBezTo>
                    <a:pt x="50" y="0"/>
                    <a:pt x="50" y="0"/>
                    <a:pt x="50" y="0"/>
                  </a:cubicBezTo>
                  <a:cubicBezTo>
                    <a:pt x="51" y="0"/>
                    <a:pt x="51" y="0"/>
                    <a:pt x="51" y="0"/>
                  </a:cubicBezTo>
                  <a:cubicBezTo>
                    <a:pt x="52" y="0"/>
                    <a:pt x="52" y="0"/>
                    <a:pt x="52" y="0"/>
                  </a:cubicBezTo>
                  <a:cubicBezTo>
                    <a:pt x="54" y="0"/>
                    <a:pt x="56" y="0"/>
                    <a:pt x="59" y="3"/>
                  </a:cubicBezTo>
                  <a:cubicBezTo>
                    <a:pt x="69" y="13"/>
                    <a:pt x="69" y="13"/>
                    <a:pt x="69" y="13"/>
                  </a:cubicBezTo>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4126"/>
              <a:endParaRPr lang="en-US" sz="1799">
                <a:solidFill>
                  <a:srgbClr val="000000"/>
                </a:solidFill>
              </a:endParaRPr>
            </a:p>
          </p:txBody>
        </p:sp>
      </p:grpSp>
    </p:spTree>
    <p:extLst>
      <p:ext uri="{BB962C8B-B14F-4D97-AF65-F5344CB8AC3E}">
        <p14:creationId xmlns:p14="http://schemas.microsoft.com/office/powerpoint/2010/main" val="1049557983"/>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oday/Tomorrow Scenario Flow">
    <p:spTree>
      <p:nvGrpSpPr>
        <p:cNvPr id="1" name=""/>
        <p:cNvGrpSpPr/>
        <p:nvPr/>
      </p:nvGrpSpPr>
      <p:grpSpPr>
        <a:xfrm>
          <a:off x="0" y="0"/>
          <a:ext cx="0" cy="0"/>
          <a:chOff x="0" y="0"/>
          <a:chExt cx="0" cy="0"/>
        </a:xfrm>
      </p:grpSpPr>
      <p:pic>
        <p:nvPicPr>
          <p:cNvPr id="52" name="Picture 2"/>
          <p:cNvPicPr>
            <a:picLocks noChangeAspect="1" noChangeArrowheads="1"/>
          </p:cNvPicPr>
          <p:nvPr userDrawn="1"/>
        </p:nvPicPr>
        <p:blipFill>
          <a:blip r:embed="rId2" cstate="email">
            <a:extLst>
              <a:ext uri="{28A0092B-C50C-407E-A947-70E740481C1C}">
                <a14:useLocalDpi xmlns:a14="http://schemas.microsoft.com/office/drawing/2010/main"/>
              </a:ext>
            </a:extLst>
          </a:blip>
          <a:stretch>
            <a:fillRect/>
          </a:stretch>
        </p:blipFill>
        <p:spPr bwMode="auto">
          <a:xfrm>
            <a:off x="10720004" y="6327594"/>
            <a:ext cx="1422755" cy="522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userDrawn="1"/>
        </p:nvSpPr>
        <p:spPr bwMode="auto">
          <a:xfrm>
            <a:off x="-12631" y="1600200"/>
            <a:ext cx="12201456" cy="2796896"/>
          </a:xfrm>
          <a:prstGeom prst="rect">
            <a:avLst/>
          </a:prstGeom>
          <a:solidFill>
            <a:schemeClr val="bg1">
              <a:lumMod val="9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12" tIns="45706" rIns="91412" bIns="45706" numCol="1" rtlCol="0" anchor="ctr" anchorCtr="0" compatLnSpc="1">
            <a:prstTxWarp prst="textNoShape">
              <a:avLst/>
            </a:prstTxWarp>
          </a:bodyPr>
          <a:lstStyle/>
          <a:p>
            <a:pPr algn="ctr" defTabSz="913825"/>
            <a:endParaRPr lang="en-US" sz="1799" dirty="0">
              <a:gradFill>
                <a:gsLst>
                  <a:gs pos="0">
                    <a:srgbClr val="FFFFFF"/>
                  </a:gs>
                  <a:gs pos="100000">
                    <a:srgbClr val="FFFFFF"/>
                  </a:gs>
                </a:gsLst>
                <a:lin ang="5400000" scaled="0"/>
              </a:gradFill>
            </a:endParaRPr>
          </a:p>
        </p:txBody>
      </p:sp>
      <p:sp>
        <p:nvSpPr>
          <p:cNvPr id="5" name="Text Placeholder 4"/>
          <p:cNvSpPr>
            <a:spLocks noGrp="1"/>
          </p:cNvSpPr>
          <p:nvPr>
            <p:ph type="body" sz="quarter" idx="10"/>
          </p:nvPr>
        </p:nvSpPr>
        <p:spPr>
          <a:xfrm>
            <a:off x="1498366" y="1026352"/>
            <a:ext cx="10290513" cy="501279"/>
          </a:xfrm>
          <a:prstGeom prst="rect">
            <a:avLst/>
          </a:prstGeom>
        </p:spPr>
        <p:txBody>
          <a:bodyPr/>
          <a:lstStyle>
            <a:lvl1pPr marL="0" indent="0">
              <a:spcBef>
                <a:spcPts val="2395"/>
              </a:spcBef>
              <a:buNone/>
              <a:defRPr sz="2799">
                <a:gradFill>
                  <a:gsLst>
                    <a:gs pos="100000">
                      <a:schemeClr val="tx2"/>
                    </a:gs>
                    <a:gs pos="0">
                      <a:schemeClr val="tx2"/>
                    </a:gs>
                  </a:gsLst>
                  <a:lin ang="5400000" scaled="0"/>
                </a:gradFill>
                <a:latin typeface="+mj-lt"/>
              </a:defRPr>
            </a:lvl1pPr>
            <a:lvl2pPr marL="0" indent="0">
              <a:buNone/>
              <a:defRPr sz="1400">
                <a:gradFill>
                  <a:gsLst>
                    <a:gs pos="100000">
                      <a:schemeClr val="bg2"/>
                    </a:gs>
                    <a:gs pos="6000">
                      <a:schemeClr val="bg2"/>
                    </a:gs>
                  </a:gsLst>
                  <a:lin ang="5400000" scaled="0"/>
                </a:gradFill>
              </a:defRPr>
            </a:lvl2pPr>
            <a:lvl3pPr marL="231365" indent="0">
              <a:buNone/>
              <a:defRPr sz="1400">
                <a:gradFill>
                  <a:gsLst>
                    <a:gs pos="100000">
                      <a:schemeClr val="bg2"/>
                    </a:gs>
                    <a:gs pos="6000">
                      <a:schemeClr val="bg2"/>
                    </a:gs>
                  </a:gsLst>
                  <a:lin ang="5400000" scaled="0"/>
                </a:gradFill>
              </a:defRPr>
            </a:lvl3pPr>
            <a:lvl4pPr marL="456393" indent="0">
              <a:buNone/>
              <a:defRPr sz="1400">
                <a:gradFill>
                  <a:gsLst>
                    <a:gs pos="100000">
                      <a:schemeClr val="bg2"/>
                    </a:gs>
                    <a:gs pos="6000">
                      <a:schemeClr val="bg2"/>
                    </a:gs>
                  </a:gsLst>
                  <a:lin ang="5400000" scaled="0"/>
                </a:gradFill>
              </a:defRPr>
            </a:lvl4pPr>
            <a:lvl5pPr marL="692513" indent="0">
              <a:buNone/>
              <a:defRPr sz="1400">
                <a:gradFill>
                  <a:gsLst>
                    <a:gs pos="100000">
                      <a:schemeClr val="bg2"/>
                    </a:gs>
                    <a:gs pos="6000">
                      <a:schemeClr val="bg2"/>
                    </a:gs>
                  </a:gsLst>
                  <a:lin ang="5400000" scaled="0"/>
                </a:gradFill>
              </a:defRPr>
            </a:lvl5pPr>
          </a:lstStyle>
          <a:p>
            <a:pPr lvl="0"/>
            <a:r>
              <a:rPr lang="en-US" dirty="0"/>
              <a:t>Click to edit Master text styles</a:t>
            </a:r>
          </a:p>
        </p:txBody>
      </p:sp>
      <p:sp>
        <p:nvSpPr>
          <p:cNvPr id="3" name="Title 2"/>
          <p:cNvSpPr>
            <a:spLocks noGrp="1"/>
          </p:cNvSpPr>
          <p:nvPr>
            <p:ph type="title"/>
          </p:nvPr>
        </p:nvSpPr>
        <p:spPr>
          <a:xfrm>
            <a:off x="1498366" y="228603"/>
            <a:ext cx="10290513" cy="747897"/>
          </a:xfrm>
        </p:spPr>
        <p:txBody>
          <a:bodyPr/>
          <a:lstStyle>
            <a:lvl1pPr>
              <a:defRPr>
                <a:gradFill>
                  <a:gsLst>
                    <a:gs pos="1250">
                      <a:schemeClr val="tx2"/>
                    </a:gs>
                    <a:gs pos="100000">
                      <a:schemeClr val="tx2"/>
                    </a:gs>
                  </a:gsLst>
                  <a:lin ang="5400000" scaled="0"/>
                </a:gradFill>
              </a:defRPr>
            </a:lvl1pPr>
          </a:lstStyle>
          <a:p>
            <a:r>
              <a:rPr lang="en-US" dirty="0"/>
              <a:t>Click to edit Master title style</a:t>
            </a:r>
          </a:p>
        </p:txBody>
      </p:sp>
      <p:sp>
        <p:nvSpPr>
          <p:cNvPr id="6" name="Slide Number Placeholder 9"/>
          <p:cNvSpPr>
            <a:spLocks noGrp="1"/>
          </p:cNvSpPr>
          <p:nvPr>
            <p:ph type="sldNum" sz="quarter" idx="12"/>
          </p:nvPr>
        </p:nvSpPr>
        <p:spPr>
          <a:xfrm>
            <a:off x="76316" y="6608199"/>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4126"/>
            <a:fld id="{FA4A93B8-B23A-4F35-A6A2-2F1F9227CD90}" type="slidenum">
              <a:rPr lang="en-US" smtClean="0">
                <a:gradFill>
                  <a:gsLst>
                    <a:gs pos="100000">
                      <a:srgbClr val="797A7D"/>
                    </a:gs>
                    <a:gs pos="0">
                      <a:srgbClr val="797A7D"/>
                    </a:gs>
                  </a:gsLst>
                  <a:lin ang="5400000" scaled="0"/>
                </a:gradFill>
              </a:rPr>
              <a:pPr defTabSz="914126"/>
              <a:t>‹#›</a:t>
            </a:fld>
            <a:endParaRPr lang="en-US">
              <a:gradFill>
                <a:gsLst>
                  <a:gs pos="100000">
                    <a:srgbClr val="797A7D"/>
                  </a:gs>
                  <a:gs pos="0">
                    <a:srgbClr val="797A7D"/>
                  </a:gs>
                </a:gsLst>
                <a:lin ang="5400000" scaled="0"/>
              </a:gradFill>
            </a:endParaRPr>
          </a:p>
        </p:txBody>
      </p:sp>
      <p:sp>
        <p:nvSpPr>
          <p:cNvPr id="11" name="Rectangle 10"/>
          <p:cNvSpPr/>
          <p:nvPr/>
        </p:nvSpPr>
        <p:spPr bwMode="auto">
          <a:xfrm>
            <a:off x="6302142" y="4561567"/>
            <a:ext cx="5183298" cy="436128"/>
          </a:xfrm>
          <a:prstGeom prst="rect">
            <a:avLst/>
          </a:prstGeom>
          <a:solidFill>
            <a:srgbClr val="92D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39913" tIns="0" rIns="0" bIns="0" numCol="1" rtlCol="0" anchor="ctr" anchorCtr="0" compatLnSpc="1">
            <a:prstTxWarp prst="textNoShape">
              <a:avLst/>
            </a:prstTxWarp>
          </a:bodyPr>
          <a:lstStyle/>
          <a:p>
            <a:pPr defTabSz="913825" fontAlgn="base">
              <a:lnSpc>
                <a:spcPct val="90000"/>
              </a:lnSpc>
              <a:spcBef>
                <a:spcPct val="0"/>
              </a:spcBef>
              <a:spcAft>
                <a:spcPct val="0"/>
              </a:spcAft>
            </a:pPr>
            <a:r>
              <a:rPr lang="en-US" sz="1999" dirty="0">
                <a:gradFill>
                  <a:gsLst>
                    <a:gs pos="0">
                      <a:srgbClr val="FFFFFF"/>
                    </a:gs>
                    <a:gs pos="100000">
                      <a:srgbClr val="FFFFFF"/>
                    </a:gs>
                  </a:gsLst>
                  <a:lin ang="5400000" scaled="0"/>
                </a:gradFill>
                <a:latin typeface="Segoe UI Light"/>
                <a:ea typeface="Segoe UI" pitchFamily="34" charset="0"/>
                <a:cs typeface="Segoe UI" pitchFamily="34" charset="0"/>
              </a:rPr>
              <a:t>Benefit Examples</a:t>
            </a:r>
          </a:p>
        </p:txBody>
      </p:sp>
      <p:sp>
        <p:nvSpPr>
          <p:cNvPr id="19" name="Rectangle 18"/>
          <p:cNvSpPr/>
          <p:nvPr/>
        </p:nvSpPr>
        <p:spPr bwMode="auto">
          <a:xfrm>
            <a:off x="658030" y="4561567"/>
            <a:ext cx="5179199" cy="436128"/>
          </a:xfrm>
          <a:prstGeom prst="rect">
            <a:avLst/>
          </a:prstGeom>
          <a:solidFill>
            <a:srgbClr val="FF7A4B"/>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39913" tIns="0" rIns="0" bIns="0" numCol="1" rtlCol="0" anchor="ctr" anchorCtr="0" compatLnSpc="1">
            <a:prstTxWarp prst="textNoShape">
              <a:avLst/>
            </a:prstTxWarp>
          </a:bodyPr>
          <a:lstStyle/>
          <a:p>
            <a:pPr defTabSz="913825" fontAlgn="base">
              <a:lnSpc>
                <a:spcPct val="90000"/>
              </a:lnSpc>
              <a:spcBef>
                <a:spcPct val="0"/>
              </a:spcBef>
              <a:spcAft>
                <a:spcPct val="0"/>
              </a:spcAft>
            </a:pPr>
            <a:r>
              <a:rPr lang="en-US" sz="1999" dirty="0">
                <a:gradFill>
                  <a:gsLst>
                    <a:gs pos="0">
                      <a:srgbClr val="FFFFFF"/>
                    </a:gs>
                    <a:gs pos="100000">
                      <a:srgbClr val="FFFFFF"/>
                    </a:gs>
                  </a:gsLst>
                  <a:lin ang="5400000" scaled="0"/>
                </a:gradFill>
                <a:latin typeface="Segoe UI Light"/>
                <a:ea typeface="Segoe UI" pitchFamily="34" charset="0"/>
                <a:cs typeface="Segoe UI" pitchFamily="34" charset="0"/>
              </a:rPr>
              <a:t>Pain Point Examples</a:t>
            </a:r>
          </a:p>
        </p:txBody>
      </p:sp>
      <p:sp>
        <p:nvSpPr>
          <p:cNvPr id="49" name="Content Placeholder 47"/>
          <p:cNvSpPr>
            <a:spLocks noGrp="1"/>
          </p:cNvSpPr>
          <p:nvPr userDrawn="1">
            <p:ph sz="quarter" idx="21" hasCustomPrompt="1"/>
          </p:nvPr>
        </p:nvSpPr>
        <p:spPr>
          <a:xfrm>
            <a:off x="6304885" y="5012164"/>
            <a:ext cx="5183298" cy="1742448"/>
          </a:xfrm>
        </p:spPr>
        <p:txBody>
          <a:bodyPr tIns="45720" rIns="45720"/>
          <a:lstStyle>
            <a:lvl1pPr marL="0" indent="0">
              <a:lnSpc>
                <a:spcPct val="100000"/>
              </a:lnSpc>
              <a:spcBef>
                <a:spcPts val="600"/>
              </a:spcBef>
              <a:buFontTx/>
              <a:buNone/>
              <a:defRPr lang="en-US" sz="1200" kern="1200" spc="0" baseline="0" dirty="0" smtClean="0">
                <a:solidFill>
                  <a:schemeClr val="bg2">
                    <a:lumMod val="75000"/>
                  </a:schemeClr>
                </a:solidFill>
                <a:latin typeface="+mj-lt"/>
                <a:ea typeface="+mn-ea"/>
                <a:cs typeface="+mn-cs"/>
              </a:defRPr>
            </a:lvl1pPr>
            <a:lvl2pPr marL="0" indent="0">
              <a:buFontTx/>
              <a:buNone/>
              <a:defRPr lang="en-US" sz="1400" kern="1200" spc="0" baseline="0" dirty="0" smtClean="0">
                <a:solidFill>
                  <a:schemeClr val="accent6">
                    <a:lumMod val="50000"/>
                  </a:schemeClr>
                </a:solidFill>
                <a:latin typeface="+mj-lt"/>
                <a:ea typeface="+mn-ea"/>
                <a:cs typeface="+mn-cs"/>
              </a:defRPr>
            </a:lvl2pPr>
            <a:lvl3pPr marL="114266" indent="0">
              <a:buFontTx/>
              <a:buNone/>
              <a:defRPr sz="1400" spc="0" baseline="0"/>
            </a:lvl3pPr>
            <a:lvl4pPr marL="177747" indent="0">
              <a:buFontTx/>
              <a:buNone/>
              <a:defRPr sz="1200" spc="0" baseline="0"/>
            </a:lvl4pPr>
            <a:lvl5pPr marL="177747" indent="0">
              <a:buFontTx/>
              <a:buNone/>
              <a:defRPr sz="1200" spc="0" baseline="0"/>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4" name="Content Placeholder 47"/>
          <p:cNvSpPr>
            <a:spLocks noGrp="1"/>
          </p:cNvSpPr>
          <p:nvPr userDrawn="1">
            <p:ph sz="quarter" idx="22" hasCustomPrompt="1"/>
          </p:nvPr>
        </p:nvSpPr>
        <p:spPr>
          <a:xfrm>
            <a:off x="660770" y="5012164"/>
            <a:ext cx="5183298" cy="1742448"/>
          </a:xfrm>
        </p:spPr>
        <p:txBody>
          <a:bodyPr tIns="45720" rIns="45720"/>
          <a:lstStyle>
            <a:lvl1pPr marL="0" indent="0">
              <a:lnSpc>
                <a:spcPct val="100000"/>
              </a:lnSpc>
              <a:spcBef>
                <a:spcPts val="600"/>
              </a:spcBef>
              <a:buFontTx/>
              <a:buNone/>
              <a:defRPr lang="en-US" sz="1200" kern="1200" spc="0" baseline="0" dirty="0" smtClean="0">
                <a:solidFill>
                  <a:schemeClr val="bg2">
                    <a:lumMod val="75000"/>
                  </a:schemeClr>
                </a:solidFill>
                <a:latin typeface="+mj-lt"/>
                <a:ea typeface="+mn-ea"/>
                <a:cs typeface="+mn-cs"/>
              </a:defRPr>
            </a:lvl1pPr>
            <a:lvl2pPr marL="0" indent="0">
              <a:buFontTx/>
              <a:buNone/>
              <a:defRPr lang="en-US" sz="1400" kern="1200" spc="0" baseline="0" dirty="0" smtClean="0">
                <a:solidFill>
                  <a:schemeClr val="accent6">
                    <a:lumMod val="50000"/>
                  </a:schemeClr>
                </a:solidFill>
                <a:latin typeface="+mj-lt"/>
                <a:ea typeface="+mn-ea"/>
                <a:cs typeface="+mn-cs"/>
              </a:defRPr>
            </a:lvl2pPr>
            <a:lvl3pPr marL="114266" indent="0">
              <a:buFontTx/>
              <a:buNone/>
              <a:defRPr sz="1400" spc="0" baseline="0"/>
            </a:lvl3pPr>
            <a:lvl4pPr marL="177747" indent="0">
              <a:buFontTx/>
              <a:buNone/>
              <a:defRPr sz="1200" spc="0" baseline="0"/>
            </a:lvl4pPr>
            <a:lvl5pPr marL="177747" indent="0">
              <a:buFontTx/>
              <a:buNone/>
              <a:defRPr sz="1200" spc="0" baseline="0"/>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Content Placeholder 47"/>
          <p:cNvSpPr>
            <a:spLocks noGrp="1"/>
          </p:cNvSpPr>
          <p:nvPr userDrawn="1">
            <p:ph sz="quarter" idx="26" hasCustomPrompt="1"/>
          </p:nvPr>
        </p:nvSpPr>
        <p:spPr>
          <a:xfrm>
            <a:off x="734210" y="2657250"/>
            <a:ext cx="5179199" cy="1590901"/>
          </a:xfrm>
        </p:spPr>
        <p:txBody>
          <a:bodyPr tIns="45720" rIns="45720"/>
          <a:lstStyle>
            <a:lvl1pPr marL="0" indent="0">
              <a:lnSpc>
                <a:spcPct val="100000"/>
              </a:lnSpc>
              <a:spcBef>
                <a:spcPts val="0"/>
              </a:spcBef>
              <a:buSzPct val="110000"/>
              <a:buFontTx/>
              <a:buNone/>
              <a:defRPr lang="en-US" sz="1400" kern="1200" spc="-71" baseline="0" dirty="0" smtClean="0">
                <a:solidFill>
                  <a:schemeClr val="bg2">
                    <a:lumMod val="75000"/>
                  </a:schemeClr>
                </a:solidFill>
                <a:latin typeface="+mj-lt"/>
                <a:ea typeface="+mn-ea"/>
                <a:cs typeface="+mn-cs"/>
              </a:defRPr>
            </a:lvl1pPr>
            <a:lvl2pPr marL="0" indent="0">
              <a:buSzPct val="110000"/>
              <a:buFontTx/>
              <a:buNone/>
              <a:defRPr lang="en-US" sz="1400" kern="1200" spc="-71" baseline="0" dirty="0" smtClean="0">
                <a:solidFill>
                  <a:schemeClr val="accent6">
                    <a:lumMod val="50000"/>
                  </a:schemeClr>
                </a:solidFill>
                <a:latin typeface="+mj-lt"/>
                <a:ea typeface="+mn-ea"/>
                <a:cs typeface="+mn-cs"/>
              </a:defRPr>
            </a:lvl2pPr>
            <a:lvl3pPr marL="114266" indent="0">
              <a:buSzPct val="110000"/>
              <a:buFontTx/>
              <a:buNone/>
              <a:defRPr sz="1400"/>
            </a:lvl3pPr>
            <a:lvl4pPr marL="177747" indent="0">
              <a:buSzPct val="110000"/>
              <a:buFontTx/>
              <a:buNone/>
              <a:defRPr sz="1400"/>
            </a:lvl4pPr>
            <a:lvl5pPr marL="177747" indent="0">
              <a:buSzPct val="110000"/>
              <a:buFontTx/>
              <a:buNone/>
              <a:defRPr sz="1400"/>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0" name="Content Placeholder 47"/>
          <p:cNvSpPr>
            <a:spLocks noGrp="1"/>
          </p:cNvSpPr>
          <p:nvPr userDrawn="1">
            <p:ph sz="quarter" idx="28" hasCustomPrompt="1"/>
          </p:nvPr>
        </p:nvSpPr>
        <p:spPr>
          <a:xfrm>
            <a:off x="6359278" y="2657250"/>
            <a:ext cx="5179199" cy="1590901"/>
          </a:xfrm>
        </p:spPr>
        <p:txBody>
          <a:bodyPr tIns="45720" rIns="45720"/>
          <a:lstStyle>
            <a:lvl1pPr marL="0" indent="0">
              <a:lnSpc>
                <a:spcPct val="100000"/>
              </a:lnSpc>
              <a:spcBef>
                <a:spcPts val="0"/>
              </a:spcBef>
              <a:buSzPct val="110000"/>
              <a:buFontTx/>
              <a:buNone/>
              <a:defRPr lang="en-US" sz="1400" kern="1200" spc="-71" baseline="0" dirty="0" smtClean="0">
                <a:solidFill>
                  <a:schemeClr val="bg2">
                    <a:lumMod val="75000"/>
                  </a:schemeClr>
                </a:solidFill>
                <a:latin typeface="+mj-lt"/>
                <a:ea typeface="+mn-ea"/>
                <a:cs typeface="+mn-cs"/>
              </a:defRPr>
            </a:lvl1pPr>
            <a:lvl2pPr marL="0" indent="0">
              <a:buSzPct val="110000"/>
              <a:buFontTx/>
              <a:buNone/>
              <a:defRPr lang="en-US" sz="1400" kern="1200" spc="-71" baseline="0" dirty="0" smtClean="0">
                <a:solidFill>
                  <a:schemeClr val="accent6">
                    <a:lumMod val="50000"/>
                  </a:schemeClr>
                </a:solidFill>
                <a:latin typeface="+mj-lt"/>
                <a:ea typeface="+mn-ea"/>
                <a:cs typeface="+mn-cs"/>
              </a:defRPr>
            </a:lvl2pPr>
            <a:lvl3pPr marL="114266" indent="0">
              <a:buSzPct val="110000"/>
              <a:buFontTx/>
              <a:buNone/>
              <a:defRPr sz="1400"/>
            </a:lvl3pPr>
            <a:lvl4pPr marL="177747" indent="0">
              <a:buSzPct val="110000"/>
              <a:buFontTx/>
              <a:buNone/>
              <a:defRPr sz="1400"/>
            </a:lvl4pPr>
            <a:lvl5pPr marL="177747" indent="0">
              <a:buSzPct val="110000"/>
              <a:buFontTx/>
              <a:buNone/>
              <a:defRPr sz="1400"/>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2" name="Rectangle 41"/>
          <p:cNvSpPr/>
          <p:nvPr userDrawn="1"/>
        </p:nvSpPr>
        <p:spPr bwMode="auto">
          <a:xfrm>
            <a:off x="0" y="1586921"/>
            <a:ext cx="12188825" cy="551131"/>
          </a:xfrm>
          <a:prstGeom prst="rect">
            <a:avLst/>
          </a:prstGeom>
          <a:gradFill flip="none" rotWithShape="1">
            <a:gsLst>
              <a:gs pos="0">
                <a:srgbClr val="4882BC"/>
              </a:gs>
              <a:gs pos="100000">
                <a:srgbClr val="C1D5E9">
                  <a:alpha val="34000"/>
                </a:srgbClr>
              </a:gs>
            </a:gsLst>
            <a:path path="circle">
              <a:fillToRect l="50000" t="50000" r="50000" b="50000"/>
            </a:path>
            <a:tileRect/>
          </a:gra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12" tIns="45706" rIns="91412" bIns="45706" numCol="1" rtlCol="0" anchor="ctr" anchorCtr="0" compatLnSpc="1">
            <a:prstTxWarp prst="textNoShape">
              <a:avLst/>
            </a:prstTxWarp>
          </a:bodyPr>
          <a:lstStyle/>
          <a:p>
            <a:pPr algn="ctr" defTabSz="913825"/>
            <a:endParaRPr lang="en-US" sz="1799" dirty="0">
              <a:gradFill>
                <a:gsLst>
                  <a:gs pos="0">
                    <a:srgbClr val="FFFFFF"/>
                  </a:gs>
                  <a:gs pos="100000">
                    <a:srgbClr val="FFFFFF"/>
                  </a:gs>
                </a:gsLst>
                <a:lin ang="5400000" scaled="0"/>
              </a:gradFill>
            </a:endParaRPr>
          </a:p>
        </p:txBody>
      </p:sp>
      <p:sp>
        <p:nvSpPr>
          <p:cNvPr id="4" name="Rectangle 3"/>
          <p:cNvSpPr/>
          <p:nvPr userDrawn="1"/>
        </p:nvSpPr>
        <p:spPr>
          <a:xfrm>
            <a:off x="1" y="1710168"/>
            <a:ext cx="12188824" cy="369332"/>
          </a:xfrm>
          <a:prstGeom prst="rect">
            <a:avLst/>
          </a:prstGeom>
        </p:spPr>
        <p:txBody>
          <a:bodyPr wrap="square">
            <a:spAutoFit/>
          </a:bodyPr>
          <a:lstStyle/>
          <a:p>
            <a:pPr algn="ctr" defTabSz="914126">
              <a:tabLst>
                <a:tab pos="685594" algn="ctr"/>
                <a:tab pos="5149893" algn="ctr"/>
                <a:tab pos="9598320" algn="ctr"/>
              </a:tabLst>
            </a:pPr>
            <a:r>
              <a:rPr lang="en-US" sz="1799" dirty="0">
                <a:solidFill>
                  <a:srgbClr val="6293C5"/>
                </a:solidFill>
              </a:rPr>
              <a:t>	TODAY	</a:t>
            </a:r>
            <a:r>
              <a:rPr lang="en-US" sz="1799" dirty="0">
                <a:solidFill>
                  <a:srgbClr val="C2D4E6"/>
                </a:solidFill>
              </a:rPr>
              <a:t>TRANSITION</a:t>
            </a:r>
            <a:r>
              <a:rPr lang="en-US" sz="1799" dirty="0">
                <a:solidFill>
                  <a:srgbClr val="6293C5"/>
                </a:solidFill>
              </a:rPr>
              <a:t>	TOMORROW</a:t>
            </a:r>
          </a:p>
        </p:txBody>
      </p:sp>
      <p:sp>
        <p:nvSpPr>
          <p:cNvPr id="44" name="Freeform 133"/>
          <p:cNvSpPr>
            <a:spLocks noChangeAspect="1"/>
          </p:cNvSpPr>
          <p:nvPr userDrawn="1"/>
        </p:nvSpPr>
        <p:spPr bwMode="black">
          <a:xfrm>
            <a:off x="787737" y="4617544"/>
            <a:ext cx="367818" cy="347472"/>
          </a:xfrm>
          <a:custGeom>
            <a:avLst/>
            <a:gdLst>
              <a:gd name="T0" fmla="*/ 87 w 291"/>
              <a:gd name="T1" fmla="*/ 18 h 275"/>
              <a:gd name="T2" fmla="*/ 96 w 291"/>
              <a:gd name="T3" fmla="*/ 48 h 275"/>
              <a:gd name="T4" fmla="*/ 0 w 291"/>
              <a:gd name="T5" fmla="*/ 140 h 275"/>
              <a:gd name="T6" fmla="*/ 128 w 291"/>
              <a:gd name="T7" fmla="*/ 56 h 275"/>
              <a:gd name="T8" fmla="*/ 201 w 291"/>
              <a:gd name="T9" fmla="*/ 36 h 275"/>
              <a:gd name="T10" fmla="*/ 122 w 291"/>
              <a:gd name="T11" fmla="*/ 198 h 275"/>
              <a:gd name="T12" fmla="*/ 122 w 291"/>
              <a:gd name="T13" fmla="*/ 195 h 275"/>
              <a:gd name="T14" fmla="*/ 122 w 291"/>
              <a:gd name="T15" fmla="*/ 192 h 275"/>
              <a:gd name="T16" fmla="*/ 122 w 291"/>
              <a:gd name="T17" fmla="*/ 189 h 275"/>
              <a:gd name="T18" fmla="*/ 122 w 291"/>
              <a:gd name="T19" fmla="*/ 185 h 275"/>
              <a:gd name="T20" fmla="*/ 122 w 291"/>
              <a:gd name="T21" fmla="*/ 182 h 275"/>
              <a:gd name="T22" fmla="*/ 122 w 291"/>
              <a:gd name="T23" fmla="*/ 179 h 275"/>
              <a:gd name="T24" fmla="*/ 122 w 291"/>
              <a:gd name="T25" fmla="*/ 175 h 275"/>
              <a:gd name="T26" fmla="*/ 122 w 291"/>
              <a:gd name="T27" fmla="*/ 172 h 275"/>
              <a:gd name="T28" fmla="*/ 122 w 291"/>
              <a:gd name="T29" fmla="*/ 169 h 275"/>
              <a:gd name="T30" fmla="*/ 122 w 291"/>
              <a:gd name="T31" fmla="*/ 165 h 275"/>
              <a:gd name="T32" fmla="*/ 122 w 291"/>
              <a:gd name="T33" fmla="*/ 162 h 275"/>
              <a:gd name="T34" fmla="*/ 123 w 291"/>
              <a:gd name="T35" fmla="*/ 157 h 275"/>
              <a:gd name="T36" fmla="*/ 103 w 291"/>
              <a:gd name="T37" fmla="*/ 158 h 275"/>
              <a:gd name="T38" fmla="*/ 103 w 291"/>
              <a:gd name="T39" fmla="*/ 162 h 275"/>
              <a:gd name="T40" fmla="*/ 103 w 291"/>
              <a:gd name="T41" fmla="*/ 166 h 275"/>
              <a:gd name="T42" fmla="*/ 103 w 291"/>
              <a:gd name="T43" fmla="*/ 169 h 275"/>
              <a:gd name="T44" fmla="*/ 103 w 291"/>
              <a:gd name="T45" fmla="*/ 172 h 275"/>
              <a:gd name="T46" fmla="*/ 103 w 291"/>
              <a:gd name="T47" fmla="*/ 176 h 275"/>
              <a:gd name="T48" fmla="*/ 104 w 291"/>
              <a:gd name="T49" fmla="*/ 179 h 275"/>
              <a:gd name="T50" fmla="*/ 104 w 291"/>
              <a:gd name="T51" fmla="*/ 182 h 275"/>
              <a:gd name="T52" fmla="*/ 104 w 291"/>
              <a:gd name="T53" fmla="*/ 185 h 275"/>
              <a:gd name="T54" fmla="*/ 104 w 291"/>
              <a:gd name="T55" fmla="*/ 189 h 275"/>
              <a:gd name="T56" fmla="*/ 104 w 291"/>
              <a:gd name="T57" fmla="*/ 192 h 275"/>
              <a:gd name="T58" fmla="*/ 104 w 291"/>
              <a:gd name="T59" fmla="*/ 195 h 275"/>
              <a:gd name="T60" fmla="*/ 104 w 291"/>
              <a:gd name="T61" fmla="*/ 199 h 275"/>
              <a:gd name="T62" fmla="*/ 104 w 291"/>
              <a:gd name="T63" fmla="*/ 232 h 275"/>
              <a:gd name="T64" fmla="*/ 104 w 291"/>
              <a:gd name="T65" fmla="*/ 235 h 275"/>
              <a:gd name="T66" fmla="*/ 104 w 291"/>
              <a:gd name="T67" fmla="*/ 238 h 275"/>
              <a:gd name="T68" fmla="*/ 104 w 291"/>
              <a:gd name="T69" fmla="*/ 242 h 275"/>
              <a:gd name="T70" fmla="*/ 104 w 291"/>
              <a:gd name="T71" fmla="*/ 245 h 275"/>
              <a:gd name="T72" fmla="*/ 104 w 291"/>
              <a:gd name="T73" fmla="*/ 248 h 275"/>
              <a:gd name="T74" fmla="*/ 104 w 291"/>
              <a:gd name="T75" fmla="*/ 252 h 275"/>
              <a:gd name="T76" fmla="*/ 105 w 291"/>
              <a:gd name="T77" fmla="*/ 255 h 275"/>
              <a:gd name="T78" fmla="*/ 98 w 291"/>
              <a:gd name="T79" fmla="*/ 257 h 275"/>
              <a:gd name="T80" fmla="*/ 61 w 291"/>
              <a:gd name="T81" fmla="*/ 265 h 275"/>
              <a:gd name="T82" fmla="*/ 131 w 291"/>
              <a:gd name="T83" fmla="*/ 266 h 275"/>
              <a:gd name="T84" fmla="*/ 167 w 291"/>
              <a:gd name="T85" fmla="*/ 259 h 275"/>
              <a:gd name="T86" fmla="*/ 123 w 291"/>
              <a:gd name="T87" fmla="*/ 256 h 275"/>
              <a:gd name="T88" fmla="*/ 123 w 291"/>
              <a:gd name="T89" fmla="*/ 253 h 275"/>
              <a:gd name="T90" fmla="*/ 123 w 291"/>
              <a:gd name="T91" fmla="*/ 249 h 275"/>
              <a:gd name="T92" fmla="*/ 123 w 291"/>
              <a:gd name="T93" fmla="*/ 246 h 275"/>
              <a:gd name="T94" fmla="*/ 123 w 291"/>
              <a:gd name="T95" fmla="*/ 243 h 275"/>
              <a:gd name="T96" fmla="*/ 123 w 291"/>
              <a:gd name="T97" fmla="*/ 239 h 275"/>
              <a:gd name="T98" fmla="*/ 123 w 291"/>
              <a:gd name="T99" fmla="*/ 236 h 275"/>
              <a:gd name="T100" fmla="*/ 123 w 291"/>
              <a:gd name="T101" fmla="*/ 233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1" h="275">
                <a:moveTo>
                  <a:pt x="291" y="170"/>
                </a:moveTo>
                <a:cubicBezTo>
                  <a:pt x="291" y="159"/>
                  <a:pt x="291" y="109"/>
                  <a:pt x="290" y="60"/>
                </a:cubicBezTo>
                <a:cubicBezTo>
                  <a:pt x="290" y="29"/>
                  <a:pt x="260" y="0"/>
                  <a:pt x="215" y="1"/>
                </a:cubicBezTo>
                <a:cubicBezTo>
                  <a:pt x="208" y="1"/>
                  <a:pt x="102" y="2"/>
                  <a:pt x="102" y="2"/>
                </a:cubicBezTo>
                <a:cubicBezTo>
                  <a:pt x="89" y="3"/>
                  <a:pt x="87" y="13"/>
                  <a:pt x="87" y="18"/>
                </a:cubicBezTo>
                <a:cubicBezTo>
                  <a:pt x="87" y="23"/>
                  <a:pt x="87" y="19"/>
                  <a:pt x="87" y="26"/>
                </a:cubicBezTo>
                <a:cubicBezTo>
                  <a:pt x="87" y="32"/>
                  <a:pt x="94" y="37"/>
                  <a:pt x="101" y="38"/>
                </a:cubicBezTo>
                <a:cubicBezTo>
                  <a:pt x="101" y="38"/>
                  <a:pt x="101" y="38"/>
                  <a:pt x="101" y="39"/>
                </a:cubicBezTo>
                <a:cubicBezTo>
                  <a:pt x="101" y="40"/>
                  <a:pt x="101" y="40"/>
                  <a:pt x="102" y="41"/>
                </a:cubicBezTo>
                <a:cubicBezTo>
                  <a:pt x="96" y="48"/>
                  <a:pt x="96" y="48"/>
                  <a:pt x="96" y="48"/>
                </a:cubicBezTo>
                <a:cubicBezTo>
                  <a:pt x="96" y="56"/>
                  <a:pt x="96" y="56"/>
                  <a:pt x="96" y="56"/>
                </a:cubicBezTo>
                <a:cubicBezTo>
                  <a:pt x="40" y="56"/>
                  <a:pt x="40" y="56"/>
                  <a:pt x="40" y="56"/>
                </a:cubicBezTo>
                <a:cubicBezTo>
                  <a:pt x="40" y="92"/>
                  <a:pt x="40" y="92"/>
                  <a:pt x="40" y="92"/>
                </a:cubicBezTo>
                <a:cubicBezTo>
                  <a:pt x="0" y="92"/>
                  <a:pt x="0" y="92"/>
                  <a:pt x="0" y="92"/>
                </a:cubicBezTo>
                <a:cubicBezTo>
                  <a:pt x="0" y="140"/>
                  <a:pt x="0" y="140"/>
                  <a:pt x="0" y="140"/>
                </a:cubicBezTo>
                <a:cubicBezTo>
                  <a:pt x="207" y="140"/>
                  <a:pt x="207" y="140"/>
                  <a:pt x="207" y="140"/>
                </a:cubicBezTo>
                <a:cubicBezTo>
                  <a:pt x="207" y="92"/>
                  <a:pt x="207" y="92"/>
                  <a:pt x="207" y="92"/>
                </a:cubicBezTo>
                <a:cubicBezTo>
                  <a:pt x="179" y="92"/>
                  <a:pt x="179" y="92"/>
                  <a:pt x="179" y="92"/>
                </a:cubicBezTo>
                <a:cubicBezTo>
                  <a:pt x="179" y="56"/>
                  <a:pt x="179" y="56"/>
                  <a:pt x="179" y="56"/>
                </a:cubicBezTo>
                <a:cubicBezTo>
                  <a:pt x="128" y="56"/>
                  <a:pt x="128" y="56"/>
                  <a:pt x="128" y="56"/>
                </a:cubicBezTo>
                <a:cubicBezTo>
                  <a:pt x="128" y="49"/>
                  <a:pt x="128" y="49"/>
                  <a:pt x="128" y="49"/>
                </a:cubicBezTo>
                <a:cubicBezTo>
                  <a:pt x="122" y="41"/>
                  <a:pt x="122" y="41"/>
                  <a:pt x="122" y="41"/>
                </a:cubicBezTo>
                <a:cubicBezTo>
                  <a:pt x="122" y="40"/>
                  <a:pt x="123" y="40"/>
                  <a:pt x="123" y="39"/>
                </a:cubicBezTo>
                <a:cubicBezTo>
                  <a:pt x="123" y="38"/>
                  <a:pt x="123" y="38"/>
                  <a:pt x="122" y="37"/>
                </a:cubicBezTo>
                <a:cubicBezTo>
                  <a:pt x="149" y="37"/>
                  <a:pt x="193" y="36"/>
                  <a:pt x="201" y="36"/>
                </a:cubicBezTo>
                <a:cubicBezTo>
                  <a:pt x="246" y="36"/>
                  <a:pt x="250" y="54"/>
                  <a:pt x="250" y="66"/>
                </a:cubicBezTo>
                <a:cubicBezTo>
                  <a:pt x="250" y="77"/>
                  <a:pt x="251" y="145"/>
                  <a:pt x="251" y="172"/>
                </a:cubicBezTo>
                <a:cubicBezTo>
                  <a:pt x="252" y="198"/>
                  <a:pt x="210" y="198"/>
                  <a:pt x="202" y="198"/>
                </a:cubicBezTo>
                <a:cubicBezTo>
                  <a:pt x="197" y="198"/>
                  <a:pt x="147" y="198"/>
                  <a:pt x="123" y="199"/>
                </a:cubicBezTo>
                <a:cubicBezTo>
                  <a:pt x="123" y="199"/>
                  <a:pt x="122" y="198"/>
                  <a:pt x="122" y="198"/>
                </a:cubicBezTo>
                <a:cubicBezTo>
                  <a:pt x="120" y="198"/>
                  <a:pt x="120" y="198"/>
                  <a:pt x="120" y="198"/>
                </a:cubicBezTo>
                <a:cubicBezTo>
                  <a:pt x="120" y="197"/>
                  <a:pt x="120" y="197"/>
                  <a:pt x="120" y="197"/>
                </a:cubicBezTo>
                <a:cubicBezTo>
                  <a:pt x="122" y="196"/>
                  <a:pt x="122" y="196"/>
                  <a:pt x="122" y="196"/>
                </a:cubicBezTo>
                <a:cubicBezTo>
                  <a:pt x="122" y="196"/>
                  <a:pt x="123" y="196"/>
                  <a:pt x="123" y="196"/>
                </a:cubicBezTo>
                <a:cubicBezTo>
                  <a:pt x="123" y="195"/>
                  <a:pt x="122" y="195"/>
                  <a:pt x="122" y="195"/>
                </a:cubicBezTo>
                <a:cubicBezTo>
                  <a:pt x="120" y="195"/>
                  <a:pt x="120" y="195"/>
                  <a:pt x="120" y="195"/>
                </a:cubicBezTo>
                <a:cubicBezTo>
                  <a:pt x="120" y="193"/>
                  <a:pt x="120" y="193"/>
                  <a:pt x="120" y="193"/>
                </a:cubicBezTo>
                <a:cubicBezTo>
                  <a:pt x="122" y="193"/>
                  <a:pt x="122" y="193"/>
                  <a:pt x="122" y="193"/>
                </a:cubicBezTo>
                <a:cubicBezTo>
                  <a:pt x="122" y="193"/>
                  <a:pt x="123" y="193"/>
                  <a:pt x="123" y="192"/>
                </a:cubicBezTo>
                <a:cubicBezTo>
                  <a:pt x="123" y="192"/>
                  <a:pt x="122" y="192"/>
                  <a:pt x="122" y="192"/>
                </a:cubicBezTo>
                <a:cubicBezTo>
                  <a:pt x="120" y="192"/>
                  <a:pt x="120" y="192"/>
                  <a:pt x="120" y="192"/>
                </a:cubicBezTo>
                <a:cubicBezTo>
                  <a:pt x="120" y="190"/>
                  <a:pt x="120" y="190"/>
                  <a:pt x="120" y="190"/>
                </a:cubicBezTo>
                <a:cubicBezTo>
                  <a:pt x="122" y="190"/>
                  <a:pt x="122" y="190"/>
                  <a:pt x="122" y="190"/>
                </a:cubicBezTo>
                <a:cubicBezTo>
                  <a:pt x="122" y="190"/>
                  <a:pt x="123" y="190"/>
                  <a:pt x="123" y="189"/>
                </a:cubicBezTo>
                <a:cubicBezTo>
                  <a:pt x="123" y="189"/>
                  <a:pt x="122" y="189"/>
                  <a:pt x="122" y="189"/>
                </a:cubicBezTo>
                <a:cubicBezTo>
                  <a:pt x="120" y="189"/>
                  <a:pt x="120" y="189"/>
                  <a:pt x="120" y="189"/>
                </a:cubicBezTo>
                <a:cubicBezTo>
                  <a:pt x="120" y="187"/>
                  <a:pt x="120" y="187"/>
                  <a:pt x="120" y="187"/>
                </a:cubicBezTo>
                <a:cubicBezTo>
                  <a:pt x="122" y="187"/>
                  <a:pt x="122" y="187"/>
                  <a:pt x="122" y="187"/>
                </a:cubicBezTo>
                <a:cubicBezTo>
                  <a:pt x="122" y="187"/>
                  <a:pt x="123" y="186"/>
                  <a:pt x="123" y="186"/>
                </a:cubicBezTo>
                <a:cubicBezTo>
                  <a:pt x="123" y="186"/>
                  <a:pt x="122" y="185"/>
                  <a:pt x="122" y="185"/>
                </a:cubicBezTo>
                <a:cubicBezTo>
                  <a:pt x="120" y="185"/>
                  <a:pt x="120" y="185"/>
                  <a:pt x="120" y="185"/>
                </a:cubicBezTo>
                <a:cubicBezTo>
                  <a:pt x="120" y="183"/>
                  <a:pt x="120" y="183"/>
                  <a:pt x="120" y="183"/>
                </a:cubicBezTo>
                <a:cubicBezTo>
                  <a:pt x="122" y="183"/>
                  <a:pt x="122" y="183"/>
                  <a:pt x="122" y="183"/>
                </a:cubicBezTo>
                <a:cubicBezTo>
                  <a:pt x="122" y="183"/>
                  <a:pt x="123" y="183"/>
                  <a:pt x="123" y="183"/>
                </a:cubicBezTo>
                <a:cubicBezTo>
                  <a:pt x="123" y="182"/>
                  <a:pt x="122" y="182"/>
                  <a:pt x="122" y="182"/>
                </a:cubicBezTo>
                <a:cubicBezTo>
                  <a:pt x="120" y="182"/>
                  <a:pt x="120" y="182"/>
                  <a:pt x="120" y="182"/>
                </a:cubicBezTo>
                <a:cubicBezTo>
                  <a:pt x="119" y="180"/>
                  <a:pt x="119" y="180"/>
                  <a:pt x="119" y="180"/>
                </a:cubicBezTo>
                <a:cubicBezTo>
                  <a:pt x="122" y="180"/>
                  <a:pt x="122" y="180"/>
                  <a:pt x="122" y="180"/>
                </a:cubicBezTo>
                <a:cubicBezTo>
                  <a:pt x="122" y="180"/>
                  <a:pt x="123" y="180"/>
                  <a:pt x="123" y="179"/>
                </a:cubicBezTo>
                <a:cubicBezTo>
                  <a:pt x="122" y="179"/>
                  <a:pt x="122" y="179"/>
                  <a:pt x="122" y="179"/>
                </a:cubicBezTo>
                <a:cubicBezTo>
                  <a:pt x="119" y="179"/>
                  <a:pt x="119" y="179"/>
                  <a:pt x="119" y="179"/>
                </a:cubicBezTo>
                <a:cubicBezTo>
                  <a:pt x="119" y="177"/>
                  <a:pt x="119" y="177"/>
                  <a:pt x="119" y="177"/>
                </a:cubicBezTo>
                <a:cubicBezTo>
                  <a:pt x="122" y="177"/>
                  <a:pt x="122" y="177"/>
                  <a:pt x="122" y="177"/>
                </a:cubicBezTo>
                <a:cubicBezTo>
                  <a:pt x="122" y="177"/>
                  <a:pt x="122" y="176"/>
                  <a:pt x="122" y="176"/>
                </a:cubicBezTo>
                <a:cubicBezTo>
                  <a:pt x="122" y="176"/>
                  <a:pt x="122" y="175"/>
                  <a:pt x="122" y="175"/>
                </a:cubicBezTo>
                <a:cubicBezTo>
                  <a:pt x="119" y="175"/>
                  <a:pt x="119" y="175"/>
                  <a:pt x="119" y="175"/>
                </a:cubicBezTo>
                <a:cubicBezTo>
                  <a:pt x="119" y="173"/>
                  <a:pt x="119" y="173"/>
                  <a:pt x="119" y="173"/>
                </a:cubicBezTo>
                <a:cubicBezTo>
                  <a:pt x="122" y="173"/>
                  <a:pt x="122" y="173"/>
                  <a:pt x="122" y="173"/>
                </a:cubicBezTo>
                <a:cubicBezTo>
                  <a:pt x="122" y="173"/>
                  <a:pt x="122" y="173"/>
                  <a:pt x="122" y="173"/>
                </a:cubicBezTo>
                <a:cubicBezTo>
                  <a:pt x="122" y="172"/>
                  <a:pt x="122" y="172"/>
                  <a:pt x="122" y="172"/>
                </a:cubicBezTo>
                <a:cubicBezTo>
                  <a:pt x="119" y="172"/>
                  <a:pt x="119" y="172"/>
                  <a:pt x="119" y="172"/>
                </a:cubicBezTo>
                <a:cubicBezTo>
                  <a:pt x="119" y="170"/>
                  <a:pt x="119" y="170"/>
                  <a:pt x="119" y="170"/>
                </a:cubicBezTo>
                <a:cubicBezTo>
                  <a:pt x="122" y="170"/>
                  <a:pt x="122" y="170"/>
                  <a:pt x="122" y="170"/>
                </a:cubicBezTo>
                <a:cubicBezTo>
                  <a:pt x="122" y="170"/>
                  <a:pt x="122" y="170"/>
                  <a:pt x="122" y="169"/>
                </a:cubicBezTo>
                <a:cubicBezTo>
                  <a:pt x="122" y="169"/>
                  <a:pt x="122" y="169"/>
                  <a:pt x="122" y="169"/>
                </a:cubicBezTo>
                <a:cubicBezTo>
                  <a:pt x="119" y="169"/>
                  <a:pt x="119" y="169"/>
                  <a:pt x="119" y="169"/>
                </a:cubicBezTo>
                <a:cubicBezTo>
                  <a:pt x="119" y="167"/>
                  <a:pt x="119" y="167"/>
                  <a:pt x="119" y="167"/>
                </a:cubicBezTo>
                <a:cubicBezTo>
                  <a:pt x="122" y="167"/>
                  <a:pt x="122" y="167"/>
                  <a:pt x="122" y="167"/>
                </a:cubicBezTo>
                <a:cubicBezTo>
                  <a:pt x="122" y="167"/>
                  <a:pt x="122" y="166"/>
                  <a:pt x="122" y="166"/>
                </a:cubicBezTo>
                <a:cubicBezTo>
                  <a:pt x="122" y="166"/>
                  <a:pt x="122" y="165"/>
                  <a:pt x="122" y="165"/>
                </a:cubicBezTo>
                <a:cubicBezTo>
                  <a:pt x="119" y="165"/>
                  <a:pt x="119" y="165"/>
                  <a:pt x="119" y="165"/>
                </a:cubicBezTo>
                <a:cubicBezTo>
                  <a:pt x="119" y="163"/>
                  <a:pt x="119" y="163"/>
                  <a:pt x="119" y="163"/>
                </a:cubicBezTo>
                <a:cubicBezTo>
                  <a:pt x="122" y="163"/>
                  <a:pt x="122" y="163"/>
                  <a:pt x="122" y="163"/>
                </a:cubicBezTo>
                <a:cubicBezTo>
                  <a:pt x="122" y="163"/>
                  <a:pt x="122" y="163"/>
                  <a:pt x="122" y="163"/>
                </a:cubicBezTo>
                <a:cubicBezTo>
                  <a:pt x="122" y="162"/>
                  <a:pt x="122" y="162"/>
                  <a:pt x="122" y="162"/>
                </a:cubicBezTo>
                <a:cubicBezTo>
                  <a:pt x="119" y="162"/>
                  <a:pt x="119" y="162"/>
                  <a:pt x="119" y="162"/>
                </a:cubicBezTo>
                <a:cubicBezTo>
                  <a:pt x="119" y="161"/>
                  <a:pt x="119" y="161"/>
                  <a:pt x="119" y="161"/>
                </a:cubicBezTo>
                <a:cubicBezTo>
                  <a:pt x="122" y="161"/>
                  <a:pt x="122" y="161"/>
                  <a:pt x="122" y="161"/>
                </a:cubicBezTo>
                <a:cubicBezTo>
                  <a:pt x="123" y="161"/>
                  <a:pt x="124" y="160"/>
                  <a:pt x="124" y="159"/>
                </a:cubicBezTo>
                <a:cubicBezTo>
                  <a:pt x="124" y="158"/>
                  <a:pt x="124" y="158"/>
                  <a:pt x="123" y="157"/>
                </a:cubicBezTo>
                <a:cubicBezTo>
                  <a:pt x="129" y="150"/>
                  <a:pt x="129" y="150"/>
                  <a:pt x="129" y="150"/>
                </a:cubicBezTo>
                <a:cubicBezTo>
                  <a:pt x="129" y="140"/>
                  <a:pt x="129" y="140"/>
                  <a:pt x="129" y="140"/>
                </a:cubicBezTo>
                <a:cubicBezTo>
                  <a:pt x="97" y="140"/>
                  <a:pt x="97" y="140"/>
                  <a:pt x="97" y="140"/>
                </a:cubicBezTo>
                <a:cubicBezTo>
                  <a:pt x="97" y="149"/>
                  <a:pt x="97" y="149"/>
                  <a:pt x="97" y="149"/>
                </a:cubicBezTo>
                <a:cubicBezTo>
                  <a:pt x="103" y="158"/>
                  <a:pt x="103" y="158"/>
                  <a:pt x="103" y="158"/>
                </a:cubicBezTo>
                <a:cubicBezTo>
                  <a:pt x="102" y="158"/>
                  <a:pt x="102" y="159"/>
                  <a:pt x="102" y="159"/>
                </a:cubicBezTo>
                <a:cubicBezTo>
                  <a:pt x="102" y="161"/>
                  <a:pt x="103" y="161"/>
                  <a:pt x="104" y="161"/>
                </a:cubicBezTo>
                <a:cubicBezTo>
                  <a:pt x="105" y="161"/>
                  <a:pt x="105" y="161"/>
                  <a:pt x="105" y="161"/>
                </a:cubicBezTo>
                <a:cubicBezTo>
                  <a:pt x="105" y="162"/>
                  <a:pt x="105" y="162"/>
                  <a:pt x="105" y="162"/>
                </a:cubicBezTo>
                <a:cubicBezTo>
                  <a:pt x="103" y="162"/>
                  <a:pt x="103" y="162"/>
                  <a:pt x="103" y="162"/>
                </a:cubicBezTo>
                <a:cubicBezTo>
                  <a:pt x="103" y="162"/>
                  <a:pt x="103" y="163"/>
                  <a:pt x="103" y="163"/>
                </a:cubicBezTo>
                <a:cubicBezTo>
                  <a:pt x="103" y="163"/>
                  <a:pt x="103" y="164"/>
                  <a:pt x="103" y="164"/>
                </a:cubicBezTo>
                <a:cubicBezTo>
                  <a:pt x="105" y="164"/>
                  <a:pt x="105" y="164"/>
                  <a:pt x="105" y="164"/>
                </a:cubicBezTo>
                <a:cubicBezTo>
                  <a:pt x="105" y="166"/>
                  <a:pt x="105" y="166"/>
                  <a:pt x="105" y="166"/>
                </a:cubicBezTo>
                <a:cubicBezTo>
                  <a:pt x="103" y="166"/>
                  <a:pt x="103" y="166"/>
                  <a:pt x="103" y="166"/>
                </a:cubicBezTo>
                <a:cubicBezTo>
                  <a:pt x="103" y="166"/>
                  <a:pt x="103" y="166"/>
                  <a:pt x="103" y="166"/>
                </a:cubicBezTo>
                <a:cubicBezTo>
                  <a:pt x="103" y="167"/>
                  <a:pt x="103" y="167"/>
                  <a:pt x="103" y="167"/>
                </a:cubicBezTo>
                <a:cubicBezTo>
                  <a:pt x="105" y="167"/>
                  <a:pt x="105" y="167"/>
                  <a:pt x="105" y="167"/>
                </a:cubicBezTo>
                <a:cubicBezTo>
                  <a:pt x="105" y="169"/>
                  <a:pt x="105" y="169"/>
                  <a:pt x="105" y="169"/>
                </a:cubicBezTo>
                <a:cubicBezTo>
                  <a:pt x="103" y="169"/>
                  <a:pt x="103" y="169"/>
                  <a:pt x="103" y="169"/>
                </a:cubicBezTo>
                <a:cubicBezTo>
                  <a:pt x="103" y="169"/>
                  <a:pt x="103" y="169"/>
                  <a:pt x="103" y="170"/>
                </a:cubicBezTo>
                <a:cubicBezTo>
                  <a:pt x="103" y="170"/>
                  <a:pt x="103" y="170"/>
                  <a:pt x="103" y="170"/>
                </a:cubicBezTo>
                <a:cubicBezTo>
                  <a:pt x="105" y="170"/>
                  <a:pt x="105" y="170"/>
                  <a:pt x="105" y="170"/>
                </a:cubicBezTo>
                <a:cubicBezTo>
                  <a:pt x="105" y="172"/>
                  <a:pt x="105" y="172"/>
                  <a:pt x="105" y="172"/>
                </a:cubicBezTo>
                <a:cubicBezTo>
                  <a:pt x="103" y="172"/>
                  <a:pt x="103" y="172"/>
                  <a:pt x="103" y="172"/>
                </a:cubicBezTo>
                <a:cubicBezTo>
                  <a:pt x="103" y="172"/>
                  <a:pt x="103" y="173"/>
                  <a:pt x="103" y="173"/>
                </a:cubicBezTo>
                <a:cubicBezTo>
                  <a:pt x="103" y="173"/>
                  <a:pt x="103" y="174"/>
                  <a:pt x="103" y="174"/>
                </a:cubicBezTo>
                <a:cubicBezTo>
                  <a:pt x="105" y="174"/>
                  <a:pt x="105" y="174"/>
                  <a:pt x="105" y="174"/>
                </a:cubicBezTo>
                <a:cubicBezTo>
                  <a:pt x="105" y="176"/>
                  <a:pt x="105" y="176"/>
                  <a:pt x="105" y="176"/>
                </a:cubicBezTo>
                <a:cubicBezTo>
                  <a:pt x="103" y="176"/>
                  <a:pt x="103" y="176"/>
                  <a:pt x="103" y="176"/>
                </a:cubicBezTo>
                <a:cubicBezTo>
                  <a:pt x="103" y="176"/>
                  <a:pt x="103" y="176"/>
                  <a:pt x="103" y="176"/>
                </a:cubicBezTo>
                <a:cubicBezTo>
                  <a:pt x="103" y="177"/>
                  <a:pt x="103" y="177"/>
                  <a:pt x="104" y="177"/>
                </a:cubicBezTo>
                <a:cubicBezTo>
                  <a:pt x="105" y="177"/>
                  <a:pt x="105" y="177"/>
                  <a:pt x="105" y="177"/>
                </a:cubicBezTo>
                <a:cubicBezTo>
                  <a:pt x="105" y="179"/>
                  <a:pt x="105" y="179"/>
                  <a:pt x="105" y="179"/>
                </a:cubicBezTo>
                <a:cubicBezTo>
                  <a:pt x="104" y="179"/>
                  <a:pt x="104" y="179"/>
                  <a:pt x="104" y="179"/>
                </a:cubicBezTo>
                <a:cubicBezTo>
                  <a:pt x="103" y="179"/>
                  <a:pt x="103" y="179"/>
                  <a:pt x="103" y="180"/>
                </a:cubicBezTo>
                <a:cubicBezTo>
                  <a:pt x="103" y="180"/>
                  <a:pt x="103" y="180"/>
                  <a:pt x="104" y="180"/>
                </a:cubicBezTo>
                <a:cubicBezTo>
                  <a:pt x="105" y="180"/>
                  <a:pt x="105" y="180"/>
                  <a:pt x="105" y="180"/>
                </a:cubicBezTo>
                <a:cubicBezTo>
                  <a:pt x="105" y="182"/>
                  <a:pt x="105" y="182"/>
                  <a:pt x="105" y="182"/>
                </a:cubicBezTo>
                <a:cubicBezTo>
                  <a:pt x="104" y="182"/>
                  <a:pt x="104" y="182"/>
                  <a:pt x="104" y="182"/>
                </a:cubicBezTo>
                <a:cubicBezTo>
                  <a:pt x="103" y="182"/>
                  <a:pt x="103" y="182"/>
                  <a:pt x="103" y="183"/>
                </a:cubicBezTo>
                <a:cubicBezTo>
                  <a:pt x="103" y="183"/>
                  <a:pt x="103" y="183"/>
                  <a:pt x="104" y="183"/>
                </a:cubicBezTo>
                <a:cubicBezTo>
                  <a:pt x="105" y="183"/>
                  <a:pt x="105" y="183"/>
                  <a:pt x="105" y="183"/>
                </a:cubicBezTo>
                <a:cubicBezTo>
                  <a:pt x="105" y="185"/>
                  <a:pt x="105" y="185"/>
                  <a:pt x="105" y="185"/>
                </a:cubicBezTo>
                <a:cubicBezTo>
                  <a:pt x="104" y="185"/>
                  <a:pt x="104" y="185"/>
                  <a:pt x="104" y="185"/>
                </a:cubicBezTo>
                <a:cubicBezTo>
                  <a:pt x="103" y="185"/>
                  <a:pt x="103" y="186"/>
                  <a:pt x="103" y="186"/>
                </a:cubicBezTo>
                <a:cubicBezTo>
                  <a:pt x="103" y="187"/>
                  <a:pt x="103" y="187"/>
                  <a:pt x="104" y="187"/>
                </a:cubicBezTo>
                <a:cubicBezTo>
                  <a:pt x="105" y="187"/>
                  <a:pt x="105" y="187"/>
                  <a:pt x="105" y="187"/>
                </a:cubicBezTo>
                <a:cubicBezTo>
                  <a:pt x="105" y="189"/>
                  <a:pt x="105" y="189"/>
                  <a:pt x="105" y="189"/>
                </a:cubicBezTo>
                <a:cubicBezTo>
                  <a:pt x="104" y="189"/>
                  <a:pt x="104" y="189"/>
                  <a:pt x="104" y="189"/>
                </a:cubicBezTo>
                <a:cubicBezTo>
                  <a:pt x="103" y="189"/>
                  <a:pt x="103" y="189"/>
                  <a:pt x="103" y="189"/>
                </a:cubicBezTo>
                <a:cubicBezTo>
                  <a:pt x="103" y="190"/>
                  <a:pt x="103" y="190"/>
                  <a:pt x="104" y="190"/>
                </a:cubicBezTo>
                <a:cubicBezTo>
                  <a:pt x="105" y="190"/>
                  <a:pt x="105" y="190"/>
                  <a:pt x="105" y="190"/>
                </a:cubicBezTo>
                <a:cubicBezTo>
                  <a:pt x="105" y="192"/>
                  <a:pt x="105" y="192"/>
                  <a:pt x="105" y="192"/>
                </a:cubicBezTo>
                <a:cubicBezTo>
                  <a:pt x="104" y="192"/>
                  <a:pt x="104" y="192"/>
                  <a:pt x="104" y="192"/>
                </a:cubicBezTo>
                <a:cubicBezTo>
                  <a:pt x="103" y="192"/>
                  <a:pt x="103" y="192"/>
                  <a:pt x="103" y="193"/>
                </a:cubicBezTo>
                <a:cubicBezTo>
                  <a:pt x="103" y="193"/>
                  <a:pt x="103" y="193"/>
                  <a:pt x="104" y="193"/>
                </a:cubicBezTo>
                <a:cubicBezTo>
                  <a:pt x="105" y="193"/>
                  <a:pt x="105" y="193"/>
                  <a:pt x="105" y="193"/>
                </a:cubicBezTo>
                <a:cubicBezTo>
                  <a:pt x="105" y="195"/>
                  <a:pt x="105" y="195"/>
                  <a:pt x="105" y="195"/>
                </a:cubicBezTo>
                <a:cubicBezTo>
                  <a:pt x="104" y="195"/>
                  <a:pt x="104" y="195"/>
                  <a:pt x="104" y="195"/>
                </a:cubicBezTo>
                <a:cubicBezTo>
                  <a:pt x="103" y="195"/>
                  <a:pt x="103" y="196"/>
                  <a:pt x="103" y="196"/>
                </a:cubicBezTo>
                <a:cubicBezTo>
                  <a:pt x="103" y="196"/>
                  <a:pt x="103" y="197"/>
                  <a:pt x="104" y="197"/>
                </a:cubicBezTo>
                <a:cubicBezTo>
                  <a:pt x="105" y="197"/>
                  <a:pt x="105" y="197"/>
                  <a:pt x="105" y="197"/>
                </a:cubicBezTo>
                <a:cubicBezTo>
                  <a:pt x="105" y="199"/>
                  <a:pt x="105" y="199"/>
                  <a:pt x="105" y="199"/>
                </a:cubicBezTo>
                <a:cubicBezTo>
                  <a:pt x="104" y="199"/>
                  <a:pt x="104" y="199"/>
                  <a:pt x="104" y="199"/>
                </a:cubicBezTo>
                <a:cubicBezTo>
                  <a:pt x="103" y="199"/>
                  <a:pt x="103" y="199"/>
                  <a:pt x="103" y="199"/>
                </a:cubicBezTo>
                <a:cubicBezTo>
                  <a:pt x="103" y="199"/>
                  <a:pt x="103" y="200"/>
                  <a:pt x="103" y="200"/>
                </a:cubicBezTo>
                <a:cubicBezTo>
                  <a:pt x="98" y="201"/>
                  <a:pt x="94" y="204"/>
                  <a:pt x="94" y="210"/>
                </a:cubicBezTo>
                <a:cubicBezTo>
                  <a:pt x="94" y="214"/>
                  <a:pt x="94" y="215"/>
                  <a:pt x="95" y="221"/>
                </a:cubicBezTo>
                <a:cubicBezTo>
                  <a:pt x="95" y="226"/>
                  <a:pt x="99" y="231"/>
                  <a:pt x="104" y="232"/>
                </a:cubicBezTo>
                <a:cubicBezTo>
                  <a:pt x="104" y="232"/>
                  <a:pt x="104" y="232"/>
                  <a:pt x="104" y="232"/>
                </a:cubicBezTo>
                <a:cubicBezTo>
                  <a:pt x="104" y="233"/>
                  <a:pt x="104" y="233"/>
                  <a:pt x="104" y="233"/>
                </a:cubicBezTo>
                <a:cubicBezTo>
                  <a:pt x="106" y="233"/>
                  <a:pt x="106" y="233"/>
                  <a:pt x="106" y="233"/>
                </a:cubicBezTo>
                <a:cubicBezTo>
                  <a:pt x="106" y="235"/>
                  <a:pt x="106" y="235"/>
                  <a:pt x="106" y="235"/>
                </a:cubicBezTo>
                <a:cubicBezTo>
                  <a:pt x="104" y="235"/>
                  <a:pt x="104" y="235"/>
                  <a:pt x="104" y="235"/>
                </a:cubicBezTo>
                <a:cubicBezTo>
                  <a:pt x="104" y="235"/>
                  <a:pt x="104" y="235"/>
                  <a:pt x="104" y="236"/>
                </a:cubicBezTo>
                <a:cubicBezTo>
                  <a:pt x="104" y="236"/>
                  <a:pt x="104" y="236"/>
                  <a:pt x="104" y="236"/>
                </a:cubicBezTo>
                <a:cubicBezTo>
                  <a:pt x="106" y="236"/>
                  <a:pt x="106" y="236"/>
                  <a:pt x="106" y="236"/>
                </a:cubicBezTo>
                <a:cubicBezTo>
                  <a:pt x="106" y="238"/>
                  <a:pt x="106" y="238"/>
                  <a:pt x="106" y="238"/>
                </a:cubicBezTo>
                <a:cubicBezTo>
                  <a:pt x="104" y="238"/>
                  <a:pt x="104" y="238"/>
                  <a:pt x="104" y="238"/>
                </a:cubicBezTo>
                <a:cubicBezTo>
                  <a:pt x="104" y="238"/>
                  <a:pt x="104" y="239"/>
                  <a:pt x="104" y="239"/>
                </a:cubicBezTo>
                <a:cubicBezTo>
                  <a:pt x="104" y="239"/>
                  <a:pt x="104" y="240"/>
                  <a:pt x="104" y="240"/>
                </a:cubicBezTo>
                <a:cubicBezTo>
                  <a:pt x="106" y="240"/>
                  <a:pt x="106" y="240"/>
                  <a:pt x="106" y="240"/>
                </a:cubicBezTo>
                <a:cubicBezTo>
                  <a:pt x="106" y="242"/>
                  <a:pt x="106" y="242"/>
                  <a:pt x="106" y="242"/>
                </a:cubicBezTo>
                <a:cubicBezTo>
                  <a:pt x="104" y="242"/>
                  <a:pt x="104" y="242"/>
                  <a:pt x="104" y="242"/>
                </a:cubicBezTo>
                <a:cubicBezTo>
                  <a:pt x="104" y="242"/>
                  <a:pt x="104" y="242"/>
                  <a:pt x="104" y="242"/>
                </a:cubicBezTo>
                <a:cubicBezTo>
                  <a:pt x="104" y="243"/>
                  <a:pt x="104" y="243"/>
                  <a:pt x="104" y="243"/>
                </a:cubicBezTo>
                <a:cubicBezTo>
                  <a:pt x="106" y="243"/>
                  <a:pt x="106" y="243"/>
                  <a:pt x="106" y="243"/>
                </a:cubicBezTo>
                <a:cubicBezTo>
                  <a:pt x="106" y="245"/>
                  <a:pt x="106" y="245"/>
                  <a:pt x="106" y="245"/>
                </a:cubicBezTo>
                <a:cubicBezTo>
                  <a:pt x="104" y="245"/>
                  <a:pt x="104" y="245"/>
                  <a:pt x="104" y="245"/>
                </a:cubicBezTo>
                <a:cubicBezTo>
                  <a:pt x="104" y="245"/>
                  <a:pt x="104" y="245"/>
                  <a:pt x="104" y="246"/>
                </a:cubicBezTo>
                <a:cubicBezTo>
                  <a:pt x="104" y="246"/>
                  <a:pt x="104" y="246"/>
                  <a:pt x="104" y="246"/>
                </a:cubicBezTo>
                <a:cubicBezTo>
                  <a:pt x="106" y="246"/>
                  <a:pt x="106" y="246"/>
                  <a:pt x="106" y="246"/>
                </a:cubicBezTo>
                <a:cubicBezTo>
                  <a:pt x="106" y="248"/>
                  <a:pt x="106" y="248"/>
                  <a:pt x="106" y="248"/>
                </a:cubicBezTo>
                <a:cubicBezTo>
                  <a:pt x="104" y="248"/>
                  <a:pt x="104" y="248"/>
                  <a:pt x="104" y="248"/>
                </a:cubicBezTo>
                <a:cubicBezTo>
                  <a:pt x="104" y="248"/>
                  <a:pt x="104" y="249"/>
                  <a:pt x="104" y="249"/>
                </a:cubicBezTo>
                <a:cubicBezTo>
                  <a:pt x="104" y="249"/>
                  <a:pt x="104" y="250"/>
                  <a:pt x="104" y="250"/>
                </a:cubicBezTo>
                <a:cubicBezTo>
                  <a:pt x="106" y="250"/>
                  <a:pt x="106" y="250"/>
                  <a:pt x="106" y="250"/>
                </a:cubicBezTo>
                <a:cubicBezTo>
                  <a:pt x="106" y="252"/>
                  <a:pt x="106" y="252"/>
                  <a:pt x="106" y="252"/>
                </a:cubicBezTo>
                <a:cubicBezTo>
                  <a:pt x="104" y="252"/>
                  <a:pt x="104" y="252"/>
                  <a:pt x="104" y="252"/>
                </a:cubicBezTo>
                <a:cubicBezTo>
                  <a:pt x="104" y="252"/>
                  <a:pt x="104" y="252"/>
                  <a:pt x="104" y="252"/>
                </a:cubicBezTo>
                <a:cubicBezTo>
                  <a:pt x="104" y="253"/>
                  <a:pt x="104" y="253"/>
                  <a:pt x="105" y="253"/>
                </a:cubicBezTo>
                <a:cubicBezTo>
                  <a:pt x="106" y="253"/>
                  <a:pt x="106" y="253"/>
                  <a:pt x="106" y="253"/>
                </a:cubicBezTo>
                <a:cubicBezTo>
                  <a:pt x="106" y="255"/>
                  <a:pt x="106" y="255"/>
                  <a:pt x="106" y="255"/>
                </a:cubicBezTo>
                <a:cubicBezTo>
                  <a:pt x="105" y="255"/>
                  <a:pt x="105" y="255"/>
                  <a:pt x="105" y="255"/>
                </a:cubicBezTo>
                <a:cubicBezTo>
                  <a:pt x="104" y="255"/>
                  <a:pt x="104" y="255"/>
                  <a:pt x="104" y="256"/>
                </a:cubicBezTo>
                <a:cubicBezTo>
                  <a:pt x="104" y="256"/>
                  <a:pt x="104" y="256"/>
                  <a:pt x="105" y="256"/>
                </a:cubicBezTo>
                <a:cubicBezTo>
                  <a:pt x="106" y="256"/>
                  <a:pt x="106" y="256"/>
                  <a:pt x="106" y="256"/>
                </a:cubicBezTo>
                <a:cubicBezTo>
                  <a:pt x="106" y="257"/>
                  <a:pt x="106" y="257"/>
                  <a:pt x="106" y="257"/>
                </a:cubicBezTo>
                <a:cubicBezTo>
                  <a:pt x="98" y="257"/>
                  <a:pt x="98" y="257"/>
                  <a:pt x="98" y="257"/>
                </a:cubicBezTo>
                <a:cubicBezTo>
                  <a:pt x="98" y="260"/>
                  <a:pt x="98" y="260"/>
                  <a:pt x="98" y="260"/>
                </a:cubicBezTo>
                <a:cubicBezTo>
                  <a:pt x="61" y="260"/>
                  <a:pt x="61" y="260"/>
                  <a:pt x="61" y="260"/>
                </a:cubicBezTo>
                <a:cubicBezTo>
                  <a:pt x="58" y="260"/>
                  <a:pt x="56" y="261"/>
                  <a:pt x="56" y="262"/>
                </a:cubicBezTo>
                <a:cubicBezTo>
                  <a:pt x="56" y="263"/>
                  <a:pt x="56" y="263"/>
                  <a:pt x="56" y="263"/>
                </a:cubicBezTo>
                <a:cubicBezTo>
                  <a:pt x="56" y="264"/>
                  <a:pt x="58" y="265"/>
                  <a:pt x="61" y="265"/>
                </a:cubicBezTo>
                <a:cubicBezTo>
                  <a:pt x="98" y="264"/>
                  <a:pt x="98" y="264"/>
                  <a:pt x="98" y="264"/>
                </a:cubicBezTo>
                <a:cubicBezTo>
                  <a:pt x="98" y="266"/>
                  <a:pt x="98" y="266"/>
                  <a:pt x="98" y="266"/>
                </a:cubicBezTo>
                <a:cubicBezTo>
                  <a:pt x="105" y="275"/>
                  <a:pt x="105" y="275"/>
                  <a:pt x="105" y="275"/>
                </a:cubicBezTo>
                <a:cubicBezTo>
                  <a:pt x="124" y="275"/>
                  <a:pt x="124" y="275"/>
                  <a:pt x="124" y="275"/>
                </a:cubicBezTo>
                <a:cubicBezTo>
                  <a:pt x="131" y="266"/>
                  <a:pt x="131" y="266"/>
                  <a:pt x="131" y="266"/>
                </a:cubicBezTo>
                <a:cubicBezTo>
                  <a:pt x="131" y="264"/>
                  <a:pt x="131" y="264"/>
                  <a:pt x="131" y="264"/>
                </a:cubicBezTo>
                <a:cubicBezTo>
                  <a:pt x="167" y="264"/>
                  <a:pt x="167" y="264"/>
                  <a:pt x="167" y="264"/>
                </a:cubicBezTo>
                <a:cubicBezTo>
                  <a:pt x="170" y="263"/>
                  <a:pt x="173" y="263"/>
                  <a:pt x="173" y="262"/>
                </a:cubicBezTo>
                <a:cubicBezTo>
                  <a:pt x="172" y="260"/>
                  <a:pt x="172" y="260"/>
                  <a:pt x="172" y="260"/>
                </a:cubicBezTo>
                <a:cubicBezTo>
                  <a:pt x="172" y="259"/>
                  <a:pt x="170" y="259"/>
                  <a:pt x="167" y="259"/>
                </a:cubicBezTo>
                <a:cubicBezTo>
                  <a:pt x="131" y="259"/>
                  <a:pt x="131" y="259"/>
                  <a:pt x="131" y="259"/>
                </a:cubicBezTo>
                <a:cubicBezTo>
                  <a:pt x="131" y="257"/>
                  <a:pt x="131" y="257"/>
                  <a:pt x="131" y="257"/>
                </a:cubicBezTo>
                <a:cubicBezTo>
                  <a:pt x="121" y="257"/>
                  <a:pt x="121" y="257"/>
                  <a:pt x="121" y="257"/>
                </a:cubicBezTo>
                <a:cubicBezTo>
                  <a:pt x="121" y="256"/>
                  <a:pt x="121" y="256"/>
                  <a:pt x="121" y="256"/>
                </a:cubicBezTo>
                <a:cubicBezTo>
                  <a:pt x="123" y="256"/>
                  <a:pt x="123" y="256"/>
                  <a:pt x="123" y="256"/>
                </a:cubicBezTo>
                <a:cubicBezTo>
                  <a:pt x="123" y="256"/>
                  <a:pt x="124" y="256"/>
                  <a:pt x="124" y="255"/>
                </a:cubicBezTo>
                <a:cubicBezTo>
                  <a:pt x="124" y="255"/>
                  <a:pt x="123" y="255"/>
                  <a:pt x="123" y="255"/>
                </a:cubicBezTo>
                <a:cubicBezTo>
                  <a:pt x="120" y="255"/>
                  <a:pt x="120" y="255"/>
                  <a:pt x="120" y="255"/>
                </a:cubicBezTo>
                <a:cubicBezTo>
                  <a:pt x="120" y="253"/>
                  <a:pt x="120" y="253"/>
                  <a:pt x="120" y="253"/>
                </a:cubicBezTo>
                <a:cubicBezTo>
                  <a:pt x="123" y="253"/>
                  <a:pt x="123" y="253"/>
                  <a:pt x="123" y="253"/>
                </a:cubicBezTo>
                <a:cubicBezTo>
                  <a:pt x="123" y="253"/>
                  <a:pt x="123" y="252"/>
                  <a:pt x="123" y="252"/>
                </a:cubicBezTo>
                <a:cubicBezTo>
                  <a:pt x="123" y="252"/>
                  <a:pt x="123" y="251"/>
                  <a:pt x="123" y="251"/>
                </a:cubicBezTo>
                <a:cubicBezTo>
                  <a:pt x="120" y="251"/>
                  <a:pt x="120" y="251"/>
                  <a:pt x="120" y="251"/>
                </a:cubicBezTo>
                <a:cubicBezTo>
                  <a:pt x="120" y="249"/>
                  <a:pt x="120" y="249"/>
                  <a:pt x="120" y="249"/>
                </a:cubicBezTo>
                <a:cubicBezTo>
                  <a:pt x="123" y="249"/>
                  <a:pt x="123" y="249"/>
                  <a:pt x="123" y="249"/>
                </a:cubicBezTo>
                <a:cubicBezTo>
                  <a:pt x="123" y="249"/>
                  <a:pt x="123" y="249"/>
                  <a:pt x="123" y="249"/>
                </a:cubicBezTo>
                <a:cubicBezTo>
                  <a:pt x="123" y="248"/>
                  <a:pt x="123" y="248"/>
                  <a:pt x="123" y="248"/>
                </a:cubicBezTo>
                <a:cubicBezTo>
                  <a:pt x="120" y="248"/>
                  <a:pt x="120" y="248"/>
                  <a:pt x="120" y="248"/>
                </a:cubicBezTo>
                <a:cubicBezTo>
                  <a:pt x="120" y="246"/>
                  <a:pt x="120" y="246"/>
                  <a:pt x="120" y="246"/>
                </a:cubicBezTo>
                <a:cubicBezTo>
                  <a:pt x="123" y="246"/>
                  <a:pt x="123" y="246"/>
                  <a:pt x="123" y="246"/>
                </a:cubicBezTo>
                <a:cubicBezTo>
                  <a:pt x="123" y="246"/>
                  <a:pt x="123" y="246"/>
                  <a:pt x="123" y="245"/>
                </a:cubicBezTo>
                <a:cubicBezTo>
                  <a:pt x="123" y="245"/>
                  <a:pt x="123" y="245"/>
                  <a:pt x="123" y="245"/>
                </a:cubicBezTo>
                <a:cubicBezTo>
                  <a:pt x="120" y="245"/>
                  <a:pt x="120" y="245"/>
                  <a:pt x="120" y="245"/>
                </a:cubicBezTo>
                <a:cubicBezTo>
                  <a:pt x="120" y="243"/>
                  <a:pt x="120" y="243"/>
                  <a:pt x="120" y="243"/>
                </a:cubicBezTo>
                <a:cubicBezTo>
                  <a:pt x="123" y="243"/>
                  <a:pt x="123" y="243"/>
                  <a:pt x="123" y="243"/>
                </a:cubicBezTo>
                <a:cubicBezTo>
                  <a:pt x="123" y="243"/>
                  <a:pt x="123" y="242"/>
                  <a:pt x="123" y="242"/>
                </a:cubicBezTo>
                <a:cubicBezTo>
                  <a:pt x="123" y="242"/>
                  <a:pt x="123" y="241"/>
                  <a:pt x="123" y="241"/>
                </a:cubicBezTo>
                <a:cubicBezTo>
                  <a:pt x="120" y="241"/>
                  <a:pt x="120" y="241"/>
                  <a:pt x="120" y="241"/>
                </a:cubicBezTo>
                <a:cubicBezTo>
                  <a:pt x="120" y="240"/>
                  <a:pt x="120" y="240"/>
                  <a:pt x="120" y="240"/>
                </a:cubicBezTo>
                <a:cubicBezTo>
                  <a:pt x="123" y="239"/>
                  <a:pt x="123" y="239"/>
                  <a:pt x="123" y="239"/>
                </a:cubicBezTo>
                <a:cubicBezTo>
                  <a:pt x="123" y="239"/>
                  <a:pt x="123" y="239"/>
                  <a:pt x="123" y="239"/>
                </a:cubicBezTo>
                <a:cubicBezTo>
                  <a:pt x="123" y="238"/>
                  <a:pt x="123" y="238"/>
                  <a:pt x="123" y="238"/>
                </a:cubicBezTo>
                <a:cubicBezTo>
                  <a:pt x="120" y="238"/>
                  <a:pt x="120" y="238"/>
                  <a:pt x="120" y="238"/>
                </a:cubicBezTo>
                <a:cubicBezTo>
                  <a:pt x="120" y="236"/>
                  <a:pt x="120" y="236"/>
                  <a:pt x="120" y="236"/>
                </a:cubicBezTo>
                <a:cubicBezTo>
                  <a:pt x="123" y="236"/>
                  <a:pt x="123" y="236"/>
                  <a:pt x="123" y="236"/>
                </a:cubicBezTo>
                <a:cubicBezTo>
                  <a:pt x="123" y="236"/>
                  <a:pt x="123" y="236"/>
                  <a:pt x="123" y="236"/>
                </a:cubicBezTo>
                <a:cubicBezTo>
                  <a:pt x="123" y="235"/>
                  <a:pt x="123" y="235"/>
                  <a:pt x="123" y="235"/>
                </a:cubicBezTo>
                <a:cubicBezTo>
                  <a:pt x="120" y="235"/>
                  <a:pt x="120" y="235"/>
                  <a:pt x="120" y="235"/>
                </a:cubicBezTo>
                <a:cubicBezTo>
                  <a:pt x="120" y="233"/>
                  <a:pt x="120" y="233"/>
                  <a:pt x="120" y="233"/>
                </a:cubicBezTo>
                <a:cubicBezTo>
                  <a:pt x="123" y="233"/>
                  <a:pt x="123" y="233"/>
                  <a:pt x="123" y="233"/>
                </a:cubicBezTo>
                <a:cubicBezTo>
                  <a:pt x="123" y="233"/>
                  <a:pt x="123" y="233"/>
                  <a:pt x="123" y="232"/>
                </a:cubicBezTo>
                <a:cubicBezTo>
                  <a:pt x="123" y="232"/>
                  <a:pt x="123" y="232"/>
                  <a:pt x="123" y="232"/>
                </a:cubicBezTo>
                <a:cubicBezTo>
                  <a:pt x="140" y="232"/>
                  <a:pt x="169" y="231"/>
                  <a:pt x="217" y="231"/>
                </a:cubicBezTo>
                <a:cubicBezTo>
                  <a:pt x="291" y="230"/>
                  <a:pt x="291" y="182"/>
                  <a:pt x="291" y="170"/>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914126"/>
            <a:endParaRPr lang="en-US" sz="1600">
              <a:solidFill>
                <a:srgbClr val="000000"/>
              </a:solidFill>
            </a:endParaRPr>
          </a:p>
        </p:txBody>
      </p:sp>
      <p:grpSp>
        <p:nvGrpSpPr>
          <p:cNvPr id="10" name="Group 9"/>
          <p:cNvGrpSpPr/>
          <p:nvPr userDrawn="1"/>
        </p:nvGrpSpPr>
        <p:grpSpPr>
          <a:xfrm>
            <a:off x="6477588" y="4614134"/>
            <a:ext cx="279222" cy="330994"/>
            <a:chOff x="6503087" y="4590470"/>
            <a:chExt cx="328008" cy="388724"/>
          </a:xfrm>
        </p:grpSpPr>
        <p:sp>
          <p:nvSpPr>
            <p:cNvPr id="47" name="Freeform 18"/>
            <p:cNvSpPr>
              <a:spLocks noEditPoints="1"/>
            </p:cNvSpPr>
            <p:nvPr/>
          </p:nvSpPr>
          <p:spPr bwMode="black">
            <a:xfrm rot="21233657">
              <a:off x="6550038" y="4590470"/>
              <a:ext cx="281057" cy="220696"/>
            </a:xfrm>
            <a:custGeom>
              <a:avLst/>
              <a:gdLst>
                <a:gd name="T0" fmla="*/ 1304 w 1423"/>
                <a:gd name="T1" fmla="*/ 301 h 1114"/>
                <a:gd name="T2" fmla="*/ 1302 w 1423"/>
                <a:gd name="T3" fmla="*/ 297 h 1114"/>
                <a:gd name="T4" fmla="*/ 719 w 1423"/>
                <a:gd name="T5" fmla="*/ 113 h 1114"/>
                <a:gd name="T6" fmla="*/ 496 w 1423"/>
                <a:gd name="T7" fmla="*/ 416 h 1114"/>
                <a:gd name="T8" fmla="*/ 441 w 1423"/>
                <a:gd name="T9" fmla="*/ 482 h 1114"/>
                <a:gd name="T10" fmla="*/ 375 w 1423"/>
                <a:gd name="T11" fmla="*/ 536 h 1114"/>
                <a:gd name="T12" fmla="*/ 290 w 1423"/>
                <a:gd name="T13" fmla="*/ 648 h 1114"/>
                <a:gd name="T14" fmla="*/ 470 w 1423"/>
                <a:gd name="T15" fmla="*/ 973 h 1114"/>
                <a:gd name="T16" fmla="*/ 610 w 1423"/>
                <a:gd name="T17" fmla="*/ 960 h 1114"/>
                <a:gd name="T18" fmla="*/ 775 w 1423"/>
                <a:gd name="T19" fmla="*/ 921 h 1114"/>
                <a:gd name="T20" fmla="*/ 932 w 1423"/>
                <a:gd name="T21" fmla="*/ 927 h 1114"/>
                <a:gd name="T22" fmla="*/ 1151 w 1423"/>
                <a:gd name="T23" fmla="*/ 893 h 1114"/>
                <a:gd name="T24" fmla="*/ 1304 w 1423"/>
                <a:gd name="T25" fmla="*/ 301 h 1114"/>
                <a:gd name="T26" fmla="*/ 1024 w 1423"/>
                <a:gd name="T27" fmla="*/ 311 h 1114"/>
                <a:gd name="T28" fmla="*/ 1024 w 1423"/>
                <a:gd name="T29" fmla="*/ 311 h 1114"/>
                <a:gd name="T30" fmla="*/ 873 w 1423"/>
                <a:gd name="T31" fmla="*/ 299 h 1114"/>
                <a:gd name="T32" fmla="*/ 873 w 1423"/>
                <a:gd name="T33" fmla="*/ 299 h 1114"/>
                <a:gd name="T34" fmla="*/ 799 w 1423"/>
                <a:gd name="T35" fmla="*/ 278 h 1114"/>
                <a:gd name="T36" fmla="*/ 821 w 1423"/>
                <a:gd name="T37" fmla="*/ 203 h 1114"/>
                <a:gd name="T38" fmla="*/ 828 w 1423"/>
                <a:gd name="T39" fmla="*/ 200 h 1114"/>
                <a:gd name="T40" fmla="*/ 1101 w 1423"/>
                <a:gd name="T41" fmla="*/ 234 h 1114"/>
                <a:gd name="T42" fmla="*/ 1108 w 1423"/>
                <a:gd name="T43" fmla="*/ 244 h 1114"/>
                <a:gd name="T44" fmla="*/ 1087 w 1423"/>
                <a:gd name="T45" fmla="*/ 318 h 1114"/>
                <a:gd name="T46" fmla="*/ 1024 w 1423"/>
                <a:gd name="T47" fmla="*/ 311 h 1114"/>
                <a:gd name="T48" fmla="*/ 14 w 1423"/>
                <a:gd name="T49" fmla="*/ 967 h 1114"/>
                <a:gd name="T50" fmla="*/ 53 w 1423"/>
                <a:gd name="T51" fmla="*/ 1037 h 1114"/>
                <a:gd name="T52" fmla="*/ 115 w 1423"/>
                <a:gd name="T53" fmla="*/ 1064 h 1114"/>
                <a:gd name="T54" fmla="*/ 24 w 1423"/>
                <a:gd name="T55" fmla="*/ 900 h 1114"/>
                <a:gd name="T56" fmla="*/ 14 w 1423"/>
                <a:gd name="T57" fmla="*/ 967 h 1114"/>
                <a:gd name="T58" fmla="*/ 400 w 1423"/>
                <a:gd name="T59" fmla="*/ 959 h 1114"/>
                <a:gd name="T60" fmla="*/ 265 w 1423"/>
                <a:gd name="T61" fmla="*/ 714 h 1114"/>
                <a:gd name="T62" fmla="*/ 190 w 1423"/>
                <a:gd name="T63" fmla="*/ 686 h 1114"/>
                <a:gd name="T64" fmla="*/ 175 w 1423"/>
                <a:gd name="T65" fmla="*/ 764 h 1114"/>
                <a:gd name="T66" fmla="*/ 310 w 1423"/>
                <a:gd name="T67" fmla="*/ 1008 h 1114"/>
                <a:gd name="T68" fmla="*/ 385 w 1423"/>
                <a:gd name="T69" fmla="*/ 1037 h 1114"/>
                <a:gd name="T70" fmla="*/ 400 w 1423"/>
                <a:gd name="T71" fmla="*/ 959 h 1114"/>
                <a:gd name="T72" fmla="*/ 266 w 1423"/>
                <a:gd name="T73" fmla="*/ 1026 h 1114"/>
                <a:gd name="T74" fmla="*/ 136 w 1423"/>
                <a:gd name="T75" fmla="*/ 792 h 1114"/>
                <a:gd name="T76" fmla="*/ 65 w 1423"/>
                <a:gd name="T77" fmla="*/ 764 h 1114"/>
                <a:gd name="T78" fmla="*/ 50 w 1423"/>
                <a:gd name="T79" fmla="*/ 840 h 1114"/>
                <a:gd name="T80" fmla="*/ 180 w 1423"/>
                <a:gd name="T81" fmla="*/ 1074 h 1114"/>
                <a:gd name="T82" fmla="*/ 251 w 1423"/>
                <a:gd name="T83" fmla="*/ 1101 h 1114"/>
                <a:gd name="T84" fmla="*/ 266 w 1423"/>
                <a:gd name="T85" fmla="*/ 1026 h 1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23" h="1114">
                  <a:moveTo>
                    <a:pt x="1304" y="301"/>
                  </a:moveTo>
                  <a:cubicBezTo>
                    <a:pt x="1303" y="298"/>
                    <a:pt x="1304" y="300"/>
                    <a:pt x="1302" y="297"/>
                  </a:cubicBezTo>
                  <a:cubicBezTo>
                    <a:pt x="1184" y="83"/>
                    <a:pt x="922" y="0"/>
                    <a:pt x="719" y="113"/>
                  </a:cubicBezTo>
                  <a:cubicBezTo>
                    <a:pt x="602" y="177"/>
                    <a:pt x="570" y="311"/>
                    <a:pt x="496" y="416"/>
                  </a:cubicBezTo>
                  <a:cubicBezTo>
                    <a:pt x="476" y="444"/>
                    <a:pt x="458" y="465"/>
                    <a:pt x="441" y="482"/>
                  </a:cubicBezTo>
                  <a:cubicBezTo>
                    <a:pt x="418" y="504"/>
                    <a:pt x="397" y="520"/>
                    <a:pt x="375" y="536"/>
                  </a:cubicBezTo>
                  <a:cubicBezTo>
                    <a:pt x="334" y="566"/>
                    <a:pt x="296" y="593"/>
                    <a:pt x="290" y="648"/>
                  </a:cubicBezTo>
                  <a:cubicBezTo>
                    <a:pt x="470" y="973"/>
                    <a:pt x="470" y="973"/>
                    <a:pt x="470" y="973"/>
                  </a:cubicBezTo>
                  <a:cubicBezTo>
                    <a:pt x="519" y="997"/>
                    <a:pt x="563" y="978"/>
                    <a:pt x="610" y="960"/>
                  </a:cubicBezTo>
                  <a:cubicBezTo>
                    <a:pt x="654" y="943"/>
                    <a:pt x="697" y="925"/>
                    <a:pt x="775" y="921"/>
                  </a:cubicBezTo>
                  <a:cubicBezTo>
                    <a:pt x="827" y="918"/>
                    <a:pt x="880" y="924"/>
                    <a:pt x="932" y="927"/>
                  </a:cubicBezTo>
                  <a:cubicBezTo>
                    <a:pt x="1008" y="932"/>
                    <a:pt x="1082" y="931"/>
                    <a:pt x="1151" y="893"/>
                  </a:cubicBezTo>
                  <a:cubicBezTo>
                    <a:pt x="1354" y="780"/>
                    <a:pt x="1423" y="515"/>
                    <a:pt x="1304" y="301"/>
                  </a:cubicBezTo>
                  <a:close/>
                  <a:moveTo>
                    <a:pt x="1024" y="311"/>
                  </a:moveTo>
                  <a:cubicBezTo>
                    <a:pt x="1024" y="311"/>
                    <a:pt x="1024" y="311"/>
                    <a:pt x="1024" y="311"/>
                  </a:cubicBezTo>
                  <a:cubicBezTo>
                    <a:pt x="983" y="270"/>
                    <a:pt x="917" y="279"/>
                    <a:pt x="873" y="299"/>
                  </a:cubicBezTo>
                  <a:cubicBezTo>
                    <a:pt x="873" y="299"/>
                    <a:pt x="873" y="299"/>
                    <a:pt x="873" y="299"/>
                  </a:cubicBezTo>
                  <a:cubicBezTo>
                    <a:pt x="847" y="313"/>
                    <a:pt x="814" y="304"/>
                    <a:pt x="799" y="278"/>
                  </a:cubicBezTo>
                  <a:cubicBezTo>
                    <a:pt x="785" y="251"/>
                    <a:pt x="794" y="218"/>
                    <a:pt x="821" y="203"/>
                  </a:cubicBezTo>
                  <a:cubicBezTo>
                    <a:pt x="823" y="202"/>
                    <a:pt x="828" y="200"/>
                    <a:pt x="828" y="200"/>
                  </a:cubicBezTo>
                  <a:cubicBezTo>
                    <a:pt x="927" y="155"/>
                    <a:pt x="1035" y="168"/>
                    <a:pt x="1101" y="234"/>
                  </a:cubicBezTo>
                  <a:cubicBezTo>
                    <a:pt x="1101" y="234"/>
                    <a:pt x="1106" y="240"/>
                    <a:pt x="1108" y="244"/>
                  </a:cubicBezTo>
                  <a:cubicBezTo>
                    <a:pt x="1122" y="270"/>
                    <a:pt x="1113" y="303"/>
                    <a:pt x="1087" y="318"/>
                  </a:cubicBezTo>
                  <a:cubicBezTo>
                    <a:pt x="1066" y="329"/>
                    <a:pt x="1041" y="326"/>
                    <a:pt x="1024" y="311"/>
                  </a:cubicBezTo>
                  <a:close/>
                  <a:moveTo>
                    <a:pt x="14" y="967"/>
                  </a:moveTo>
                  <a:cubicBezTo>
                    <a:pt x="53" y="1037"/>
                    <a:pt x="53" y="1037"/>
                    <a:pt x="53" y="1037"/>
                  </a:cubicBezTo>
                  <a:cubicBezTo>
                    <a:pt x="67" y="1062"/>
                    <a:pt x="94" y="1074"/>
                    <a:pt x="115" y="1064"/>
                  </a:cubicBezTo>
                  <a:cubicBezTo>
                    <a:pt x="24" y="900"/>
                    <a:pt x="24" y="900"/>
                    <a:pt x="24" y="900"/>
                  </a:cubicBezTo>
                  <a:cubicBezTo>
                    <a:pt x="5" y="912"/>
                    <a:pt x="0" y="941"/>
                    <a:pt x="14" y="967"/>
                  </a:cubicBezTo>
                  <a:close/>
                  <a:moveTo>
                    <a:pt x="400" y="959"/>
                  </a:moveTo>
                  <a:cubicBezTo>
                    <a:pt x="265" y="714"/>
                    <a:pt x="265" y="714"/>
                    <a:pt x="265" y="714"/>
                  </a:cubicBezTo>
                  <a:cubicBezTo>
                    <a:pt x="248" y="685"/>
                    <a:pt x="215" y="672"/>
                    <a:pt x="190" y="686"/>
                  </a:cubicBezTo>
                  <a:cubicBezTo>
                    <a:pt x="166" y="699"/>
                    <a:pt x="159" y="734"/>
                    <a:pt x="175" y="764"/>
                  </a:cubicBezTo>
                  <a:cubicBezTo>
                    <a:pt x="310" y="1008"/>
                    <a:pt x="310" y="1008"/>
                    <a:pt x="310" y="1008"/>
                  </a:cubicBezTo>
                  <a:cubicBezTo>
                    <a:pt x="327" y="1038"/>
                    <a:pt x="360" y="1051"/>
                    <a:pt x="385" y="1037"/>
                  </a:cubicBezTo>
                  <a:cubicBezTo>
                    <a:pt x="410" y="1023"/>
                    <a:pt x="416" y="988"/>
                    <a:pt x="400" y="959"/>
                  </a:cubicBezTo>
                  <a:close/>
                  <a:moveTo>
                    <a:pt x="266" y="1026"/>
                  </a:moveTo>
                  <a:cubicBezTo>
                    <a:pt x="136" y="792"/>
                    <a:pt x="136" y="792"/>
                    <a:pt x="136" y="792"/>
                  </a:cubicBezTo>
                  <a:cubicBezTo>
                    <a:pt x="121" y="764"/>
                    <a:pt x="89" y="751"/>
                    <a:pt x="65" y="764"/>
                  </a:cubicBezTo>
                  <a:cubicBezTo>
                    <a:pt x="41" y="778"/>
                    <a:pt x="35" y="811"/>
                    <a:pt x="50" y="840"/>
                  </a:cubicBezTo>
                  <a:cubicBezTo>
                    <a:pt x="180" y="1074"/>
                    <a:pt x="180" y="1074"/>
                    <a:pt x="180" y="1074"/>
                  </a:cubicBezTo>
                  <a:cubicBezTo>
                    <a:pt x="196" y="1102"/>
                    <a:pt x="228" y="1114"/>
                    <a:pt x="251" y="1101"/>
                  </a:cubicBezTo>
                  <a:cubicBezTo>
                    <a:pt x="275" y="1088"/>
                    <a:pt x="282" y="1055"/>
                    <a:pt x="266" y="10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26"/>
              <a:endParaRPr lang="en-US" sz="1600">
                <a:solidFill>
                  <a:srgbClr val="000000"/>
                </a:solidFill>
              </a:endParaRPr>
            </a:p>
          </p:txBody>
        </p:sp>
        <p:pic>
          <p:nvPicPr>
            <p:cNvPr id="8" name="Picture 7"/>
            <p:cNvPicPr>
              <a:picLocks noChangeAspect="1"/>
            </p:cNvPicPr>
            <p:nvPr userDrawn="1"/>
          </p:nvPicPr>
          <p:blipFill rotWithShape="1">
            <a:blip r:embed="rId3"/>
            <a:srcRect b="61654"/>
            <a:stretch/>
          </p:blipFill>
          <p:spPr>
            <a:xfrm>
              <a:off x="6503087" y="4779631"/>
              <a:ext cx="266411" cy="199563"/>
            </a:xfrm>
            <a:prstGeom prst="rect">
              <a:avLst/>
            </a:prstGeom>
          </p:spPr>
        </p:pic>
      </p:grpSp>
      <p:sp>
        <p:nvSpPr>
          <p:cNvPr id="21" name="Rectangle 20"/>
          <p:cNvSpPr>
            <a:spLocks noChangeAspect="1"/>
          </p:cNvSpPr>
          <p:nvPr userDrawn="1"/>
        </p:nvSpPr>
        <p:spPr bwMode="auto">
          <a:xfrm>
            <a:off x="204077" y="228601"/>
            <a:ext cx="1096994" cy="1097280"/>
          </a:xfrm>
          <a:prstGeom prst="rect">
            <a:avLst/>
          </a:prstGeom>
          <a:solidFill>
            <a:srgbClr val="6293C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p:cNvSpPr/>
          <p:nvPr userDrawn="1"/>
        </p:nvSpPr>
        <p:spPr>
          <a:xfrm>
            <a:off x="730111" y="2212687"/>
            <a:ext cx="2644266" cy="332399"/>
          </a:xfrm>
          <a:prstGeom prst="rect">
            <a:avLst/>
          </a:prstGeom>
        </p:spPr>
        <p:txBody>
          <a:bodyPr wrap="none" lIns="0" tIns="0" rIns="0" bIns="0">
            <a:spAutoFit/>
          </a:bodyPr>
          <a:lstStyle/>
          <a:p>
            <a:pPr defTabSz="912748">
              <a:lnSpc>
                <a:spcPct val="90000"/>
              </a:lnSpc>
              <a:spcBef>
                <a:spcPct val="20000"/>
              </a:spcBef>
              <a:buSzPct val="80000"/>
            </a:pPr>
            <a:r>
              <a:rPr lang="en-US" sz="2399" spc="-71" dirty="0">
                <a:gradFill>
                  <a:gsLst>
                    <a:gs pos="100000">
                      <a:srgbClr val="0072C6"/>
                    </a:gs>
                    <a:gs pos="0">
                      <a:srgbClr val="0072C6"/>
                    </a:gs>
                  </a:gsLst>
                  <a:lin ang="5400000" scaled="0"/>
                </a:gradFill>
                <a:latin typeface="Segoe UI Light"/>
              </a:rPr>
              <a:t>How we work today… </a:t>
            </a:r>
          </a:p>
        </p:txBody>
      </p:sp>
      <p:sp>
        <p:nvSpPr>
          <p:cNvPr id="71" name="Rectangle 70"/>
          <p:cNvSpPr/>
          <p:nvPr userDrawn="1"/>
        </p:nvSpPr>
        <p:spPr>
          <a:xfrm>
            <a:off x="6362019" y="2212687"/>
            <a:ext cx="3161196" cy="332399"/>
          </a:xfrm>
          <a:prstGeom prst="rect">
            <a:avLst/>
          </a:prstGeom>
        </p:spPr>
        <p:txBody>
          <a:bodyPr wrap="none" lIns="0" tIns="0" rIns="0" bIns="0">
            <a:spAutoFit/>
          </a:bodyPr>
          <a:lstStyle/>
          <a:p>
            <a:pPr defTabSz="912748">
              <a:lnSpc>
                <a:spcPct val="90000"/>
              </a:lnSpc>
              <a:spcBef>
                <a:spcPct val="20000"/>
              </a:spcBef>
              <a:buSzPct val="80000"/>
            </a:pPr>
            <a:r>
              <a:rPr lang="en-US" sz="2399" spc="-71" dirty="0">
                <a:gradFill>
                  <a:gsLst>
                    <a:gs pos="100000">
                      <a:srgbClr val="0072C6"/>
                    </a:gs>
                    <a:gs pos="0">
                      <a:srgbClr val="0072C6"/>
                    </a:gs>
                  </a:gsLst>
                  <a:lin ang="5400000" scaled="0"/>
                </a:gradFill>
                <a:latin typeface="Segoe UI Light"/>
              </a:rPr>
              <a:t>How we work tomorrow… </a:t>
            </a:r>
          </a:p>
        </p:txBody>
      </p:sp>
    </p:spTree>
    <p:extLst>
      <p:ext uri="{BB962C8B-B14F-4D97-AF65-F5344CB8AC3E}">
        <p14:creationId xmlns:p14="http://schemas.microsoft.com/office/powerpoint/2010/main" val="228320378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93.xml"/><Relationship Id="rId3" Type="http://schemas.openxmlformats.org/officeDocument/2006/relationships/slideLayout" Target="../slideLayouts/slideLayout88.xml"/><Relationship Id="rId7" Type="http://schemas.openxmlformats.org/officeDocument/2006/relationships/slideLayout" Target="../slideLayouts/slideLayout92.xml"/><Relationship Id="rId2" Type="http://schemas.openxmlformats.org/officeDocument/2006/relationships/slideLayout" Target="../slideLayouts/slideLayout87.xml"/><Relationship Id="rId1" Type="http://schemas.openxmlformats.org/officeDocument/2006/relationships/slideLayout" Target="../slideLayouts/slideLayout86.xml"/><Relationship Id="rId6" Type="http://schemas.openxmlformats.org/officeDocument/2006/relationships/slideLayout" Target="../slideLayouts/slideLayout91.xml"/><Relationship Id="rId5" Type="http://schemas.openxmlformats.org/officeDocument/2006/relationships/slideLayout" Target="../slideLayouts/slideLayout90.xml"/><Relationship Id="rId4" Type="http://schemas.openxmlformats.org/officeDocument/2006/relationships/slideLayout" Target="../slideLayouts/slideLayout89.xml"/><Relationship Id="rId9" Type="http://schemas.openxmlformats.org/officeDocument/2006/relationships/theme" Target="../theme/theme10.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01.xml"/><Relationship Id="rId13" Type="http://schemas.openxmlformats.org/officeDocument/2006/relationships/slideLayout" Target="../slideLayouts/slideLayout106.xml"/><Relationship Id="rId18" Type="http://schemas.openxmlformats.org/officeDocument/2006/relationships/slideLayout" Target="../slideLayouts/slideLayout111.xml"/><Relationship Id="rId26" Type="http://schemas.openxmlformats.org/officeDocument/2006/relationships/theme" Target="../theme/theme11.xml"/><Relationship Id="rId3" Type="http://schemas.openxmlformats.org/officeDocument/2006/relationships/slideLayout" Target="../slideLayouts/slideLayout96.xml"/><Relationship Id="rId21" Type="http://schemas.openxmlformats.org/officeDocument/2006/relationships/slideLayout" Target="../slideLayouts/slideLayout114.xml"/><Relationship Id="rId7" Type="http://schemas.openxmlformats.org/officeDocument/2006/relationships/slideLayout" Target="../slideLayouts/slideLayout100.xml"/><Relationship Id="rId12" Type="http://schemas.openxmlformats.org/officeDocument/2006/relationships/slideLayout" Target="../slideLayouts/slideLayout105.xml"/><Relationship Id="rId17" Type="http://schemas.openxmlformats.org/officeDocument/2006/relationships/slideLayout" Target="../slideLayouts/slideLayout110.xml"/><Relationship Id="rId25" Type="http://schemas.openxmlformats.org/officeDocument/2006/relationships/slideLayout" Target="../slideLayouts/slideLayout118.xml"/><Relationship Id="rId2" Type="http://schemas.openxmlformats.org/officeDocument/2006/relationships/slideLayout" Target="../slideLayouts/slideLayout95.xml"/><Relationship Id="rId16" Type="http://schemas.openxmlformats.org/officeDocument/2006/relationships/slideLayout" Target="../slideLayouts/slideLayout109.xml"/><Relationship Id="rId20" Type="http://schemas.openxmlformats.org/officeDocument/2006/relationships/slideLayout" Target="../slideLayouts/slideLayout113.xml"/><Relationship Id="rId1" Type="http://schemas.openxmlformats.org/officeDocument/2006/relationships/slideLayout" Target="../slideLayouts/slideLayout94.xml"/><Relationship Id="rId6" Type="http://schemas.openxmlformats.org/officeDocument/2006/relationships/slideLayout" Target="../slideLayouts/slideLayout99.xml"/><Relationship Id="rId11" Type="http://schemas.openxmlformats.org/officeDocument/2006/relationships/slideLayout" Target="../slideLayouts/slideLayout104.xml"/><Relationship Id="rId24" Type="http://schemas.openxmlformats.org/officeDocument/2006/relationships/slideLayout" Target="../slideLayouts/slideLayout117.xml"/><Relationship Id="rId5" Type="http://schemas.openxmlformats.org/officeDocument/2006/relationships/slideLayout" Target="../slideLayouts/slideLayout98.xml"/><Relationship Id="rId15" Type="http://schemas.openxmlformats.org/officeDocument/2006/relationships/slideLayout" Target="../slideLayouts/slideLayout108.xml"/><Relationship Id="rId23" Type="http://schemas.openxmlformats.org/officeDocument/2006/relationships/slideLayout" Target="../slideLayouts/slideLayout116.xml"/><Relationship Id="rId10" Type="http://schemas.openxmlformats.org/officeDocument/2006/relationships/slideLayout" Target="../slideLayouts/slideLayout103.xml"/><Relationship Id="rId19" Type="http://schemas.openxmlformats.org/officeDocument/2006/relationships/slideLayout" Target="../slideLayouts/slideLayout112.xml"/><Relationship Id="rId4" Type="http://schemas.openxmlformats.org/officeDocument/2006/relationships/slideLayout" Target="../slideLayouts/slideLayout97.xml"/><Relationship Id="rId9" Type="http://schemas.openxmlformats.org/officeDocument/2006/relationships/slideLayout" Target="../slideLayouts/slideLayout102.xml"/><Relationship Id="rId14" Type="http://schemas.openxmlformats.org/officeDocument/2006/relationships/slideLayout" Target="../slideLayouts/slideLayout107.xml"/><Relationship Id="rId22" Type="http://schemas.openxmlformats.org/officeDocument/2006/relationships/slideLayout" Target="../slideLayouts/slideLayout115.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6.xml"/><Relationship Id="rId13" Type="http://schemas.openxmlformats.org/officeDocument/2006/relationships/theme" Target="../theme/theme12.xml"/><Relationship Id="rId3" Type="http://schemas.openxmlformats.org/officeDocument/2006/relationships/slideLayout" Target="../slideLayouts/slideLayout121.xml"/><Relationship Id="rId7" Type="http://schemas.openxmlformats.org/officeDocument/2006/relationships/slideLayout" Target="../slideLayouts/slideLayout125.xml"/><Relationship Id="rId12" Type="http://schemas.openxmlformats.org/officeDocument/2006/relationships/slideLayout" Target="../slideLayouts/slideLayout130.xml"/><Relationship Id="rId2" Type="http://schemas.openxmlformats.org/officeDocument/2006/relationships/slideLayout" Target="../slideLayouts/slideLayout120.xml"/><Relationship Id="rId1" Type="http://schemas.openxmlformats.org/officeDocument/2006/relationships/slideLayout" Target="../slideLayouts/slideLayout119.xml"/><Relationship Id="rId6" Type="http://schemas.openxmlformats.org/officeDocument/2006/relationships/slideLayout" Target="../slideLayouts/slideLayout124.xml"/><Relationship Id="rId11" Type="http://schemas.openxmlformats.org/officeDocument/2006/relationships/slideLayout" Target="../slideLayouts/slideLayout129.xml"/><Relationship Id="rId5" Type="http://schemas.openxmlformats.org/officeDocument/2006/relationships/slideLayout" Target="../slideLayouts/slideLayout123.xml"/><Relationship Id="rId10" Type="http://schemas.openxmlformats.org/officeDocument/2006/relationships/slideLayout" Target="../slideLayouts/slideLayout128.xml"/><Relationship Id="rId4" Type="http://schemas.openxmlformats.org/officeDocument/2006/relationships/slideLayout" Target="../slideLayouts/slideLayout122.xml"/><Relationship Id="rId9" Type="http://schemas.openxmlformats.org/officeDocument/2006/relationships/slideLayout" Target="../slideLayouts/slideLayout127.xml"/><Relationship Id="rId14" Type="http://schemas.openxmlformats.org/officeDocument/2006/relationships/image" Target="../media/image12.png"/></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38.xml"/><Relationship Id="rId3" Type="http://schemas.openxmlformats.org/officeDocument/2006/relationships/slideLayout" Target="../slideLayouts/slideLayout133.xml"/><Relationship Id="rId7" Type="http://schemas.openxmlformats.org/officeDocument/2006/relationships/slideLayout" Target="../slideLayouts/slideLayout137.xml"/><Relationship Id="rId2" Type="http://schemas.openxmlformats.org/officeDocument/2006/relationships/slideLayout" Target="../slideLayouts/slideLayout132.xml"/><Relationship Id="rId1" Type="http://schemas.openxmlformats.org/officeDocument/2006/relationships/slideLayout" Target="../slideLayouts/slideLayout131.xml"/><Relationship Id="rId6" Type="http://schemas.openxmlformats.org/officeDocument/2006/relationships/slideLayout" Target="../slideLayouts/slideLayout136.xml"/><Relationship Id="rId5" Type="http://schemas.openxmlformats.org/officeDocument/2006/relationships/slideLayout" Target="../slideLayouts/slideLayout135.xml"/><Relationship Id="rId10" Type="http://schemas.openxmlformats.org/officeDocument/2006/relationships/theme" Target="../theme/theme13.xml"/><Relationship Id="rId4" Type="http://schemas.openxmlformats.org/officeDocument/2006/relationships/slideLayout" Target="../slideLayouts/slideLayout134.xml"/><Relationship Id="rId9" Type="http://schemas.openxmlformats.org/officeDocument/2006/relationships/slideLayout" Target="../slideLayouts/slideLayout139.xml"/></Relationships>
</file>

<file path=ppt/slideMasters/_rels/slideMaster14.xml.rels><?xml version="1.0" encoding="UTF-8" standalone="yes"?>
<Relationships xmlns="http://schemas.openxmlformats.org/package/2006/relationships"><Relationship Id="rId3" Type="http://schemas.openxmlformats.org/officeDocument/2006/relationships/slideLayout" Target="../slideLayouts/slideLayout142.xml"/><Relationship Id="rId2" Type="http://schemas.openxmlformats.org/officeDocument/2006/relationships/slideLayout" Target="../slideLayouts/slideLayout141.xml"/><Relationship Id="rId1" Type="http://schemas.openxmlformats.org/officeDocument/2006/relationships/slideLayout" Target="../slideLayouts/slideLayout140.xml"/><Relationship Id="rId6" Type="http://schemas.openxmlformats.org/officeDocument/2006/relationships/theme" Target="../theme/theme14.xml"/><Relationship Id="rId5" Type="http://schemas.openxmlformats.org/officeDocument/2006/relationships/slideLayout" Target="../slideLayouts/slideLayout144.xml"/><Relationship Id="rId4" Type="http://schemas.openxmlformats.org/officeDocument/2006/relationships/slideLayout" Target="../slideLayouts/slideLayout143.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52.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5" Type="http://schemas.openxmlformats.org/officeDocument/2006/relationships/slideLayout" Target="../slideLayouts/slideLayout149.xml"/><Relationship Id="rId10" Type="http://schemas.openxmlformats.org/officeDocument/2006/relationships/theme" Target="../theme/theme15.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61.xml"/><Relationship Id="rId13" Type="http://schemas.openxmlformats.org/officeDocument/2006/relationships/slideLayout" Target="../slideLayouts/slideLayout166.xml"/><Relationship Id="rId3" Type="http://schemas.openxmlformats.org/officeDocument/2006/relationships/slideLayout" Target="../slideLayouts/slideLayout156.xml"/><Relationship Id="rId7" Type="http://schemas.openxmlformats.org/officeDocument/2006/relationships/slideLayout" Target="../slideLayouts/slideLayout160.xml"/><Relationship Id="rId12" Type="http://schemas.openxmlformats.org/officeDocument/2006/relationships/slideLayout" Target="../slideLayouts/slideLayout165.xml"/><Relationship Id="rId2" Type="http://schemas.openxmlformats.org/officeDocument/2006/relationships/slideLayout" Target="../slideLayouts/slideLayout155.xml"/><Relationship Id="rId1" Type="http://schemas.openxmlformats.org/officeDocument/2006/relationships/slideLayout" Target="../slideLayouts/slideLayout154.xml"/><Relationship Id="rId6" Type="http://schemas.openxmlformats.org/officeDocument/2006/relationships/slideLayout" Target="../slideLayouts/slideLayout159.xml"/><Relationship Id="rId11" Type="http://schemas.openxmlformats.org/officeDocument/2006/relationships/slideLayout" Target="../slideLayouts/slideLayout164.xml"/><Relationship Id="rId5" Type="http://schemas.openxmlformats.org/officeDocument/2006/relationships/slideLayout" Target="../slideLayouts/slideLayout158.xml"/><Relationship Id="rId15" Type="http://schemas.openxmlformats.org/officeDocument/2006/relationships/image" Target="../media/image14.png"/><Relationship Id="rId10" Type="http://schemas.openxmlformats.org/officeDocument/2006/relationships/slideLayout" Target="../slideLayouts/slideLayout163.xml"/><Relationship Id="rId4" Type="http://schemas.openxmlformats.org/officeDocument/2006/relationships/slideLayout" Target="../slideLayouts/slideLayout157.xml"/><Relationship Id="rId9" Type="http://schemas.openxmlformats.org/officeDocument/2006/relationships/slideLayout" Target="../slideLayouts/slideLayout162.xml"/><Relationship Id="rId14" Type="http://schemas.openxmlformats.org/officeDocument/2006/relationships/theme" Target="../theme/theme1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4" Type="http://schemas.openxmlformats.org/officeDocument/2006/relationships/slideLayout" Target="../slideLayouts/slideLayout9.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image" Target="../media/image1.png"/><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theme" Target="../theme/theme3.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4.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vmlDrawing" Target="../drawings/vmlDrawing1.vml"/><Relationship Id="rId7" Type="http://schemas.openxmlformats.org/officeDocument/2006/relationships/oleObject" Target="../embeddings/oleObject1.bin"/><Relationship Id="rId2" Type="http://schemas.openxmlformats.org/officeDocument/2006/relationships/theme" Target="../theme/theme5.xml"/><Relationship Id="rId1" Type="http://schemas.openxmlformats.org/officeDocument/2006/relationships/slideLayout" Target="../slideLayouts/slideLayout35.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36.xml"/></Relationships>
</file>

<file path=ppt/slideMasters/_rels/slideMaster7.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vmlDrawing" Target="../drawings/vmlDrawing2.vml"/><Relationship Id="rId7" Type="http://schemas.openxmlformats.org/officeDocument/2006/relationships/oleObject" Target="../embeddings/oleObject2.bin"/><Relationship Id="rId2" Type="http://schemas.openxmlformats.org/officeDocument/2006/relationships/theme" Target="../theme/theme7.xml"/><Relationship Id="rId1" Type="http://schemas.openxmlformats.org/officeDocument/2006/relationships/slideLayout" Target="../slideLayouts/slideLayout37.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18" Type="http://schemas.openxmlformats.org/officeDocument/2006/relationships/slideLayout" Target="../slideLayouts/slideLayout55.xml"/><Relationship Id="rId3" Type="http://schemas.openxmlformats.org/officeDocument/2006/relationships/slideLayout" Target="../slideLayouts/slideLayout40.xml"/><Relationship Id="rId21" Type="http://schemas.openxmlformats.org/officeDocument/2006/relationships/slideLayout" Target="../slideLayouts/slideLayout58.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17" Type="http://schemas.openxmlformats.org/officeDocument/2006/relationships/slideLayout" Target="../slideLayouts/slideLayout54.xml"/><Relationship Id="rId25" Type="http://schemas.openxmlformats.org/officeDocument/2006/relationships/theme" Target="../theme/theme8.xml"/><Relationship Id="rId2" Type="http://schemas.openxmlformats.org/officeDocument/2006/relationships/slideLayout" Target="../slideLayouts/slideLayout39.xml"/><Relationship Id="rId16" Type="http://schemas.openxmlformats.org/officeDocument/2006/relationships/slideLayout" Target="../slideLayouts/slideLayout53.xml"/><Relationship Id="rId20" Type="http://schemas.openxmlformats.org/officeDocument/2006/relationships/slideLayout" Target="../slideLayouts/slideLayout57.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24" Type="http://schemas.openxmlformats.org/officeDocument/2006/relationships/slideLayout" Target="../slideLayouts/slideLayout61.xml"/><Relationship Id="rId5" Type="http://schemas.openxmlformats.org/officeDocument/2006/relationships/slideLayout" Target="../slideLayouts/slideLayout42.xml"/><Relationship Id="rId15" Type="http://schemas.openxmlformats.org/officeDocument/2006/relationships/slideLayout" Target="../slideLayouts/slideLayout52.xml"/><Relationship Id="rId23" Type="http://schemas.openxmlformats.org/officeDocument/2006/relationships/slideLayout" Target="../slideLayouts/slideLayout60.xml"/><Relationship Id="rId10" Type="http://schemas.openxmlformats.org/officeDocument/2006/relationships/slideLayout" Target="../slideLayouts/slideLayout47.xml"/><Relationship Id="rId19" Type="http://schemas.openxmlformats.org/officeDocument/2006/relationships/slideLayout" Target="../slideLayouts/slideLayout56.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 Id="rId22" Type="http://schemas.openxmlformats.org/officeDocument/2006/relationships/slideLayout" Target="../slideLayouts/slideLayout59.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slideLayout" Target="../slideLayouts/slideLayout74.xml"/><Relationship Id="rId18" Type="http://schemas.openxmlformats.org/officeDocument/2006/relationships/slideLayout" Target="../slideLayouts/slideLayout79.xml"/><Relationship Id="rId3" Type="http://schemas.openxmlformats.org/officeDocument/2006/relationships/slideLayout" Target="../slideLayouts/slideLayout64.xml"/><Relationship Id="rId21" Type="http://schemas.openxmlformats.org/officeDocument/2006/relationships/slideLayout" Target="../slideLayouts/slideLayout82.xml"/><Relationship Id="rId7" Type="http://schemas.openxmlformats.org/officeDocument/2006/relationships/slideLayout" Target="../slideLayouts/slideLayout68.xml"/><Relationship Id="rId12" Type="http://schemas.openxmlformats.org/officeDocument/2006/relationships/slideLayout" Target="../slideLayouts/slideLayout73.xml"/><Relationship Id="rId17" Type="http://schemas.openxmlformats.org/officeDocument/2006/relationships/slideLayout" Target="../slideLayouts/slideLayout78.xml"/><Relationship Id="rId25" Type="http://schemas.openxmlformats.org/officeDocument/2006/relationships/theme" Target="../theme/theme9.xml"/><Relationship Id="rId2" Type="http://schemas.openxmlformats.org/officeDocument/2006/relationships/slideLayout" Target="../slideLayouts/slideLayout63.xml"/><Relationship Id="rId16" Type="http://schemas.openxmlformats.org/officeDocument/2006/relationships/slideLayout" Target="../slideLayouts/slideLayout77.xml"/><Relationship Id="rId20" Type="http://schemas.openxmlformats.org/officeDocument/2006/relationships/slideLayout" Target="../slideLayouts/slideLayout81.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24" Type="http://schemas.openxmlformats.org/officeDocument/2006/relationships/slideLayout" Target="../slideLayouts/slideLayout85.xml"/><Relationship Id="rId5" Type="http://schemas.openxmlformats.org/officeDocument/2006/relationships/slideLayout" Target="../slideLayouts/slideLayout66.xml"/><Relationship Id="rId15" Type="http://schemas.openxmlformats.org/officeDocument/2006/relationships/slideLayout" Target="../slideLayouts/slideLayout76.xml"/><Relationship Id="rId23" Type="http://schemas.openxmlformats.org/officeDocument/2006/relationships/slideLayout" Target="../slideLayouts/slideLayout84.xml"/><Relationship Id="rId10" Type="http://schemas.openxmlformats.org/officeDocument/2006/relationships/slideLayout" Target="../slideLayouts/slideLayout71.xml"/><Relationship Id="rId19" Type="http://schemas.openxmlformats.org/officeDocument/2006/relationships/slideLayout" Target="../slideLayouts/slideLayout80.xml"/><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slideLayout" Target="../slideLayouts/slideLayout75.xml"/><Relationship Id="rId22" Type="http://schemas.openxmlformats.org/officeDocument/2006/relationships/slideLayout" Target="../slideLayouts/slideLayout8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472477" y="6226652"/>
            <a:ext cx="1716348" cy="631348"/>
          </a:xfrm>
          <a:prstGeom prst="rect">
            <a:avLst/>
          </a:prstGeom>
        </p:spPr>
      </p:pic>
    </p:spTree>
    <p:extLst>
      <p:ext uri="{BB962C8B-B14F-4D97-AF65-F5344CB8AC3E}">
        <p14:creationId xmlns:p14="http://schemas.microsoft.com/office/powerpoint/2010/main" val="1724157568"/>
      </p:ext>
    </p:extLst>
  </p:cSld>
  <p:clrMap bg1="dk1" tx1="lt1" bg2="dk2" tx2="lt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4024" r:id="rId5"/>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4" y="356616"/>
            <a:ext cx="11149013" cy="553998"/>
          </a:xfrm>
          <a:prstGeom prst="rect">
            <a:avLst/>
          </a:prstGeom>
        </p:spPr>
        <p:txBody>
          <a:bodyPr vert="horz" wrap="square" lIns="0" tIns="0" rIns="0" bIns="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68681" y="1673356"/>
            <a:ext cx="11149012" cy="1692771"/>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5868053"/>
      </p:ext>
    </p:extLst>
  </p:cSld>
  <p:clrMap bg1="lt1" tx1="dk1" bg2="lt2" tx2="dk2" accent1="accent1" accent2="accent2" accent3="accent3" accent4="accent4" accent5="accent5" accent6="accent6" hlink="hlink" folHlink="folHlink"/>
  <p:sldLayoutIdLst>
    <p:sldLayoutId id="2147484135" r:id="rId1"/>
    <p:sldLayoutId id="2147484136" r:id="rId2"/>
    <p:sldLayoutId id="2147484137" r:id="rId3"/>
    <p:sldLayoutId id="2147484138" r:id="rId4"/>
    <p:sldLayoutId id="2147484139" r:id="rId5"/>
    <p:sldLayoutId id="2147484140" r:id="rId6"/>
    <p:sldLayoutId id="2147484141" r:id="rId7"/>
    <p:sldLayoutId id="2147484142"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089" rtl="0" eaLnBrk="1" latinLnBrk="0" hangingPunct="1">
        <a:lnSpc>
          <a:spcPct val="90000"/>
        </a:lnSpc>
        <a:spcBef>
          <a:spcPct val="0"/>
        </a:spcBef>
        <a:buNone/>
        <a:defRPr lang="en-US" sz="3999" b="0" kern="1200" cap="none" spc="-100" baseline="0" dirty="0" smtClean="0">
          <a:ln w="3175">
            <a:noFill/>
          </a:ln>
          <a:solidFill>
            <a:schemeClr val="tx1"/>
          </a:solidFill>
          <a:effectLst/>
          <a:latin typeface="Segoe UI Light" pitchFamily="34" charset="0"/>
          <a:ea typeface="Verdana" pitchFamily="34" charset="0"/>
          <a:cs typeface="Verdana" pitchFamily="34" charset="0"/>
        </a:defRPr>
      </a:lvl1pPr>
    </p:titleStyle>
    <p:bodyStyle>
      <a:lvl1pPr marL="274238" indent="-274238" algn="l" defTabSz="914089" rtl="0" eaLnBrk="1" latinLnBrk="0" hangingPunct="1">
        <a:lnSpc>
          <a:spcPct val="100000"/>
        </a:lnSpc>
        <a:spcBef>
          <a:spcPts val="600"/>
        </a:spcBef>
        <a:buClr>
          <a:schemeClr val="accent1"/>
        </a:buClr>
        <a:buSzPct val="100000"/>
        <a:buFont typeface="Wingdings" panose="05000000000000000000" pitchFamily="2" charset="2"/>
        <a:buChar char="§"/>
        <a:defRPr sz="1999" kern="1200">
          <a:solidFill>
            <a:schemeClr val="tx1"/>
          </a:solidFill>
          <a:latin typeface="Segoe UI" pitchFamily="34" charset="0"/>
          <a:ea typeface="Segoe UI" pitchFamily="34" charset="0"/>
          <a:cs typeface="Segoe UI" pitchFamily="34" charset="0"/>
        </a:defRPr>
      </a:lvl1pPr>
      <a:lvl2pPr marL="548475" indent="-274238" algn="l" defTabSz="914089" rtl="0" eaLnBrk="1" latinLnBrk="0" hangingPunct="1">
        <a:lnSpc>
          <a:spcPct val="100000"/>
        </a:lnSpc>
        <a:spcBef>
          <a:spcPts val="600"/>
        </a:spcBef>
        <a:buClr>
          <a:schemeClr val="accent1"/>
        </a:buClr>
        <a:buSzPct val="100000"/>
        <a:buFont typeface="Wingdings" panose="05000000000000000000" pitchFamily="2" charset="2"/>
        <a:buChar char="§"/>
        <a:defRPr sz="1999" kern="1200">
          <a:solidFill>
            <a:schemeClr val="tx1"/>
          </a:solidFill>
          <a:latin typeface="Segoe UI" pitchFamily="34" charset="0"/>
          <a:ea typeface="Segoe UI" pitchFamily="34" charset="0"/>
          <a:cs typeface="Segoe UI" pitchFamily="34" charset="0"/>
        </a:defRPr>
      </a:lvl2pPr>
      <a:lvl3pPr marL="822713" indent="-274238" algn="l" defTabSz="914089" rtl="0" eaLnBrk="1" latinLnBrk="0" hangingPunct="1">
        <a:lnSpc>
          <a:spcPct val="100000"/>
        </a:lnSpc>
        <a:spcBef>
          <a:spcPts val="600"/>
        </a:spcBef>
        <a:buClr>
          <a:schemeClr val="accent1"/>
        </a:buClr>
        <a:buSzPct val="100000"/>
        <a:buFont typeface="Wingdings" panose="05000000000000000000" pitchFamily="2" charset="2"/>
        <a:buChar char="§"/>
        <a:defRPr sz="1799" kern="1200">
          <a:solidFill>
            <a:schemeClr val="tx1"/>
          </a:solidFill>
          <a:latin typeface="Segoe UI" pitchFamily="34" charset="0"/>
          <a:ea typeface="Segoe UI" pitchFamily="34" charset="0"/>
          <a:cs typeface="Segoe UI" pitchFamily="34" charset="0"/>
        </a:defRPr>
      </a:lvl3pPr>
      <a:lvl4pPr marL="1096951" indent="-274238" algn="l" defTabSz="914089" rtl="0" eaLnBrk="1" latinLnBrk="0" hangingPunct="1">
        <a:lnSpc>
          <a:spcPct val="100000"/>
        </a:lnSpc>
        <a:spcBef>
          <a:spcPts val="600"/>
        </a:spcBef>
        <a:buClr>
          <a:schemeClr val="accent1"/>
        </a:buClr>
        <a:buSzPct val="100000"/>
        <a:buFont typeface="Wingdings" panose="05000000000000000000" pitchFamily="2" charset="2"/>
        <a:buChar char="§"/>
        <a:defRPr sz="1600" kern="1200">
          <a:solidFill>
            <a:schemeClr val="tx1"/>
          </a:solidFill>
          <a:latin typeface="Segoe UI" pitchFamily="34" charset="0"/>
          <a:ea typeface="Segoe UI" pitchFamily="34" charset="0"/>
          <a:cs typeface="Segoe UI" pitchFamily="34" charset="0"/>
        </a:defRPr>
      </a:lvl4pPr>
      <a:lvl5pPr marL="1371189" indent="-274238" algn="l" defTabSz="914089" rtl="0" eaLnBrk="1" latinLnBrk="0" hangingPunct="1">
        <a:lnSpc>
          <a:spcPct val="100000"/>
        </a:lnSpc>
        <a:spcBef>
          <a:spcPts val="600"/>
        </a:spcBef>
        <a:buClr>
          <a:schemeClr val="accent1"/>
        </a:buClr>
        <a:buSzPct val="100000"/>
        <a:buFont typeface="Wingdings" panose="05000000000000000000" pitchFamily="2" charset="2"/>
        <a:buChar char="§"/>
        <a:defRPr sz="1600" kern="1200">
          <a:solidFill>
            <a:schemeClr val="tx1"/>
          </a:solidFill>
          <a:latin typeface="Segoe UI" pitchFamily="34" charset="0"/>
          <a:ea typeface="Segoe UI" pitchFamily="34" charset="0"/>
          <a:cs typeface="Segoe UI" pitchFamily="34" charset="0"/>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4" y="228603"/>
            <a:ext cx="11149013" cy="747897"/>
          </a:xfrm>
          <a:prstGeom prst="rect">
            <a:avLst/>
          </a:prstGeom>
        </p:spPr>
        <p:txBody>
          <a:bodyPr vert="horz" wrap="square" lIns="0" tIns="0" rIns="0" bIns="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520700" y="1447803"/>
            <a:ext cx="11152189" cy="2055947"/>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08263355"/>
      </p:ext>
    </p:extLst>
  </p:cSld>
  <p:clrMap bg1="lt1" tx1="dk1" bg2="lt2" tx2="dk2" accent1="accent1" accent2="accent2" accent3="accent3" accent4="accent4" accent5="accent5" accent6="accent6" hlink="hlink" folHlink="folHlink"/>
  <p:sldLayoutIdLst>
    <p:sldLayoutId id="2147484154" r:id="rId1"/>
    <p:sldLayoutId id="2147484155" r:id="rId2"/>
    <p:sldLayoutId id="2147484156" r:id="rId3"/>
    <p:sldLayoutId id="2147484157" r:id="rId4"/>
    <p:sldLayoutId id="2147484158" r:id="rId5"/>
    <p:sldLayoutId id="2147484159" r:id="rId6"/>
    <p:sldLayoutId id="2147484160" r:id="rId7"/>
    <p:sldLayoutId id="2147484161" r:id="rId8"/>
    <p:sldLayoutId id="2147484162" r:id="rId9"/>
    <p:sldLayoutId id="2147484163" r:id="rId10"/>
    <p:sldLayoutId id="2147484164" r:id="rId11"/>
    <p:sldLayoutId id="2147484165" r:id="rId12"/>
    <p:sldLayoutId id="2147484166" r:id="rId13"/>
    <p:sldLayoutId id="2147484167" r:id="rId14"/>
    <p:sldLayoutId id="2147484168" r:id="rId15"/>
    <p:sldLayoutId id="2147484169" r:id="rId16"/>
    <p:sldLayoutId id="2147484170" r:id="rId17"/>
    <p:sldLayoutId id="2147484171" r:id="rId18"/>
    <p:sldLayoutId id="2147484172" r:id="rId19"/>
    <p:sldLayoutId id="2147484173" r:id="rId20"/>
    <p:sldLayoutId id="2147484174" r:id="rId21"/>
    <p:sldLayoutId id="2147484175" r:id="rId22"/>
    <p:sldLayoutId id="2147484176" r:id="rId23"/>
    <p:sldLayoutId id="2147484177" r:id="rId24"/>
    <p:sldLayoutId id="2147484178" r:id="rId25"/>
  </p:sldLayoutIdLst>
  <p:transition>
    <p:fade/>
  </p:transition>
  <p:txStyles>
    <p:titleStyle>
      <a:lvl1pPr algn="l" defTabSz="912748" rtl="0" eaLnBrk="1" latinLnBrk="0" hangingPunct="1">
        <a:lnSpc>
          <a:spcPct val="90000"/>
        </a:lnSpc>
        <a:spcBef>
          <a:spcPct val="0"/>
        </a:spcBef>
        <a:buNone/>
        <a:defRPr lang="en-US" sz="5498"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125" marR="0" indent="-339125" algn="l" defTabSz="912748" rtl="0" eaLnBrk="1" fontAlgn="auto" latinLnBrk="0" hangingPunct="1">
        <a:lnSpc>
          <a:spcPct val="90000"/>
        </a:lnSpc>
        <a:spcBef>
          <a:spcPct val="20000"/>
        </a:spcBef>
        <a:spcAft>
          <a:spcPts val="0"/>
        </a:spcAft>
        <a:buClrTx/>
        <a:buSzPct val="80000"/>
        <a:buFont typeface="Arial" pitchFamily="34" charset="0"/>
        <a:buChar char="•"/>
        <a:tabLst/>
        <a:defRPr sz="3599" kern="1200" spc="-71" baseline="0">
          <a:gradFill>
            <a:gsLst>
              <a:gs pos="1250">
                <a:schemeClr val="bg2"/>
              </a:gs>
              <a:gs pos="100000">
                <a:schemeClr val="bg2"/>
              </a:gs>
            </a:gsLst>
            <a:lin ang="5400000" scaled="0"/>
          </a:gradFill>
          <a:latin typeface="+mj-lt"/>
          <a:ea typeface="+mn-ea"/>
          <a:cs typeface="+mn-cs"/>
        </a:defRPr>
      </a:lvl1pPr>
      <a:lvl2pPr marL="572075" marR="0" indent="-232951" algn="l" defTabSz="912748" rtl="0" eaLnBrk="1" fontAlgn="auto" latinLnBrk="0" hangingPunct="1">
        <a:lnSpc>
          <a:spcPct val="90000"/>
        </a:lnSpc>
        <a:spcBef>
          <a:spcPct val="20000"/>
        </a:spcBef>
        <a:spcAft>
          <a:spcPts val="0"/>
        </a:spcAft>
        <a:buClrTx/>
        <a:buSzPct val="90000"/>
        <a:buFont typeface="Wingdings" pitchFamily="2" charset="2"/>
        <a:buChar char=""/>
        <a:tabLst/>
        <a:defRPr sz="2399" kern="1200" spc="0" baseline="0">
          <a:gradFill>
            <a:gsLst>
              <a:gs pos="1250">
                <a:schemeClr val="bg2"/>
              </a:gs>
              <a:gs pos="100000">
                <a:schemeClr val="bg2"/>
              </a:gs>
            </a:gsLst>
            <a:lin ang="5400000" scaled="0"/>
          </a:gradFill>
          <a:latin typeface="+mn-lt"/>
          <a:ea typeface="+mn-ea"/>
          <a:cs typeface="+mn-cs"/>
        </a:defRPr>
      </a:lvl2pPr>
      <a:lvl3pPr marL="797103" marR="0" indent="-225026" algn="l" defTabSz="912748" rtl="0" eaLnBrk="1" fontAlgn="auto" latinLnBrk="0" hangingPunct="1">
        <a:lnSpc>
          <a:spcPct val="90000"/>
        </a:lnSpc>
        <a:spcBef>
          <a:spcPct val="20000"/>
        </a:spcBef>
        <a:spcAft>
          <a:spcPts val="0"/>
        </a:spcAft>
        <a:buClrTx/>
        <a:buSzPct val="90000"/>
        <a:buFont typeface="Wingdings" pitchFamily="2" charset="2"/>
        <a:buChar char=""/>
        <a:tabLst>
          <a:tab pos="797103" algn="l"/>
        </a:tabLst>
        <a:defRPr sz="2399" kern="1200" spc="0" baseline="0">
          <a:gradFill>
            <a:gsLst>
              <a:gs pos="1250">
                <a:schemeClr val="bg2"/>
              </a:gs>
              <a:gs pos="100000">
                <a:schemeClr val="bg2"/>
              </a:gs>
            </a:gsLst>
            <a:lin ang="5400000" scaled="0"/>
          </a:gradFill>
          <a:latin typeface="+mn-lt"/>
          <a:ea typeface="+mn-ea"/>
          <a:cs typeface="+mn-cs"/>
        </a:defRPr>
      </a:lvl3pPr>
      <a:lvl4pPr marL="1028468" marR="0" indent="-231365" algn="l" defTabSz="912748" rtl="0" eaLnBrk="1" fontAlgn="auto" latinLnBrk="0" hangingPunct="1">
        <a:lnSpc>
          <a:spcPct val="90000"/>
        </a:lnSpc>
        <a:spcBef>
          <a:spcPct val="20000"/>
        </a:spcBef>
        <a:spcAft>
          <a:spcPts val="0"/>
        </a:spcAft>
        <a:buClrTx/>
        <a:buSzPct val="90000"/>
        <a:buFont typeface="Wingdings" pitchFamily="2" charset="2"/>
        <a:buChar char=""/>
        <a:tabLst/>
        <a:defRPr sz="1999" kern="1200" spc="0" baseline="0">
          <a:gradFill>
            <a:gsLst>
              <a:gs pos="1250">
                <a:schemeClr val="bg2"/>
              </a:gs>
              <a:gs pos="100000">
                <a:schemeClr val="bg2"/>
              </a:gs>
            </a:gsLst>
            <a:lin ang="5400000" scaled="0"/>
          </a:gradFill>
          <a:latin typeface="+mn-lt"/>
          <a:ea typeface="+mn-ea"/>
          <a:cs typeface="+mn-cs"/>
        </a:defRPr>
      </a:lvl4pPr>
      <a:lvl5pPr marL="1253495" marR="0" indent="-225026" algn="l" defTabSz="912748" rtl="0" eaLnBrk="1" fontAlgn="auto" latinLnBrk="0" hangingPunct="1">
        <a:lnSpc>
          <a:spcPct val="90000"/>
        </a:lnSpc>
        <a:spcBef>
          <a:spcPct val="20000"/>
        </a:spcBef>
        <a:spcAft>
          <a:spcPts val="0"/>
        </a:spcAft>
        <a:buClrTx/>
        <a:buSzPct val="90000"/>
        <a:buFont typeface="Wingdings" pitchFamily="2" charset="2"/>
        <a:buChar char=""/>
        <a:tabLst>
          <a:tab pos="1253495" algn="l"/>
        </a:tabLst>
        <a:defRPr sz="1999" kern="1200" spc="0" baseline="0">
          <a:gradFill>
            <a:gsLst>
              <a:gs pos="1250">
                <a:schemeClr val="bg2"/>
              </a:gs>
              <a:gs pos="100000">
                <a:schemeClr val="bg2"/>
              </a:gs>
            </a:gsLst>
            <a:lin ang="5400000" scaled="0"/>
          </a:gradFill>
          <a:latin typeface="+mn-lt"/>
          <a:ea typeface="+mn-ea"/>
          <a:cs typeface="+mn-cs"/>
        </a:defRPr>
      </a:lvl5pPr>
      <a:lvl6pPr marL="2510058" indent="-228188" algn="l" defTabSz="912748"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66432" indent="-228188" algn="l" defTabSz="912748"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2806" indent="-228188" algn="l" defTabSz="912748"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79180" indent="-228188" algn="l" defTabSz="912748"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2748" rtl="0" eaLnBrk="1" latinLnBrk="0" hangingPunct="1">
        <a:defRPr sz="1899" kern="1200">
          <a:solidFill>
            <a:schemeClr val="tx1"/>
          </a:solidFill>
          <a:latin typeface="+mn-lt"/>
          <a:ea typeface="+mn-ea"/>
          <a:cs typeface="+mn-cs"/>
        </a:defRPr>
      </a:lvl1pPr>
      <a:lvl2pPr marL="456374" algn="l" defTabSz="912748" rtl="0" eaLnBrk="1" latinLnBrk="0" hangingPunct="1">
        <a:defRPr sz="1899" kern="1200">
          <a:solidFill>
            <a:schemeClr val="tx1"/>
          </a:solidFill>
          <a:latin typeface="+mn-lt"/>
          <a:ea typeface="+mn-ea"/>
          <a:cs typeface="+mn-cs"/>
        </a:defRPr>
      </a:lvl2pPr>
      <a:lvl3pPr marL="912748" algn="l" defTabSz="912748" rtl="0" eaLnBrk="1" latinLnBrk="0" hangingPunct="1">
        <a:defRPr sz="1899" kern="1200">
          <a:solidFill>
            <a:schemeClr val="tx1"/>
          </a:solidFill>
          <a:latin typeface="+mn-lt"/>
          <a:ea typeface="+mn-ea"/>
          <a:cs typeface="+mn-cs"/>
        </a:defRPr>
      </a:lvl3pPr>
      <a:lvl4pPr marL="1369122" algn="l" defTabSz="912748" rtl="0" eaLnBrk="1" latinLnBrk="0" hangingPunct="1">
        <a:defRPr sz="1899" kern="1200">
          <a:solidFill>
            <a:schemeClr val="tx1"/>
          </a:solidFill>
          <a:latin typeface="+mn-lt"/>
          <a:ea typeface="+mn-ea"/>
          <a:cs typeface="+mn-cs"/>
        </a:defRPr>
      </a:lvl4pPr>
      <a:lvl5pPr marL="1825496" algn="l" defTabSz="912748" rtl="0" eaLnBrk="1" latinLnBrk="0" hangingPunct="1">
        <a:defRPr sz="1899" kern="1200">
          <a:solidFill>
            <a:schemeClr val="tx1"/>
          </a:solidFill>
          <a:latin typeface="+mn-lt"/>
          <a:ea typeface="+mn-ea"/>
          <a:cs typeface="+mn-cs"/>
        </a:defRPr>
      </a:lvl5pPr>
      <a:lvl6pPr marL="2281870" algn="l" defTabSz="912748" rtl="0" eaLnBrk="1" latinLnBrk="0" hangingPunct="1">
        <a:defRPr sz="1899" kern="1200">
          <a:solidFill>
            <a:schemeClr val="tx1"/>
          </a:solidFill>
          <a:latin typeface="+mn-lt"/>
          <a:ea typeface="+mn-ea"/>
          <a:cs typeface="+mn-cs"/>
        </a:defRPr>
      </a:lvl6pPr>
      <a:lvl7pPr marL="2738244" algn="l" defTabSz="912748" rtl="0" eaLnBrk="1" latinLnBrk="0" hangingPunct="1">
        <a:defRPr sz="1899" kern="1200">
          <a:solidFill>
            <a:schemeClr val="tx1"/>
          </a:solidFill>
          <a:latin typeface="+mn-lt"/>
          <a:ea typeface="+mn-ea"/>
          <a:cs typeface="+mn-cs"/>
        </a:defRPr>
      </a:lvl7pPr>
      <a:lvl8pPr marL="3194619" algn="l" defTabSz="912748" rtl="0" eaLnBrk="1" latinLnBrk="0" hangingPunct="1">
        <a:defRPr sz="1899" kern="1200">
          <a:solidFill>
            <a:schemeClr val="tx1"/>
          </a:solidFill>
          <a:latin typeface="+mn-lt"/>
          <a:ea typeface="+mn-ea"/>
          <a:cs typeface="+mn-cs"/>
        </a:defRPr>
      </a:lvl8pPr>
      <a:lvl9pPr marL="3650993" algn="l" defTabSz="912748" rtl="0" eaLnBrk="1" latinLnBrk="0" hangingPunct="1">
        <a:defRPr sz="1899"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2"/>
            <a:ext cx="11149013" cy="7478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p:cNvPicPr>
            <a:picLocks noChangeAspect="1" noChangeArrowheads="1"/>
          </p:cNvPicPr>
          <p:nvPr userDrawn="1"/>
        </p:nvPicPr>
        <p:blipFill>
          <a:blip r:embed="rId14" cstate="email">
            <a:extLst>
              <a:ext uri="{28A0092B-C50C-407E-A947-70E740481C1C}">
                <a14:useLocalDpi xmlns:a14="http://schemas.microsoft.com/office/drawing/2010/main"/>
              </a:ext>
            </a:extLst>
          </a:blip>
          <a:stretch>
            <a:fillRect/>
          </a:stretch>
        </p:blipFill>
        <p:spPr bwMode="auto">
          <a:xfrm>
            <a:off x="10739346" y="6323148"/>
            <a:ext cx="1461688" cy="53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5213045"/>
      </p:ext>
    </p:extLst>
  </p:cSld>
  <p:clrMap bg1="dk1" tx1="lt1" bg2="dk2" tx2="lt2" accent1="accent1" accent2="accent2" accent3="accent3" accent4="accent4" accent5="accent5" accent6="accent6" hlink="hlink" folHlink="folHlink"/>
  <p:sldLayoutIdLst>
    <p:sldLayoutId id="2147484180" r:id="rId1"/>
    <p:sldLayoutId id="2147484181" r:id="rId2"/>
    <p:sldLayoutId id="2147484182" r:id="rId3"/>
    <p:sldLayoutId id="2147484183" r:id="rId4"/>
    <p:sldLayoutId id="2147484184" r:id="rId5"/>
    <p:sldLayoutId id="2147484185" r:id="rId6"/>
    <p:sldLayoutId id="2147484186" r:id="rId7"/>
    <p:sldLayoutId id="2147484187" r:id="rId8"/>
    <p:sldLayoutId id="2147484188" r:id="rId9"/>
    <p:sldLayoutId id="2147484189" r:id="rId10"/>
    <p:sldLayoutId id="2147484190" r:id="rId11"/>
    <p:sldLayoutId id="2147484191" r:id="rId12"/>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345971" indent="-345971" algn="l" defTabSz="914089" rtl="0" eaLnBrk="1" latinLnBrk="0" hangingPunct="1">
        <a:lnSpc>
          <a:spcPct val="90000"/>
        </a:lnSpc>
        <a:spcBef>
          <a:spcPct val="20000"/>
        </a:spcBef>
        <a:buSzPct val="90000"/>
        <a:buFont typeface="Arial" pitchFamily="34" charset="0"/>
        <a:buChar char="•"/>
        <a:defRPr sz="3199"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049" indent="-284078" algn="l" defTabSz="914089" rtl="0" eaLnBrk="1" latinLnBrk="0" hangingPunct="1">
        <a:lnSpc>
          <a:spcPct val="90000"/>
        </a:lnSpc>
        <a:spcBef>
          <a:spcPct val="20000"/>
        </a:spcBef>
        <a:buSzPct val="90000"/>
        <a:buFont typeface="Arial" pitchFamily="34" charset="0"/>
        <a:buChar char="•"/>
        <a:tabLst>
          <a:tab pos="630049" algn="l"/>
        </a:tabLst>
        <a:defRPr sz="2799"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126" indent="-284078" algn="l" defTabSz="914089" rtl="0" eaLnBrk="1" latinLnBrk="0" hangingPunct="1">
        <a:lnSpc>
          <a:spcPct val="90000"/>
        </a:lnSpc>
        <a:spcBef>
          <a:spcPct val="20000"/>
        </a:spcBef>
        <a:buSzPct val="90000"/>
        <a:buFont typeface="Arial" pitchFamily="34" charset="0"/>
        <a:buChar char="•"/>
        <a:defRPr sz="2399"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280" indent="-223771" algn="l" defTabSz="914089" rtl="0" eaLnBrk="1" latinLnBrk="0" hangingPunct="1">
        <a:lnSpc>
          <a:spcPct val="90000"/>
        </a:lnSpc>
        <a:spcBef>
          <a:spcPct val="20000"/>
        </a:spcBef>
        <a:buSzPct val="90000"/>
        <a:buFont typeface="Arial" pitchFamily="34" charset="0"/>
        <a:buChar char="•"/>
        <a:tabLst>
          <a:tab pos="914126" algn="l"/>
        </a:tabLst>
        <a:defRPr sz="1999"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399" indent="-230119" algn="l" defTabSz="914089" rtl="0" eaLnBrk="1" latinLnBrk="0" hangingPunct="1">
        <a:lnSpc>
          <a:spcPct val="90000"/>
        </a:lnSpc>
        <a:spcBef>
          <a:spcPct val="20000"/>
        </a:spcBef>
        <a:buSzPct val="90000"/>
        <a:buFont typeface="Arial" pitchFamily="34" charset="0"/>
        <a:buChar char="•"/>
        <a:defRPr sz="1999"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4" y="356616"/>
            <a:ext cx="11149013" cy="553998"/>
          </a:xfrm>
          <a:prstGeom prst="rect">
            <a:avLst/>
          </a:prstGeom>
        </p:spPr>
        <p:txBody>
          <a:bodyPr vert="horz" wrap="square" lIns="0" tIns="0" rIns="0" bIns="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68681" y="1673356"/>
            <a:ext cx="11149012" cy="1692771"/>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88284804"/>
      </p:ext>
    </p:extLst>
  </p:cSld>
  <p:clrMap bg1="lt1" tx1="dk1" bg2="lt2" tx2="dk2" accent1="accent1" accent2="accent2" accent3="accent3" accent4="accent4" accent5="accent5" accent6="accent6" hlink="hlink" folHlink="folHlink"/>
  <p:sldLayoutIdLst>
    <p:sldLayoutId id="2147484241" r:id="rId1"/>
    <p:sldLayoutId id="2147484242" r:id="rId2"/>
    <p:sldLayoutId id="2147484243" r:id="rId3"/>
    <p:sldLayoutId id="2147484244" r:id="rId4"/>
    <p:sldLayoutId id="2147484245" r:id="rId5"/>
    <p:sldLayoutId id="2147484246" r:id="rId6"/>
    <p:sldLayoutId id="2147484247" r:id="rId7"/>
    <p:sldLayoutId id="2147484248" r:id="rId8"/>
    <p:sldLayoutId id="2147484249"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089" rtl="0" eaLnBrk="1" latinLnBrk="0" hangingPunct="1">
        <a:lnSpc>
          <a:spcPct val="90000"/>
        </a:lnSpc>
        <a:spcBef>
          <a:spcPct val="0"/>
        </a:spcBef>
        <a:buNone/>
        <a:defRPr lang="en-US" sz="3999" b="0" kern="1200" cap="none" spc="-100" baseline="0" dirty="0" smtClean="0">
          <a:ln w="3175">
            <a:noFill/>
          </a:ln>
          <a:solidFill>
            <a:schemeClr val="tx1"/>
          </a:solidFill>
          <a:effectLst/>
          <a:latin typeface="Segoe UI Light" pitchFamily="34" charset="0"/>
          <a:ea typeface="Verdana" pitchFamily="34" charset="0"/>
          <a:cs typeface="Verdana" pitchFamily="34" charset="0"/>
        </a:defRPr>
      </a:lvl1pPr>
    </p:titleStyle>
    <p:bodyStyle>
      <a:lvl1pPr marL="274238" indent="-274238" algn="l" defTabSz="914089" rtl="0" eaLnBrk="1" latinLnBrk="0" hangingPunct="1">
        <a:lnSpc>
          <a:spcPct val="100000"/>
        </a:lnSpc>
        <a:spcBef>
          <a:spcPts val="600"/>
        </a:spcBef>
        <a:buClr>
          <a:schemeClr val="accent1"/>
        </a:buClr>
        <a:buSzPct val="100000"/>
        <a:buFont typeface="Wingdings" panose="05000000000000000000" pitchFamily="2" charset="2"/>
        <a:buChar char="§"/>
        <a:defRPr sz="1999" kern="1200">
          <a:solidFill>
            <a:schemeClr val="tx1"/>
          </a:solidFill>
          <a:latin typeface="Segoe UI" pitchFamily="34" charset="0"/>
          <a:ea typeface="Segoe UI" pitchFamily="34" charset="0"/>
          <a:cs typeface="Segoe UI" pitchFamily="34" charset="0"/>
        </a:defRPr>
      </a:lvl1pPr>
      <a:lvl2pPr marL="548475" indent="-274238" algn="l" defTabSz="914089" rtl="0" eaLnBrk="1" latinLnBrk="0" hangingPunct="1">
        <a:lnSpc>
          <a:spcPct val="100000"/>
        </a:lnSpc>
        <a:spcBef>
          <a:spcPts val="600"/>
        </a:spcBef>
        <a:buClr>
          <a:schemeClr val="accent1"/>
        </a:buClr>
        <a:buSzPct val="100000"/>
        <a:buFont typeface="Wingdings" panose="05000000000000000000" pitchFamily="2" charset="2"/>
        <a:buChar char="§"/>
        <a:defRPr sz="1999" kern="1200">
          <a:solidFill>
            <a:schemeClr val="tx1"/>
          </a:solidFill>
          <a:latin typeface="Segoe UI" pitchFamily="34" charset="0"/>
          <a:ea typeface="Segoe UI" pitchFamily="34" charset="0"/>
          <a:cs typeface="Segoe UI" pitchFamily="34" charset="0"/>
        </a:defRPr>
      </a:lvl2pPr>
      <a:lvl3pPr marL="822713" indent="-274238" algn="l" defTabSz="914089" rtl="0" eaLnBrk="1" latinLnBrk="0" hangingPunct="1">
        <a:lnSpc>
          <a:spcPct val="100000"/>
        </a:lnSpc>
        <a:spcBef>
          <a:spcPts val="600"/>
        </a:spcBef>
        <a:buClr>
          <a:schemeClr val="accent1"/>
        </a:buClr>
        <a:buSzPct val="100000"/>
        <a:buFont typeface="Wingdings" panose="05000000000000000000" pitchFamily="2" charset="2"/>
        <a:buChar char="§"/>
        <a:defRPr sz="1799" kern="1200">
          <a:solidFill>
            <a:schemeClr val="tx1"/>
          </a:solidFill>
          <a:latin typeface="Segoe UI" pitchFamily="34" charset="0"/>
          <a:ea typeface="Segoe UI" pitchFamily="34" charset="0"/>
          <a:cs typeface="Segoe UI" pitchFamily="34" charset="0"/>
        </a:defRPr>
      </a:lvl3pPr>
      <a:lvl4pPr marL="1096951" indent="-274238" algn="l" defTabSz="914089" rtl="0" eaLnBrk="1" latinLnBrk="0" hangingPunct="1">
        <a:lnSpc>
          <a:spcPct val="100000"/>
        </a:lnSpc>
        <a:spcBef>
          <a:spcPts val="600"/>
        </a:spcBef>
        <a:buClr>
          <a:schemeClr val="accent1"/>
        </a:buClr>
        <a:buSzPct val="100000"/>
        <a:buFont typeface="Wingdings" panose="05000000000000000000" pitchFamily="2" charset="2"/>
        <a:buChar char="§"/>
        <a:defRPr sz="1600" kern="1200">
          <a:solidFill>
            <a:schemeClr val="tx1"/>
          </a:solidFill>
          <a:latin typeface="Segoe UI" pitchFamily="34" charset="0"/>
          <a:ea typeface="Segoe UI" pitchFamily="34" charset="0"/>
          <a:cs typeface="Segoe UI" pitchFamily="34" charset="0"/>
        </a:defRPr>
      </a:lvl4pPr>
      <a:lvl5pPr marL="1371189" indent="-274238" algn="l" defTabSz="914089" rtl="0" eaLnBrk="1" latinLnBrk="0" hangingPunct="1">
        <a:lnSpc>
          <a:spcPct val="100000"/>
        </a:lnSpc>
        <a:spcBef>
          <a:spcPts val="600"/>
        </a:spcBef>
        <a:buClr>
          <a:schemeClr val="accent1"/>
        </a:buClr>
        <a:buSzPct val="100000"/>
        <a:buFont typeface="Wingdings" panose="05000000000000000000" pitchFamily="2" charset="2"/>
        <a:buChar char="§"/>
        <a:defRPr sz="1600" kern="1200">
          <a:solidFill>
            <a:schemeClr val="tx1"/>
          </a:solidFill>
          <a:latin typeface="Segoe UI" pitchFamily="34" charset="0"/>
          <a:ea typeface="Segoe UI" pitchFamily="34" charset="0"/>
          <a:cs typeface="Segoe UI" pitchFamily="34" charset="0"/>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9955568"/>
      </p:ext>
    </p:extLst>
  </p:cSld>
  <p:clrMap bg1="dk1" tx1="lt1" bg2="dk2" tx2="lt2" accent1="accent1" accent2="accent2" accent3="accent3" accent4="accent4" accent5="accent5" accent6="accent6" hlink="hlink" folHlink="folHlink"/>
  <p:sldLayoutIdLst>
    <p:sldLayoutId id="2147484261" r:id="rId1"/>
    <p:sldLayoutId id="2147484262" r:id="rId2"/>
    <p:sldLayoutId id="2147484263" r:id="rId3"/>
    <p:sldLayoutId id="2147484264" r:id="rId4"/>
    <p:sldLayoutId id="2147484265" r:id="rId5"/>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4" y="356616"/>
            <a:ext cx="11149013" cy="553998"/>
          </a:xfrm>
          <a:prstGeom prst="rect">
            <a:avLst/>
          </a:prstGeom>
        </p:spPr>
        <p:txBody>
          <a:bodyPr vert="horz" wrap="square" lIns="0" tIns="0" rIns="0" bIns="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68681" y="1673356"/>
            <a:ext cx="11149012" cy="1692771"/>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9643422"/>
      </p:ext>
    </p:extLst>
  </p:cSld>
  <p:clrMap bg1="lt1" tx1="dk1" bg2="lt2" tx2="dk2" accent1="accent1" accent2="accent2" accent3="accent3" accent4="accent4" accent5="accent5" accent6="accent6" hlink="hlink" folHlink="folHlink"/>
  <p:sldLayoutIdLst>
    <p:sldLayoutId id="2147484278" r:id="rId1"/>
    <p:sldLayoutId id="2147484279" r:id="rId2"/>
    <p:sldLayoutId id="2147484280" r:id="rId3"/>
    <p:sldLayoutId id="2147484281" r:id="rId4"/>
    <p:sldLayoutId id="2147484282" r:id="rId5"/>
    <p:sldLayoutId id="2147484283" r:id="rId6"/>
    <p:sldLayoutId id="2147484284" r:id="rId7"/>
    <p:sldLayoutId id="2147484285" r:id="rId8"/>
    <p:sldLayoutId id="2147484286"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089" rtl="0" eaLnBrk="1" latinLnBrk="0" hangingPunct="1">
        <a:lnSpc>
          <a:spcPct val="90000"/>
        </a:lnSpc>
        <a:spcBef>
          <a:spcPct val="0"/>
        </a:spcBef>
        <a:buNone/>
        <a:defRPr lang="en-US" sz="3999" b="0" kern="1200" cap="none" spc="-100" baseline="0" dirty="0" smtClean="0">
          <a:ln w="3175">
            <a:noFill/>
          </a:ln>
          <a:solidFill>
            <a:schemeClr val="tx1"/>
          </a:solidFill>
          <a:effectLst/>
          <a:latin typeface="Segoe UI Light" pitchFamily="34" charset="0"/>
          <a:ea typeface="Verdana" pitchFamily="34" charset="0"/>
          <a:cs typeface="Verdana" pitchFamily="34" charset="0"/>
        </a:defRPr>
      </a:lvl1pPr>
    </p:titleStyle>
    <p:bodyStyle>
      <a:lvl1pPr marL="274238" indent="-274238" algn="l" defTabSz="914089" rtl="0" eaLnBrk="1" latinLnBrk="0" hangingPunct="1">
        <a:lnSpc>
          <a:spcPct val="100000"/>
        </a:lnSpc>
        <a:spcBef>
          <a:spcPts val="600"/>
        </a:spcBef>
        <a:buClr>
          <a:schemeClr val="accent1"/>
        </a:buClr>
        <a:buSzPct val="100000"/>
        <a:buFont typeface="Wingdings" panose="05000000000000000000" pitchFamily="2" charset="2"/>
        <a:buChar char="§"/>
        <a:defRPr sz="1999" kern="1200">
          <a:solidFill>
            <a:schemeClr val="tx1"/>
          </a:solidFill>
          <a:latin typeface="Segoe UI" pitchFamily="34" charset="0"/>
          <a:ea typeface="Segoe UI" pitchFamily="34" charset="0"/>
          <a:cs typeface="Segoe UI" pitchFamily="34" charset="0"/>
        </a:defRPr>
      </a:lvl1pPr>
      <a:lvl2pPr marL="548475" indent="-274238" algn="l" defTabSz="914089" rtl="0" eaLnBrk="1" latinLnBrk="0" hangingPunct="1">
        <a:lnSpc>
          <a:spcPct val="100000"/>
        </a:lnSpc>
        <a:spcBef>
          <a:spcPts val="600"/>
        </a:spcBef>
        <a:buClr>
          <a:schemeClr val="accent1"/>
        </a:buClr>
        <a:buSzPct val="100000"/>
        <a:buFont typeface="Wingdings" panose="05000000000000000000" pitchFamily="2" charset="2"/>
        <a:buChar char="§"/>
        <a:defRPr sz="1999" kern="1200">
          <a:solidFill>
            <a:schemeClr val="tx1"/>
          </a:solidFill>
          <a:latin typeface="Segoe UI" pitchFamily="34" charset="0"/>
          <a:ea typeface="Segoe UI" pitchFamily="34" charset="0"/>
          <a:cs typeface="Segoe UI" pitchFamily="34" charset="0"/>
        </a:defRPr>
      </a:lvl2pPr>
      <a:lvl3pPr marL="822713" indent="-274238" algn="l" defTabSz="914089" rtl="0" eaLnBrk="1" latinLnBrk="0" hangingPunct="1">
        <a:lnSpc>
          <a:spcPct val="100000"/>
        </a:lnSpc>
        <a:spcBef>
          <a:spcPts val="600"/>
        </a:spcBef>
        <a:buClr>
          <a:schemeClr val="accent1"/>
        </a:buClr>
        <a:buSzPct val="100000"/>
        <a:buFont typeface="Wingdings" panose="05000000000000000000" pitchFamily="2" charset="2"/>
        <a:buChar char="§"/>
        <a:defRPr sz="1799" kern="1200">
          <a:solidFill>
            <a:schemeClr val="tx1"/>
          </a:solidFill>
          <a:latin typeface="Segoe UI" pitchFamily="34" charset="0"/>
          <a:ea typeface="Segoe UI" pitchFamily="34" charset="0"/>
          <a:cs typeface="Segoe UI" pitchFamily="34" charset="0"/>
        </a:defRPr>
      </a:lvl3pPr>
      <a:lvl4pPr marL="1096951" indent="-274238" algn="l" defTabSz="914089" rtl="0" eaLnBrk="1" latinLnBrk="0" hangingPunct="1">
        <a:lnSpc>
          <a:spcPct val="100000"/>
        </a:lnSpc>
        <a:spcBef>
          <a:spcPts val="600"/>
        </a:spcBef>
        <a:buClr>
          <a:schemeClr val="accent1"/>
        </a:buClr>
        <a:buSzPct val="100000"/>
        <a:buFont typeface="Wingdings" panose="05000000000000000000" pitchFamily="2" charset="2"/>
        <a:buChar char="§"/>
        <a:defRPr sz="1600" kern="1200">
          <a:solidFill>
            <a:schemeClr val="tx1"/>
          </a:solidFill>
          <a:latin typeface="Segoe UI" pitchFamily="34" charset="0"/>
          <a:ea typeface="Segoe UI" pitchFamily="34" charset="0"/>
          <a:cs typeface="Segoe UI" pitchFamily="34" charset="0"/>
        </a:defRPr>
      </a:lvl4pPr>
      <a:lvl5pPr marL="1371189" indent="-274238" algn="l" defTabSz="914089" rtl="0" eaLnBrk="1" latinLnBrk="0" hangingPunct="1">
        <a:lnSpc>
          <a:spcPct val="100000"/>
        </a:lnSpc>
        <a:spcBef>
          <a:spcPts val="600"/>
        </a:spcBef>
        <a:buClr>
          <a:schemeClr val="accent1"/>
        </a:buClr>
        <a:buSzPct val="100000"/>
        <a:buFont typeface="Wingdings" panose="05000000000000000000" pitchFamily="2" charset="2"/>
        <a:buChar char="§"/>
        <a:defRPr sz="1600" kern="1200">
          <a:solidFill>
            <a:schemeClr val="tx1"/>
          </a:solidFill>
          <a:latin typeface="Segoe UI" pitchFamily="34" charset="0"/>
          <a:ea typeface="Segoe UI" pitchFamily="34" charset="0"/>
          <a:cs typeface="Segoe UI" pitchFamily="34" charset="0"/>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2"/>
            <a:ext cx="11652805"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171" y="1189178"/>
            <a:ext cx="11650486" cy="2184808"/>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rot="5400000">
            <a:off x="10321814" y="1906466"/>
            <a:ext cx="4214127" cy="401199"/>
          </a:xfrm>
          <a:prstGeom prst="rect">
            <a:avLst/>
          </a:prstGeom>
        </p:spPr>
      </p:pic>
    </p:spTree>
    <p:extLst>
      <p:ext uri="{BB962C8B-B14F-4D97-AF65-F5344CB8AC3E}">
        <p14:creationId xmlns:p14="http://schemas.microsoft.com/office/powerpoint/2010/main" val="1663588761"/>
      </p:ext>
    </p:extLst>
  </p:cSld>
  <p:clrMap bg1="lt1" tx1="dk1" bg2="lt2" tx2="dk2" accent1="accent1" accent2="accent2" accent3="accent3" accent4="accent4" accent5="accent5" accent6="accent6" hlink="hlink" folHlink="folHlink"/>
  <p:sldLayoutIdLst>
    <p:sldLayoutId id="2147484336" r:id="rId1"/>
    <p:sldLayoutId id="2147484337" r:id="rId2"/>
    <p:sldLayoutId id="2147484338" r:id="rId3"/>
    <p:sldLayoutId id="2147484339" r:id="rId4"/>
    <p:sldLayoutId id="2147484340" r:id="rId5"/>
    <p:sldLayoutId id="2147484341" r:id="rId6"/>
    <p:sldLayoutId id="2147484342" r:id="rId7"/>
    <p:sldLayoutId id="2147484343" r:id="rId8"/>
    <p:sldLayoutId id="2147484344" r:id="rId9"/>
    <p:sldLayoutId id="2147484345" r:id="rId10"/>
    <p:sldLayoutId id="2147484346" r:id="rId11"/>
    <p:sldLayoutId id="2147484347" r:id="rId12"/>
    <p:sldLayoutId id="2147484348" r:id="rId13"/>
  </p:sldLayoutIdLst>
  <p:transition>
    <p:fade/>
  </p:transition>
  <p:txStyles>
    <p:titleStyle>
      <a:lvl1pPr algn="l" defTabSz="914093" rtl="0" eaLnBrk="1" latinLnBrk="0" hangingPunct="1">
        <a:lnSpc>
          <a:spcPct val="90000"/>
        </a:lnSpc>
        <a:spcBef>
          <a:spcPct val="0"/>
        </a:spcBef>
        <a:buNone/>
        <a:defRPr lang="en-US" sz="5292"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44" marR="0" indent="-336044" algn="l" defTabSz="91409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0" kern="1200" spc="0" baseline="0">
          <a:gradFill>
            <a:gsLst>
              <a:gs pos="1250">
                <a:schemeClr val="tx1"/>
              </a:gs>
              <a:gs pos="100000">
                <a:schemeClr val="tx1"/>
              </a:gs>
            </a:gsLst>
            <a:lin ang="5400000" scaled="0"/>
          </a:gradFill>
          <a:latin typeface="+mj-lt"/>
          <a:ea typeface="+mn-ea"/>
          <a:cs typeface="+mn-cs"/>
        </a:defRPr>
      </a:lvl1pPr>
      <a:lvl2pPr marL="572519" marR="0" indent="-236475" algn="l" defTabSz="91409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2" kern="1200" spc="0" baseline="0">
          <a:gradFill>
            <a:gsLst>
              <a:gs pos="1250">
                <a:schemeClr val="tx1"/>
              </a:gs>
              <a:gs pos="100000">
                <a:schemeClr val="tx1"/>
              </a:gs>
            </a:gsLst>
            <a:lin ang="5400000" scaled="0"/>
          </a:gradFill>
          <a:latin typeface="+mn-lt"/>
          <a:ea typeface="+mn-ea"/>
          <a:cs typeface="+mn-cs"/>
        </a:defRPr>
      </a:lvl2pPr>
      <a:lvl3pPr marL="784103" marR="0" indent="-224030" algn="l" defTabSz="91409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2" kern="1200" spc="0" baseline="0">
          <a:gradFill>
            <a:gsLst>
              <a:gs pos="1250">
                <a:schemeClr val="tx1"/>
              </a:gs>
              <a:gs pos="100000">
                <a:schemeClr val="tx1"/>
              </a:gs>
            </a:gsLst>
            <a:lin ang="5400000" scaled="0"/>
          </a:gradFill>
          <a:latin typeface="+mn-lt"/>
          <a:ea typeface="+mn-ea"/>
          <a:cs typeface="+mn-cs"/>
        </a:defRPr>
      </a:lvl3pPr>
      <a:lvl4pPr marL="1008132" marR="0" indent="-224030" algn="l" defTabSz="91409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0" kern="1200" spc="0" baseline="0">
          <a:gradFill>
            <a:gsLst>
              <a:gs pos="1250">
                <a:schemeClr val="tx1"/>
              </a:gs>
              <a:gs pos="100000">
                <a:schemeClr val="tx1"/>
              </a:gs>
            </a:gsLst>
            <a:lin ang="5400000" scaled="0"/>
          </a:gradFill>
          <a:latin typeface="+mn-lt"/>
          <a:ea typeface="+mn-ea"/>
          <a:cs typeface="+mn-cs"/>
        </a:defRPr>
      </a:lvl4pPr>
      <a:lvl5pPr marL="1232161" marR="0" indent="-224030" algn="l" defTabSz="91409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0" kern="1200" spc="0" baseline="0">
          <a:gradFill>
            <a:gsLst>
              <a:gs pos="1250">
                <a:schemeClr val="tx1"/>
              </a:gs>
              <a:gs pos="100000">
                <a:schemeClr val="tx1"/>
              </a:gs>
            </a:gsLst>
            <a:lin ang="5400000" scaled="0"/>
          </a:gradFill>
          <a:latin typeface="+mn-lt"/>
          <a:ea typeface="+mn-ea"/>
          <a:cs typeface="+mn-cs"/>
        </a:defRPr>
      </a:lvl5pPr>
      <a:lvl6pPr marL="2513755"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0801"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7848"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4895"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093" rtl="0" eaLnBrk="1" latinLnBrk="0" hangingPunct="1">
        <a:defRPr sz="1764" kern="1200">
          <a:solidFill>
            <a:schemeClr val="tx1"/>
          </a:solidFill>
          <a:latin typeface="+mn-lt"/>
          <a:ea typeface="+mn-ea"/>
          <a:cs typeface="+mn-cs"/>
        </a:defRPr>
      </a:lvl1pPr>
      <a:lvl2pPr marL="457046" algn="l" defTabSz="914093" rtl="0" eaLnBrk="1" latinLnBrk="0" hangingPunct="1">
        <a:defRPr sz="1764" kern="1200">
          <a:solidFill>
            <a:schemeClr val="tx1"/>
          </a:solidFill>
          <a:latin typeface="+mn-lt"/>
          <a:ea typeface="+mn-ea"/>
          <a:cs typeface="+mn-cs"/>
        </a:defRPr>
      </a:lvl2pPr>
      <a:lvl3pPr marL="914093" algn="l" defTabSz="914093" rtl="0" eaLnBrk="1" latinLnBrk="0" hangingPunct="1">
        <a:defRPr sz="1764" kern="1200">
          <a:solidFill>
            <a:schemeClr val="tx1"/>
          </a:solidFill>
          <a:latin typeface="+mn-lt"/>
          <a:ea typeface="+mn-ea"/>
          <a:cs typeface="+mn-cs"/>
        </a:defRPr>
      </a:lvl3pPr>
      <a:lvl4pPr marL="1371139" algn="l" defTabSz="914093" rtl="0" eaLnBrk="1" latinLnBrk="0" hangingPunct="1">
        <a:defRPr sz="1764" kern="1200">
          <a:solidFill>
            <a:schemeClr val="tx1"/>
          </a:solidFill>
          <a:latin typeface="+mn-lt"/>
          <a:ea typeface="+mn-ea"/>
          <a:cs typeface="+mn-cs"/>
        </a:defRPr>
      </a:lvl4pPr>
      <a:lvl5pPr marL="1828185" algn="l" defTabSz="914093" rtl="0" eaLnBrk="1" latinLnBrk="0" hangingPunct="1">
        <a:defRPr sz="1764" kern="1200">
          <a:solidFill>
            <a:schemeClr val="tx1"/>
          </a:solidFill>
          <a:latin typeface="+mn-lt"/>
          <a:ea typeface="+mn-ea"/>
          <a:cs typeface="+mn-cs"/>
        </a:defRPr>
      </a:lvl5pPr>
      <a:lvl6pPr marL="2285232" algn="l" defTabSz="914093" rtl="0" eaLnBrk="1" latinLnBrk="0" hangingPunct="1">
        <a:defRPr sz="1764" kern="1200">
          <a:solidFill>
            <a:schemeClr val="tx1"/>
          </a:solidFill>
          <a:latin typeface="+mn-lt"/>
          <a:ea typeface="+mn-ea"/>
          <a:cs typeface="+mn-cs"/>
        </a:defRPr>
      </a:lvl6pPr>
      <a:lvl7pPr marL="2742278" algn="l" defTabSz="914093" rtl="0" eaLnBrk="1" latinLnBrk="0" hangingPunct="1">
        <a:defRPr sz="1764" kern="1200">
          <a:solidFill>
            <a:schemeClr val="tx1"/>
          </a:solidFill>
          <a:latin typeface="+mn-lt"/>
          <a:ea typeface="+mn-ea"/>
          <a:cs typeface="+mn-cs"/>
        </a:defRPr>
      </a:lvl7pPr>
      <a:lvl8pPr marL="3199324" algn="l" defTabSz="914093" rtl="0" eaLnBrk="1" latinLnBrk="0" hangingPunct="1">
        <a:defRPr sz="1764" kern="1200">
          <a:solidFill>
            <a:schemeClr val="tx1"/>
          </a:solidFill>
          <a:latin typeface="+mn-lt"/>
          <a:ea typeface="+mn-ea"/>
          <a:cs typeface="+mn-cs"/>
        </a:defRPr>
      </a:lvl8pPr>
      <a:lvl9pPr marL="3656372" algn="l" defTabSz="914093" rtl="0" eaLnBrk="1" latinLnBrk="0" hangingPunct="1">
        <a:defRPr sz="176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356616"/>
            <a:ext cx="11149013" cy="553998"/>
          </a:xfrm>
          <a:prstGeom prst="rect">
            <a:avLst/>
          </a:prstGeom>
        </p:spPr>
        <p:txBody>
          <a:bodyPr vert="horz" wrap="square" lIns="0" tIns="0" rIns="0" bIns="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68681" y="1673354"/>
            <a:ext cx="11149012" cy="1692771"/>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6753775"/>
      </p:ext>
    </p:extLst>
  </p:cSld>
  <p:clrMap bg1="lt1" tx1="dk1" bg2="lt2" tx2="dk2" accent1="accent1" accent2="accent2" accent3="accent3" accent4="accent4" accent5="accent5" accent6="accent6" hlink="hlink" folHlink="folHlink"/>
  <p:sldLayoutIdLst>
    <p:sldLayoutId id="2147483897" r:id="rId1"/>
    <p:sldLayoutId id="2147483898" r:id="rId2"/>
    <p:sldLayoutId id="2147483899" r:id="rId3"/>
    <p:sldLayoutId id="2147483900" r:id="rId4"/>
    <p:sldLayoutId id="2147483901" r:id="rId5"/>
    <p:sldLayoutId id="2147483902" r:id="rId6"/>
    <p:sldLayoutId id="2147483903" r:id="rId7"/>
    <p:sldLayoutId id="2147483904"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363" rtl="0" eaLnBrk="1" latinLnBrk="0" hangingPunct="1">
        <a:lnSpc>
          <a:spcPct val="90000"/>
        </a:lnSpc>
        <a:spcBef>
          <a:spcPct val="0"/>
        </a:spcBef>
        <a:buNone/>
        <a:defRPr lang="en-US" sz="4000" b="0" kern="1200" cap="none" spc="-100" baseline="0" dirty="0" smtClean="0">
          <a:ln w="3175">
            <a:noFill/>
          </a:ln>
          <a:solidFill>
            <a:schemeClr val="tx1"/>
          </a:solidFill>
          <a:effectLst/>
          <a:latin typeface="Segoe UI Light" pitchFamily="34" charset="0"/>
          <a:ea typeface="Verdana" pitchFamily="34" charset="0"/>
          <a:cs typeface="Verdana" pitchFamily="34" charset="0"/>
        </a:defRPr>
      </a:lvl1pPr>
    </p:titleStyle>
    <p:bodyStyle>
      <a:lvl1pPr marL="274320" indent="-274320" algn="l" defTabSz="914363" rtl="0" eaLnBrk="1" latinLnBrk="0" hangingPunct="1">
        <a:lnSpc>
          <a:spcPct val="100000"/>
        </a:lnSpc>
        <a:spcBef>
          <a:spcPts val="600"/>
        </a:spcBef>
        <a:buClr>
          <a:schemeClr val="accent1"/>
        </a:buClr>
        <a:buSzPct val="100000"/>
        <a:buFont typeface="Wingdings" panose="05000000000000000000" pitchFamily="2" charset="2"/>
        <a:buChar char="§"/>
        <a:defRPr sz="2000" kern="1200">
          <a:solidFill>
            <a:schemeClr val="tx1"/>
          </a:solidFill>
          <a:latin typeface="Segoe UI" pitchFamily="34" charset="0"/>
          <a:ea typeface="Segoe UI" pitchFamily="34" charset="0"/>
          <a:cs typeface="Segoe UI" pitchFamily="34" charset="0"/>
        </a:defRPr>
      </a:lvl1pPr>
      <a:lvl2pPr marL="548640" indent="-274320" algn="l" defTabSz="914363" rtl="0" eaLnBrk="1" latinLnBrk="0" hangingPunct="1">
        <a:lnSpc>
          <a:spcPct val="100000"/>
        </a:lnSpc>
        <a:spcBef>
          <a:spcPts val="600"/>
        </a:spcBef>
        <a:buClr>
          <a:schemeClr val="accent1"/>
        </a:buClr>
        <a:buSzPct val="100000"/>
        <a:buFont typeface="Wingdings" panose="05000000000000000000" pitchFamily="2" charset="2"/>
        <a:buChar char="§"/>
        <a:defRPr sz="2000" kern="1200">
          <a:solidFill>
            <a:schemeClr val="tx1"/>
          </a:solidFill>
          <a:latin typeface="Segoe UI" pitchFamily="34" charset="0"/>
          <a:ea typeface="Segoe UI" pitchFamily="34" charset="0"/>
          <a:cs typeface="Segoe UI" pitchFamily="34" charset="0"/>
        </a:defRPr>
      </a:lvl2pPr>
      <a:lvl3pPr marL="822960" indent="-274320" algn="l" defTabSz="914363" rtl="0" eaLnBrk="1" latinLnBrk="0" hangingPunct="1">
        <a:lnSpc>
          <a:spcPct val="100000"/>
        </a:lnSpc>
        <a:spcBef>
          <a:spcPts val="600"/>
        </a:spcBef>
        <a:buClr>
          <a:schemeClr val="accent1"/>
        </a:buClr>
        <a:buSzPct val="100000"/>
        <a:buFont typeface="Wingdings" panose="05000000000000000000" pitchFamily="2" charset="2"/>
        <a:buChar char="§"/>
        <a:defRPr sz="1800" kern="1200">
          <a:solidFill>
            <a:schemeClr val="tx1"/>
          </a:solidFill>
          <a:latin typeface="Segoe UI" pitchFamily="34" charset="0"/>
          <a:ea typeface="Segoe UI" pitchFamily="34" charset="0"/>
          <a:cs typeface="Segoe UI" pitchFamily="34" charset="0"/>
        </a:defRPr>
      </a:lvl3pPr>
      <a:lvl4pPr marL="1097280" indent="-274320" algn="l" defTabSz="914363" rtl="0" eaLnBrk="1" latinLnBrk="0" hangingPunct="1">
        <a:lnSpc>
          <a:spcPct val="100000"/>
        </a:lnSpc>
        <a:spcBef>
          <a:spcPts val="600"/>
        </a:spcBef>
        <a:buClr>
          <a:schemeClr val="accent1"/>
        </a:buClr>
        <a:buSzPct val="100000"/>
        <a:buFont typeface="Wingdings" panose="05000000000000000000" pitchFamily="2" charset="2"/>
        <a:buChar char="§"/>
        <a:defRPr sz="1600" kern="1200">
          <a:solidFill>
            <a:schemeClr val="tx1"/>
          </a:solidFill>
          <a:latin typeface="Segoe UI" pitchFamily="34" charset="0"/>
          <a:ea typeface="Segoe UI" pitchFamily="34" charset="0"/>
          <a:cs typeface="Segoe UI" pitchFamily="34" charset="0"/>
        </a:defRPr>
      </a:lvl4pPr>
      <a:lvl5pPr marL="1371600" indent="-274320" algn="l" defTabSz="914363" rtl="0" eaLnBrk="1" latinLnBrk="0" hangingPunct="1">
        <a:lnSpc>
          <a:spcPct val="100000"/>
        </a:lnSpc>
        <a:spcBef>
          <a:spcPts val="600"/>
        </a:spcBef>
        <a:buClr>
          <a:schemeClr val="accent1"/>
        </a:buClr>
        <a:buSzPct val="100000"/>
        <a:buFont typeface="Wingdings" panose="05000000000000000000" pitchFamily="2" charset="2"/>
        <a:buChar char="§"/>
        <a:defRPr sz="1600" kern="1200">
          <a:solidFill>
            <a:schemeClr val="tx1"/>
          </a:solidFill>
          <a:latin typeface="Segoe UI" pitchFamily="34" charset="0"/>
          <a:ea typeface="Segoe UI" pitchFamily="34" charset="0"/>
          <a:cs typeface="Segoe UI" pitchFamily="34"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0472477" y="6226652"/>
            <a:ext cx="1716348" cy="631348"/>
          </a:xfrm>
          <a:prstGeom prst="rect">
            <a:avLst/>
          </a:prstGeom>
        </p:spPr>
      </p:pic>
    </p:spTree>
    <p:extLst>
      <p:ext uri="{BB962C8B-B14F-4D97-AF65-F5344CB8AC3E}">
        <p14:creationId xmlns:p14="http://schemas.microsoft.com/office/powerpoint/2010/main" val="2574603054"/>
      </p:ext>
    </p:extLst>
  </p:cSld>
  <p:clrMap bg1="dk1" tx1="lt1" bg2="dk2" tx2="lt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 id="2147483922" r:id="rId8"/>
    <p:sldLayoutId id="2147483923" r:id="rId9"/>
    <p:sldLayoutId id="2147483924" r:id="rId10"/>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472477" y="6226652"/>
            <a:ext cx="1716348" cy="631348"/>
          </a:xfrm>
          <a:prstGeom prst="rect">
            <a:avLst/>
          </a:prstGeom>
        </p:spPr>
      </p:pic>
    </p:spTree>
    <p:extLst>
      <p:ext uri="{BB962C8B-B14F-4D97-AF65-F5344CB8AC3E}">
        <p14:creationId xmlns:p14="http://schemas.microsoft.com/office/powerpoint/2010/main" val="3368301297"/>
      </p:ext>
    </p:extLst>
  </p:cSld>
  <p:clrMap bg1="dk1" tx1="lt1" bg2="dk2" tx2="lt2" accent1="accent1" accent2="accent2" accent3="accent3" accent4="accent4" accent5="accent5" accent6="accent6" hlink="hlink" folHlink="folHlink"/>
  <p:sldLayoutIdLst>
    <p:sldLayoutId id="2147483994" r:id="rId1"/>
    <p:sldLayoutId id="2147483995" r:id="rId2"/>
    <p:sldLayoutId id="2147483996" r:id="rId3"/>
    <p:sldLayoutId id="2147483997" r:id="rId4"/>
    <p:sldLayoutId id="2147483998" r:id="rId5"/>
    <p:sldLayoutId id="2147483999" r:id="rId6"/>
    <p:sldLayoutId id="2147484000" r:id="rId7"/>
    <p:sldLayoutId id="2147484001" r:id="rId8"/>
    <p:sldLayoutId id="2147484002" r:id="rId9"/>
    <p:sldLayoutId id="2147484003" r:id="rId10"/>
    <p:sldLayoutId id="2147484004" r:id="rId11"/>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29" name="think-cell Slide" r:id="rId7" imgW="270" imgH="270" progId="TCLayout.ActiveDocument.1">
                  <p:embed/>
                </p:oleObj>
              </mc:Choice>
              <mc:Fallback>
                <p:oleObj name="think-cell Slide" r:id="rId7" imgW="270" imgH="270" progId="TCLayout.ActiveDocument.1">
                  <p:embed/>
                  <p:pic>
                    <p:nvPicPr>
                      <p:cNvPr id="4" name="Object 3" hidden="1"/>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Placeholder 1"/>
          <p:cNvSpPr>
            <a:spLocks noGrp="1"/>
          </p:cNvSpPr>
          <p:nvPr>
            <p:ph type="title"/>
            <p:custDataLst>
              <p:tags r:id="rId5"/>
            </p:custDataLst>
          </p:nvPr>
        </p:nvSpPr>
        <p:spPr>
          <a:xfrm>
            <a:off x="338138" y="228600"/>
            <a:ext cx="11518900" cy="498598"/>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custDataLst>
              <p:tags r:id="rId6"/>
            </p:custDataLst>
          </p:nvPr>
        </p:nvSpPr>
        <p:spPr>
          <a:xfrm>
            <a:off x="328508" y="1247775"/>
            <a:ext cx="11518900" cy="1692771"/>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35904777"/>
      </p:ext>
    </p:extLst>
  </p:cSld>
  <p:clrMap bg1="lt1" tx1="dk1" bg2="lt2" tx2="dk2" accent1="accent1" accent2="accent2" accent3="accent3" accent4="accent4" accent5="accent5" accent6="accent6" hlink="hlink" folHlink="folHlink"/>
  <p:sldLayoutIdLst>
    <p:sldLayoutId id="2147484349"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363" rtl="0" eaLnBrk="1" latinLnBrk="0" hangingPunct="1">
        <a:lnSpc>
          <a:spcPct val="90000"/>
        </a:lnSpc>
        <a:spcBef>
          <a:spcPct val="0"/>
        </a:spcBef>
        <a:buNone/>
        <a:defRPr lang="en-US" sz="3600" b="0" kern="1200" cap="none" spc="-100" baseline="0" dirty="0" smtClean="0">
          <a:ln w="3175">
            <a:solidFill>
              <a:schemeClr val="bg1">
                <a:alpha val="0"/>
              </a:schemeClr>
            </a:solidFill>
          </a:ln>
          <a:solidFill>
            <a:schemeClr val="tx1"/>
          </a:solidFill>
          <a:effectLst/>
          <a:latin typeface="Segoe UI Light" pitchFamily="34" charset="0"/>
          <a:ea typeface="Segoe UI" pitchFamily="34" charset="0"/>
          <a:cs typeface="Segoe UI" pitchFamily="34" charset="0"/>
        </a:defRPr>
      </a:lvl1pPr>
    </p:titleStyle>
    <p:bodyStyle>
      <a:lvl1pPr marL="274320" indent="-274320" algn="l" defTabSz="914363" rtl="0" eaLnBrk="1" latinLnBrk="0" hangingPunct="1">
        <a:lnSpc>
          <a:spcPct val="100000"/>
        </a:lnSpc>
        <a:spcBef>
          <a:spcPts val="1200"/>
        </a:spcBef>
        <a:buClr>
          <a:schemeClr val="accent1"/>
        </a:buClr>
        <a:buSzPct val="100000"/>
        <a:buFont typeface="Arial" panose="020B0604020202020204" pitchFamily="34" charset="0"/>
        <a:buChar char="•"/>
        <a:defRPr sz="2000" kern="1200">
          <a:ln>
            <a:solidFill>
              <a:schemeClr val="bg1">
                <a:alpha val="0"/>
              </a:schemeClr>
            </a:solidFill>
          </a:ln>
          <a:solidFill>
            <a:schemeClr val="tx1"/>
          </a:solidFill>
          <a:latin typeface="Segoe UI" pitchFamily="34" charset="0"/>
          <a:ea typeface="Segoe UI" pitchFamily="34" charset="0"/>
          <a:cs typeface="Segoe UI" pitchFamily="34" charset="0"/>
        </a:defRPr>
      </a:lvl1pPr>
      <a:lvl2pPr marL="548640" indent="-274320" algn="l" defTabSz="914363" rtl="0" eaLnBrk="1" latinLnBrk="0" hangingPunct="1">
        <a:lnSpc>
          <a:spcPct val="100000"/>
        </a:lnSpc>
        <a:spcBef>
          <a:spcPts val="600"/>
        </a:spcBef>
        <a:buClr>
          <a:schemeClr val="accent1"/>
        </a:buClr>
        <a:buSzPct val="100000"/>
        <a:buFont typeface="Arial" panose="020B0604020202020204" pitchFamily="34" charset="0"/>
        <a:buChar char="•"/>
        <a:defRPr sz="2000" kern="1200">
          <a:ln>
            <a:solidFill>
              <a:schemeClr val="bg1">
                <a:alpha val="0"/>
              </a:schemeClr>
            </a:solidFill>
          </a:ln>
          <a:solidFill>
            <a:schemeClr val="tx1"/>
          </a:solidFill>
          <a:latin typeface="Segoe UI" pitchFamily="34" charset="0"/>
          <a:ea typeface="Segoe UI" pitchFamily="34" charset="0"/>
          <a:cs typeface="Segoe UI" pitchFamily="34" charset="0"/>
        </a:defRPr>
      </a:lvl2pPr>
      <a:lvl3pPr marL="822960" indent="-274320" algn="l" defTabSz="914363" rtl="0" eaLnBrk="1" latinLnBrk="0" hangingPunct="1">
        <a:lnSpc>
          <a:spcPct val="100000"/>
        </a:lnSpc>
        <a:spcBef>
          <a:spcPts val="300"/>
        </a:spcBef>
        <a:buClr>
          <a:schemeClr val="accent1"/>
        </a:buClr>
        <a:buSzPct val="100000"/>
        <a:buFont typeface="Arial" panose="020B0604020202020204" pitchFamily="34" charset="0"/>
        <a:buChar char="•"/>
        <a:defRPr sz="1800" kern="1200">
          <a:ln>
            <a:solidFill>
              <a:schemeClr val="bg1">
                <a:alpha val="0"/>
              </a:schemeClr>
            </a:solidFill>
          </a:ln>
          <a:solidFill>
            <a:schemeClr val="tx1"/>
          </a:solidFill>
          <a:latin typeface="Segoe UI" pitchFamily="34" charset="0"/>
          <a:ea typeface="Segoe UI" pitchFamily="34" charset="0"/>
          <a:cs typeface="Segoe UI" pitchFamily="34" charset="0"/>
        </a:defRPr>
      </a:lvl3pPr>
      <a:lvl4pPr marL="1097280" indent="-274320" algn="l" defTabSz="914363" rtl="0" eaLnBrk="1" latinLnBrk="0" hangingPunct="1">
        <a:lnSpc>
          <a:spcPct val="100000"/>
        </a:lnSpc>
        <a:spcBef>
          <a:spcPts val="600"/>
        </a:spcBef>
        <a:buClr>
          <a:schemeClr val="accent1"/>
        </a:buClr>
        <a:buSzPct val="100000"/>
        <a:buFont typeface="Arial" panose="020B0604020202020204" pitchFamily="34" charset="0"/>
        <a:buChar char="•"/>
        <a:defRPr sz="1600" kern="1200">
          <a:ln>
            <a:solidFill>
              <a:schemeClr val="bg1">
                <a:alpha val="0"/>
              </a:schemeClr>
            </a:solidFill>
          </a:ln>
          <a:solidFill>
            <a:schemeClr val="tx1"/>
          </a:solidFill>
          <a:latin typeface="Segoe UI" pitchFamily="34" charset="0"/>
          <a:ea typeface="Segoe UI" pitchFamily="34" charset="0"/>
          <a:cs typeface="Segoe UI" pitchFamily="34" charset="0"/>
        </a:defRPr>
      </a:lvl4pPr>
      <a:lvl5pPr marL="1371600" indent="-274320" algn="l" defTabSz="914363" rtl="0" eaLnBrk="1" latinLnBrk="0" hangingPunct="1">
        <a:lnSpc>
          <a:spcPct val="100000"/>
        </a:lnSpc>
        <a:spcBef>
          <a:spcPts val="600"/>
        </a:spcBef>
        <a:buClr>
          <a:schemeClr val="accent1"/>
        </a:buClr>
        <a:buSzPct val="100000"/>
        <a:buFont typeface="Arial" panose="020B0604020202020204" pitchFamily="34" charset="0"/>
        <a:buChar char="•"/>
        <a:defRPr sz="1600" kern="1200">
          <a:ln>
            <a:solidFill>
              <a:schemeClr val="bg1">
                <a:alpha val="0"/>
              </a:schemeClr>
            </a:solidFill>
          </a:ln>
          <a:solidFill>
            <a:schemeClr val="tx1"/>
          </a:solidFill>
          <a:latin typeface="Segoe UI" pitchFamily="34" charset="0"/>
          <a:ea typeface="Segoe UI" pitchFamily="34" charset="0"/>
          <a:cs typeface="Segoe UI" pitchFamily="34"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356616"/>
            <a:ext cx="11149013" cy="553998"/>
          </a:xfrm>
          <a:prstGeom prst="rect">
            <a:avLst/>
          </a:prstGeom>
        </p:spPr>
        <p:txBody>
          <a:bodyPr vert="horz" wrap="square" lIns="0" tIns="0" rIns="0" bIns="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68681" y="1673354"/>
            <a:ext cx="11149012" cy="1692771"/>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56425187"/>
      </p:ext>
    </p:extLst>
  </p:cSld>
  <p:clrMap bg1="lt1" tx1="dk1" bg2="lt2" tx2="dk2" accent1="accent1" accent2="accent2" accent3="accent3" accent4="accent4" accent5="accent5" accent6="accent6" hlink="hlink" folHlink="folHlink"/>
  <p:sldLayoutIdLst>
    <p:sldLayoutId id="2147484350"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363" rtl="0" eaLnBrk="1" latinLnBrk="0" hangingPunct="1">
        <a:lnSpc>
          <a:spcPct val="90000"/>
        </a:lnSpc>
        <a:spcBef>
          <a:spcPct val="0"/>
        </a:spcBef>
        <a:buNone/>
        <a:defRPr lang="en-US" sz="4000" b="0" kern="1200" cap="none" spc="-100" baseline="0" dirty="0" smtClean="0">
          <a:ln w="3175">
            <a:noFill/>
          </a:ln>
          <a:solidFill>
            <a:schemeClr val="tx1"/>
          </a:solidFill>
          <a:effectLst/>
          <a:latin typeface="Segoe UI Light" pitchFamily="34" charset="0"/>
          <a:ea typeface="Verdana" pitchFamily="34" charset="0"/>
          <a:cs typeface="Verdana" pitchFamily="34" charset="0"/>
        </a:defRPr>
      </a:lvl1pPr>
    </p:titleStyle>
    <p:bodyStyle>
      <a:lvl1pPr marL="274320" indent="-274320" algn="l" defTabSz="914363" rtl="0" eaLnBrk="1" latinLnBrk="0" hangingPunct="1">
        <a:lnSpc>
          <a:spcPct val="100000"/>
        </a:lnSpc>
        <a:spcBef>
          <a:spcPts val="600"/>
        </a:spcBef>
        <a:buClr>
          <a:schemeClr val="accent1"/>
        </a:buClr>
        <a:buSzPct val="100000"/>
        <a:buFont typeface="Arial" panose="020B0604020202020204" pitchFamily="34" charset="0"/>
        <a:buChar char="•"/>
        <a:defRPr sz="2000" kern="1200">
          <a:solidFill>
            <a:schemeClr val="tx1"/>
          </a:solidFill>
          <a:latin typeface="Segoe UI" pitchFamily="34" charset="0"/>
          <a:ea typeface="Segoe UI" pitchFamily="34" charset="0"/>
          <a:cs typeface="Segoe UI" pitchFamily="34" charset="0"/>
        </a:defRPr>
      </a:lvl1pPr>
      <a:lvl2pPr marL="548640" indent="-274320" algn="l" defTabSz="914363" rtl="0" eaLnBrk="1" latinLnBrk="0" hangingPunct="1">
        <a:lnSpc>
          <a:spcPct val="100000"/>
        </a:lnSpc>
        <a:spcBef>
          <a:spcPts val="600"/>
        </a:spcBef>
        <a:buClr>
          <a:schemeClr val="accent1"/>
        </a:buClr>
        <a:buSzPct val="100000"/>
        <a:buFont typeface="Arial" panose="020B0604020202020204" pitchFamily="34" charset="0"/>
        <a:buChar char="•"/>
        <a:defRPr sz="2000" kern="1200">
          <a:solidFill>
            <a:schemeClr val="tx1"/>
          </a:solidFill>
          <a:latin typeface="Segoe UI" pitchFamily="34" charset="0"/>
          <a:ea typeface="Segoe UI" pitchFamily="34" charset="0"/>
          <a:cs typeface="Segoe UI" pitchFamily="34" charset="0"/>
        </a:defRPr>
      </a:lvl2pPr>
      <a:lvl3pPr marL="822960" indent="-274320" algn="l" defTabSz="914363" rtl="0" eaLnBrk="1" latinLnBrk="0" hangingPunct="1">
        <a:lnSpc>
          <a:spcPct val="100000"/>
        </a:lnSpc>
        <a:spcBef>
          <a:spcPts val="600"/>
        </a:spcBef>
        <a:buClr>
          <a:schemeClr val="accent1"/>
        </a:buClr>
        <a:buSzPct val="100000"/>
        <a:buFont typeface="Arial" panose="020B0604020202020204" pitchFamily="34" charset="0"/>
        <a:buChar char="•"/>
        <a:defRPr sz="1800" kern="1200">
          <a:solidFill>
            <a:schemeClr val="tx1"/>
          </a:solidFill>
          <a:latin typeface="Segoe UI" pitchFamily="34" charset="0"/>
          <a:ea typeface="Segoe UI" pitchFamily="34" charset="0"/>
          <a:cs typeface="Segoe UI" pitchFamily="34" charset="0"/>
        </a:defRPr>
      </a:lvl3pPr>
      <a:lvl4pPr marL="1097280" indent="-274320" algn="l" defTabSz="914363" rtl="0" eaLnBrk="1" latinLnBrk="0" hangingPunct="1">
        <a:lnSpc>
          <a:spcPct val="100000"/>
        </a:lnSpc>
        <a:spcBef>
          <a:spcPts val="600"/>
        </a:spcBef>
        <a:buClr>
          <a:schemeClr val="accent1"/>
        </a:buClr>
        <a:buSzPct val="100000"/>
        <a:buFont typeface="Arial" panose="020B0604020202020204" pitchFamily="34" charset="0"/>
        <a:buChar char="•"/>
        <a:defRPr sz="1600" kern="1200">
          <a:solidFill>
            <a:schemeClr val="tx1"/>
          </a:solidFill>
          <a:latin typeface="Segoe UI" pitchFamily="34" charset="0"/>
          <a:ea typeface="Segoe UI" pitchFamily="34" charset="0"/>
          <a:cs typeface="Segoe UI" pitchFamily="34" charset="0"/>
        </a:defRPr>
      </a:lvl4pPr>
      <a:lvl5pPr marL="1371600" indent="-274320" algn="l" defTabSz="914363" rtl="0" eaLnBrk="1" latinLnBrk="0" hangingPunct="1">
        <a:lnSpc>
          <a:spcPct val="100000"/>
        </a:lnSpc>
        <a:spcBef>
          <a:spcPts val="600"/>
        </a:spcBef>
        <a:buClr>
          <a:schemeClr val="accent1"/>
        </a:buClr>
        <a:buSzPct val="100000"/>
        <a:buFont typeface="Arial" panose="020B0604020202020204" pitchFamily="34" charset="0"/>
        <a:buChar char="•"/>
        <a:defRPr sz="1600" kern="1200">
          <a:solidFill>
            <a:schemeClr val="tx1"/>
          </a:solidFill>
          <a:latin typeface="Segoe UI" pitchFamily="34" charset="0"/>
          <a:ea typeface="Segoe UI" pitchFamily="34" charset="0"/>
          <a:cs typeface="Segoe UI" pitchFamily="34"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
            </p:custDataLst>
            <p:extLst>
              <p:ext uri="{D42A27DB-BD31-4B8C-83A1-F6EECF244321}">
                <p14:modId xmlns:p14="http://schemas.microsoft.com/office/powerpoint/2010/main" val="314029684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053" name="think-cell Slide" r:id="rId7" imgW="270" imgH="270" progId="TCLayout.ActiveDocument.1">
                  <p:embed/>
                </p:oleObj>
              </mc:Choice>
              <mc:Fallback>
                <p:oleObj name="think-cell Slide" r:id="rId7" imgW="270" imgH="270" progId="TCLayout.ActiveDocument.1">
                  <p:embed/>
                  <p:pic>
                    <p:nvPicPr>
                      <p:cNvPr id="4" name="Object 3" hidden="1"/>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Placeholder 1"/>
          <p:cNvSpPr>
            <a:spLocks noGrp="1"/>
          </p:cNvSpPr>
          <p:nvPr>
            <p:ph type="title"/>
            <p:custDataLst>
              <p:tags r:id="rId5"/>
            </p:custDataLst>
          </p:nvPr>
        </p:nvSpPr>
        <p:spPr>
          <a:xfrm>
            <a:off x="338138" y="228600"/>
            <a:ext cx="11518900" cy="498598"/>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custDataLst>
              <p:tags r:id="rId6"/>
            </p:custDataLst>
          </p:nvPr>
        </p:nvSpPr>
        <p:spPr>
          <a:xfrm>
            <a:off x="328508" y="1247775"/>
            <a:ext cx="11518900" cy="1692771"/>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32567444"/>
      </p:ext>
    </p:extLst>
  </p:cSld>
  <p:clrMap bg1="lt1" tx1="dk1" bg2="lt2" tx2="dk2" accent1="accent1" accent2="accent2" accent3="accent3" accent4="accent4" accent5="accent5" accent6="accent6" hlink="hlink" folHlink="folHlink"/>
  <p:sldLayoutIdLst>
    <p:sldLayoutId id="2147484018"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363" rtl="0" eaLnBrk="1" latinLnBrk="0" hangingPunct="1">
        <a:lnSpc>
          <a:spcPct val="90000"/>
        </a:lnSpc>
        <a:spcBef>
          <a:spcPct val="0"/>
        </a:spcBef>
        <a:buNone/>
        <a:defRPr lang="en-US" sz="3600" b="0" kern="1200" cap="none" spc="-100" baseline="0" dirty="0" smtClean="0">
          <a:ln w="3175">
            <a:solidFill>
              <a:schemeClr val="bg1">
                <a:alpha val="0"/>
              </a:schemeClr>
            </a:solidFill>
          </a:ln>
          <a:solidFill>
            <a:schemeClr val="tx1"/>
          </a:solidFill>
          <a:effectLst/>
          <a:latin typeface="Segoe UI Light" pitchFamily="34" charset="0"/>
          <a:ea typeface="Segoe UI" pitchFamily="34" charset="0"/>
          <a:cs typeface="Segoe UI" pitchFamily="34" charset="0"/>
        </a:defRPr>
      </a:lvl1pPr>
    </p:titleStyle>
    <p:bodyStyle>
      <a:lvl1pPr marL="274320" indent="-274320" algn="l" defTabSz="914363" rtl="0" eaLnBrk="1" latinLnBrk="0" hangingPunct="1">
        <a:lnSpc>
          <a:spcPct val="100000"/>
        </a:lnSpc>
        <a:spcBef>
          <a:spcPts val="1200"/>
        </a:spcBef>
        <a:buClr>
          <a:schemeClr val="accent1"/>
        </a:buClr>
        <a:buSzPct val="100000"/>
        <a:buFont typeface="Arial" panose="020B0604020202020204" pitchFamily="34" charset="0"/>
        <a:buChar char="•"/>
        <a:defRPr sz="2000" kern="1200">
          <a:ln>
            <a:solidFill>
              <a:schemeClr val="bg1">
                <a:alpha val="0"/>
              </a:schemeClr>
            </a:solidFill>
          </a:ln>
          <a:solidFill>
            <a:schemeClr val="tx1"/>
          </a:solidFill>
          <a:latin typeface="Segoe UI" pitchFamily="34" charset="0"/>
          <a:ea typeface="Segoe UI" pitchFamily="34" charset="0"/>
          <a:cs typeface="Segoe UI" pitchFamily="34" charset="0"/>
        </a:defRPr>
      </a:lvl1pPr>
      <a:lvl2pPr marL="548640" indent="-274320" algn="l" defTabSz="914363" rtl="0" eaLnBrk="1" latinLnBrk="0" hangingPunct="1">
        <a:lnSpc>
          <a:spcPct val="100000"/>
        </a:lnSpc>
        <a:spcBef>
          <a:spcPts val="600"/>
        </a:spcBef>
        <a:buClr>
          <a:schemeClr val="accent1"/>
        </a:buClr>
        <a:buSzPct val="100000"/>
        <a:buFont typeface="Arial" panose="020B0604020202020204" pitchFamily="34" charset="0"/>
        <a:buChar char="•"/>
        <a:defRPr sz="2000" kern="1200">
          <a:ln>
            <a:solidFill>
              <a:schemeClr val="bg1">
                <a:alpha val="0"/>
              </a:schemeClr>
            </a:solidFill>
          </a:ln>
          <a:solidFill>
            <a:schemeClr val="tx1"/>
          </a:solidFill>
          <a:latin typeface="Segoe UI" pitchFamily="34" charset="0"/>
          <a:ea typeface="Segoe UI" pitchFamily="34" charset="0"/>
          <a:cs typeface="Segoe UI" pitchFamily="34" charset="0"/>
        </a:defRPr>
      </a:lvl2pPr>
      <a:lvl3pPr marL="822960" indent="-274320" algn="l" defTabSz="914363" rtl="0" eaLnBrk="1" latinLnBrk="0" hangingPunct="1">
        <a:lnSpc>
          <a:spcPct val="100000"/>
        </a:lnSpc>
        <a:spcBef>
          <a:spcPts val="300"/>
        </a:spcBef>
        <a:buClr>
          <a:schemeClr val="accent1"/>
        </a:buClr>
        <a:buSzPct val="100000"/>
        <a:buFont typeface="Arial" panose="020B0604020202020204" pitchFamily="34" charset="0"/>
        <a:buChar char="•"/>
        <a:defRPr sz="1800" kern="1200">
          <a:ln>
            <a:solidFill>
              <a:schemeClr val="bg1">
                <a:alpha val="0"/>
              </a:schemeClr>
            </a:solidFill>
          </a:ln>
          <a:solidFill>
            <a:schemeClr val="tx1"/>
          </a:solidFill>
          <a:latin typeface="Segoe UI" pitchFamily="34" charset="0"/>
          <a:ea typeface="Segoe UI" pitchFamily="34" charset="0"/>
          <a:cs typeface="Segoe UI" pitchFamily="34" charset="0"/>
        </a:defRPr>
      </a:lvl3pPr>
      <a:lvl4pPr marL="1097280" indent="-274320" algn="l" defTabSz="914363" rtl="0" eaLnBrk="1" latinLnBrk="0" hangingPunct="1">
        <a:lnSpc>
          <a:spcPct val="100000"/>
        </a:lnSpc>
        <a:spcBef>
          <a:spcPts val="600"/>
        </a:spcBef>
        <a:buClr>
          <a:schemeClr val="accent1"/>
        </a:buClr>
        <a:buSzPct val="100000"/>
        <a:buFont typeface="Arial" panose="020B0604020202020204" pitchFamily="34" charset="0"/>
        <a:buChar char="•"/>
        <a:defRPr sz="1600" kern="1200">
          <a:ln>
            <a:solidFill>
              <a:schemeClr val="bg1">
                <a:alpha val="0"/>
              </a:schemeClr>
            </a:solidFill>
          </a:ln>
          <a:solidFill>
            <a:schemeClr val="tx1"/>
          </a:solidFill>
          <a:latin typeface="Segoe UI" pitchFamily="34" charset="0"/>
          <a:ea typeface="Segoe UI" pitchFamily="34" charset="0"/>
          <a:cs typeface="Segoe UI" pitchFamily="34" charset="0"/>
        </a:defRPr>
      </a:lvl4pPr>
      <a:lvl5pPr marL="1371600" indent="-274320" algn="l" defTabSz="914363" rtl="0" eaLnBrk="1" latinLnBrk="0" hangingPunct="1">
        <a:lnSpc>
          <a:spcPct val="100000"/>
        </a:lnSpc>
        <a:spcBef>
          <a:spcPts val="600"/>
        </a:spcBef>
        <a:buClr>
          <a:schemeClr val="accent1"/>
        </a:buClr>
        <a:buSzPct val="100000"/>
        <a:buFont typeface="Arial" panose="020B0604020202020204" pitchFamily="34" charset="0"/>
        <a:buChar char="•"/>
        <a:defRPr sz="1600" kern="1200">
          <a:ln>
            <a:solidFill>
              <a:schemeClr val="bg1">
                <a:alpha val="0"/>
              </a:schemeClr>
            </a:solidFill>
          </a:ln>
          <a:solidFill>
            <a:schemeClr val="tx1"/>
          </a:solidFill>
          <a:latin typeface="Segoe UI" pitchFamily="34" charset="0"/>
          <a:ea typeface="Segoe UI" pitchFamily="34" charset="0"/>
          <a:cs typeface="Segoe UI" pitchFamily="34"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4" y="228603"/>
            <a:ext cx="11149013" cy="747897"/>
          </a:xfrm>
          <a:prstGeom prst="rect">
            <a:avLst/>
          </a:prstGeom>
        </p:spPr>
        <p:txBody>
          <a:bodyPr vert="horz" wrap="square" lIns="0" tIns="0" rIns="0" bIns="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520700" y="1447803"/>
            <a:ext cx="11152189" cy="2055947"/>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37911894"/>
      </p:ext>
    </p:extLst>
  </p:cSld>
  <p:clrMap bg1="lt1" tx1="dk1" bg2="lt2" tx2="dk2" accent1="accent1" accent2="accent2" accent3="accent3" accent4="accent4" accent5="accent5" accent6="accent6" hlink="hlink" folHlink="folHlink"/>
  <p:sldLayoutIdLst>
    <p:sldLayoutId id="2147484034" r:id="rId1"/>
    <p:sldLayoutId id="2147484035" r:id="rId2"/>
    <p:sldLayoutId id="2147484036" r:id="rId3"/>
    <p:sldLayoutId id="2147484037" r:id="rId4"/>
    <p:sldLayoutId id="2147484038" r:id="rId5"/>
    <p:sldLayoutId id="2147484039" r:id="rId6"/>
    <p:sldLayoutId id="2147484040" r:id="rId7"/>
    <p:sldLayoutId id="2147484041" r:id="rId8"/>
    <p:sldLayoutId id="2147484042" r:id="rId9"/>
    <p:sldLayoutId id="2147484043" r:id="rId10"/>
    <p:sldLayoutId id="2147484044" r:id="rId11"/>
    <p:sldLayoutId id="2147484045" r:id="rId12"/>
    <p:sldLayoutId id="2147484046" r:id="rId13"/>
    <p:sldLayoutId id="2147484047" r:id="rId14"/>
    <p:sldLayoutId id="2147484048" r:id="rId15"/>
    <p:sldLayoutId id="2147484049" r:id="rId16"/>
    <p:sldLayoutId id="2147484050" r:id="rId17"/>
    <p:sldLayoutId id="2147484051" r:id="rId18"/>
    <p:sldLayoutId id="2147484052" r:id="rId19"/>
    <p:sldLayoutId id="2147484053" r:id="rId20"/>
    <p:sldLayoutId id="2147484054" r:id="rId21"/>
    <p:sldLayoutId id="2147484055" r:id="rId22"/>
    <p:sldLayoutId id="2147484056" r:id="rId23"/>
    <p:sldLayoutId id="2147484057" r:id="rId24"/>
  </p:sldLayoutIdLst>
  <p:transition>
    <p:fade/>
  </p:transition>
  <p:txStyles>
    <p:titleStyle>
      <a:lvl1pPr algn="l" defTabSz="912748" rtl="0" eaLnBrk="1" latinLnBrk="0" hangingPunct="1">
        <a:lnSpc>
          <a:spcPct val="90000"/>
        </a:lnSpc>
        <a:spcBef>
          <a:spcPct val="0"/>
        </a:spcBef>
        <a:buNone/>
        <a:defRPr lang="en-US" sz="5498"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125" marR="0" indent="-339125" algn="l" defTabSz="912748" rtl="0" eaLnBrk="1" fontAlgn="auto" latinLnBrk="0" hangingPunct="1">
        <a:lnSpc>
          <a:spcPct val="90000"/>
        </a:lnSpc>
        <a:spcBef>
          <a:spcPct val="20000"/>
        </a:spcBef>
        <a:spcAft>
          <a:spcPts val="0"/>
        </a:spcAft>
        <a:buClrTx/>
        <a:buSzPct val="80000"/>
        <a:buFont typeface="Arial" pitchFamily="34" charset="0"/>
        <a:buChar char="•"/>
        <a:tabLst/>
        <a:defRPr sz="3599" kern="1200" spc="-71" baseline="0">
          <a:gradFill>
            <a:gsLst>
              <a:gs pos="1250">
                <a:schemeClr val="bg2"/>
              </a:gs>
              <a:gs pos="100000">
                <a:schemeClr val="bg2"/>
              </a:gs>
            </a:gsLst>
            <a:lin ang="5400000" scaled="0"/>
          </a:gradFill>
          <a:latin typeface="+mj-lt"/>
          <a:ea typeface="+mn-ea"/>
          <a:cs typeface="+mn-cs"/>
        </a:defRPr>
      </a:lvl1pPr>
      <a:lvl2pPr marL="572075" marR="0" indent="-232951" algn="l" defTabSz="912748" rtl="0" eaLnBrk="1" fontAlgn="auto" latinLnBrk="0" hangingPunct="1">
        <a:lnSpc>
          <a:spcPct val="90000"/>
        </a:lnSpc>
        <a:spcBef>
          <a:spcPct val="20000"/>
        </a:spcBef>
        <a:spcAft>
          <a:spcPts val="0"/>
        </a:spcAft>
        <a:buClrTx/>
        <a:buSzPct val="90000"/>
        <a:buFont typeface="Wingdings" pitchFamily="2" charset="2"/>
        <a:buChar char=""/>
        <a:tabLst/>
        <a:defRPr sz="2399" kern="1200" spc="0" baseline="0">
          <a:gradFill>
            <a:gsLst>
              <a:gs pos="1250">
                <a:schemeClr val="bg2"/>
              </a:gs>
              <a:gs pos="100000">
                <a:schemeClr val="bg2"/>
              </a:gs>
            </a:gsLst>
            <a:lin ang="5400000" scaled="0"/>
          </a:gradFill>
          <a:latin typeface="+mn-lt"/>
          <a:ea typeface="+mn-ea"/>
          <a:cs typeface="+mn-cs"/>
        </a:defRPr>
      </a:lvl2pPr>
      <a:lvl3pPr marL="797103" marR="0" indent="-225026" algn="l" defTabSz="912748" rtl="0" eaLnBrk="1" fontAlgn="auto" latinLnBrk="0" hangingPunct="1">
        <a:lnSpc>
          <a:spcPct val="90000"/>
        </a:lnSpc>
        <a:spcBef>
          <a:spcPct val="20000"/>
        </a:spcBef>
        <a:spcAft>
          <a:spcPts val="0"/>
        </a:spcAft>
        <a:buClrTx/>
        <a:buSzPct val="90000"/>
        <a:buFont typeface="Wingdings" pitchFamily="2" charset="2"/>
        <a:buChar char=""/>
        <a:tabLst>
          <a:tab pos="797103" algn="l"/>
        </a:tabLst>
        <a:defRPr sz="2399" kern="1200" spc="0" baseline="0">
          <a:gradFill>
            <a:gsLst>
              <a:gs pos="1250">
                <a:schemeClr val="bg2"/>
              </a:gs>
              <a:gs pos="100000">
                <a:schemeClr val="bg2"/>
              </a:gs>
            </a:gsLst>
            <a:lin ang="5400000" scaled="0"/>
          </a:gradFill>
          <a:latin typeface="+mn-lt"/>
          <a:ea typeface="+mn-ea"/>
          <a:cs typeface="+mn-cs"/>
        </a:defRPr>
      </a:lvl3pPr>
      <a:lvl4pPr marL="1028468" marR="0" indent="-231365" algn="l" defTabSz="912748" rtl="0" eaLnBrk="1" fontAlgn="auto" latinLnBrk="0" hangingPunct="1">
        <a:lnSpc>
          <a:spcPct val="90000"/>
        </a:lnSpc>
        <a:spcBef>
          <a:spcPct val="20000"/>
        </a:spcBef>
        <a:spcAft>
          <a:spcPts val="0"/>
        </a:spcAft>
        <a:buClrTx/>
        <a:buSzPct val="90000"/>
        <a:buFont typeface="Wingdings" pitchFamily="2" charset="2"/>
        <a:buChar char=""/>
        <a:tabLst/>
        <a:defRPr sz="1999" kern="1200" spc="0" baseline="0">
          <a:gradFill>
            <a:gsLst>
              <a:gs pos="1250">
                <a:schemeClr val="bg2"/>
              </a:gs>
              <a:gs pos="100000">
                <a:schemeClr val="bg2"/>
              </a:gs>
            </a:gsLst>
            <a:lin ang="5400000" scaled="0"/>
          </a:gradFill>
          <a:latin typeface="+mn-lt"/>
          <a:ea typeface="+mn-ea"/>
          <a:cs typeface="+mn-cs"/>
        </a:defRPr>
      </a:lvl4pPr>
      <a:lvl5pPr marL="1253495" marR="0" indent="-225026" algn="l" defTabSz="912748" rtl="0" eaLnBrk="1" fontAlgn="auto" latinLnBrk="0" hangingPunct="1">
        <a:lnSpc>
          <a:spcPct val="90000"/>
        </a:lnSpc>
        <a:spcBef>
          <a:spcPct val="20000"/>
        </a:spcBef>
        <a:spcAft>
          <a:spcPts val="0"/>
        </a:spcAft>
        <a:buClrTx/>
        <a:buSzPct val="90000"/>
        <a:buFont typeface="Wingdings" pitchFamily="2" charset="2"/>
        <a:buChar char=""/>
        <a:tabLst>
          <a:tab pos="1253495" algn="l"/>
        </a:tabLst>
        <a:defRPr sz="1999" kern="1200" spc="0" baseline="0">
          <a:gradFill>
            <a:gsLst>
              <a:gs pos="1250">
                <a:schemeClr val="bg2"/>
              </a:gs>
              <a:gs pos="100000">
                <a:schemeClr val="bg2"/>
              </a:gs>
            </a:gsLst>
            <a:lin ang="5400000" scaled="0"/>
          </a:gradFill>
          <a:latin typeface="+mn-lt"/>
          <a:ea typeface="+mn-ea"/>
          <a:cs typeface="+mn-cs"/>
        </a:defRPr>
      </a:lvl5pPr>
      <a:lvl6pPr marL="2510058" indent="-228188" algn="l" defTabSz="912748"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66432" indent="-228188" algn="l" defTabSz="912748"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2806" indent="-228188" algn="l" defTabSz="912748"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79180" indent="-228188" algn="l" defTabSz="912748"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2748" rtl="0" eaLnBrk="1" latinLnBrk="0" hangingPunct="1">
        <a:defRPr sz="1899" kern="1200">
          <a:solidFill>
            <a:schemeClr val="tx1"/>
          </a:solidFill>
          <a:latin typeface="+mn-lt"/>
          <a:ea typeface="+mn-ea"/>
          <a:cs typeface="+mn-cs"/>
        </a:defRPr>
      </a:lvl1pPr>
      <a:lvl2pPr marL="456374" algn="l" defTabSz="912748" rtl="0" eaLnBrk="1" latinLnBrk="0" hangingPunct="1">
        <a:defRPr sz="1899" kern="1200">
          <a:solidFill>
            <a:schemeClr val="tx1"/>
          </a:solidFill>
          <a:latin typeface="+mn-lt"/>
          <a:ea typeface="+mn-ea"/>
          <a:cs typeface="+mn-cs"/>
        </a:defRPr>
      </a:lvl2pPr>
      <a:lvl3pPr marL="912748" algn="l" defTabSz="912748" rtl="0" eaLnBrk="1" latinLnBrk="0" hangingPunct="1">
        <a:defRPr sz="1899" kern="1200">
          <a:solidFill>
            <a:schemeClr val="tx1"/>
          </a:solidFill>
          <a:latin typeface="+mn-lt"/>
          <a:ea typeface="+mn-ea"/>
          <a:cs typeface="+mn-cs"/>
        </a:defRPr>
      </a:lvl3pPr>
      <a:lvl4pPr marL="1369122" algn="l" defTabSz="912748" rtl="0" eaLnBrk="1" latinLnBrk="0" hangingPunct="1">
        <a:defRPr sz="1899" kern="1200">
          <a:solidFill>
            <a:schemeClr val="tx1"/>
          </a:solidFill>
          <a:latin typeface="+mn-lt"/>
          <a:ea typeface="+mn-ea"/>
          <a:cs typeface="+mn-cs"/>
        </a:defRPr>
      </a:lvl4pPr>
      <a:lvl5pPr marL="1825496" algn="l" defTabSz="912748" rtl="0" eaLnBrk="1" latinLnBrk="0" hangingPunct="1">
        <a:defRPr sz="1899" kern="1200">
          <a:solidFill>
            <a:schemeClr val="tx1"/>
          </a:solidFill>
          <a:latin typeface="+mn-lt"/>
          <a:ea typeface="+mn-ea"/>
          <a:cs typeface="+mn-cs"/>
        </a:defRPr>
      </a:lvl5pPr>
      <a:lvl6pPr marL="2281870" algn="l" defTabSz="912748" rtl="0" eaLnBrk="1" latinLnBrk="0" hangingPunct="1">
        <a:defRPr sz="1899" kern="1200">
          <a:solidFill>
            <a:schemeClr val="tx1"/>
          </a:solidFill>
          <a:latin typeface="+mn-lt"/>
          <a:ea typeface="+mn-ea"/>
          <a:cs typeface="+mn-cs"/>
        </a:defRPr>
      </a:lvl6pPr>
      <a:lvl7pPr marL="2738244" algn="l" defTabSz="912748" rtl="0" eaLnBrk="1" latinLnBrk="0" hangingPunct="1">
        <a:defRPr sz="1899" kern="1200">
          <a:solidFill>
            <a:schemeClr val="tx1"/>
          </a:solidFill>
          <a:latin typeface="+mn-lt"/>
          <a:ea typeface="+mn-ea"/>
          <a:cs typeface="+mn-cs"/>
        </a:defRPr>
      </a:lvl7pPr>
      <a:lvl8pPr marL="3194619" algn="l" defTabSz="912748" rtl="0" eaLnBrk="1" latinLnBrk="0" hangingPunct="1">
        <a:defRPr sz="1899" kern="1200">
          <a:solidFill>
            <a:schemeClr val="tx1"/>
          </a:solidFill>
          <a:latin typeface="+mn-lt"/>
          <a:ea typeface="+mn-ea"/>
          <a:cs typeface="+mn-cs"/>
        </a:defRPr>
      </a:lvl8pPr>
      <a:lvl9pPr marL="3650993" algn="l" defTabSz="912748" rtl="0" eaLnBrk="1" latinLnBrk="0" hangingPunct="1">
        <a:defRPr sz="1899"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4" y="228603"/>
            <a:ext cx="11149013" cy="747897"/>
          </a:xfrm>
          <a:prstGeom prst="rect">
            <a:avLst/>
          </a:prstGeom>
        </p:spPr>
        <p:txBody>
          <a:bodyPr vert="horz" wrap="square" lIns="0" tIns="0" rIns="0" bIns="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520700" y="1447803"/>
            <a:ext cx="11152189" cy="2055947"/>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9506039"/>
      </p:ext>
    </p:extLst>
  </p:cSld>
  <p:clrMap bg1="lt1" tx1="dk1" bg2="lt2" tx2="dk2" accent1="accent1" accent2="accent2" accent3="accent3" accent4="accent4" accent5="accent5" accent6="accent6" hlink="hlink" folHlink="folHlink"/>
  <p:sldLayoutIdLst>
    <p:sldLayoutId id="2147484059" r:id="rId1"/>
    <p:sldLayoutId id="2147484060" r:id="rId2"/>
    <p:sldLayoutId id="2147484061" r:id="rId3"/>
    <p:sldLayoutId id="2147484062" r:id="rId4"/>
    <p:sldLayoutId id="2147484063" r:id="rId5"/>
    <p:sldLayoutId id="2147484064" r:id="rId6"/>
    <p:sldLayoutId id="2147484065" r:id="rId7"/>
    <p:sldLayoutId id="2147484066" r:id="rId8"/>
    <p:sldLayoutId id="2147484067" r:id="rId9"/>
    <p:sldLayoutId id="2147484068" r:id="rId10"/>
    <p:sldLayoutId id="2147484069" r:id="rId11"/>
    <p:sldLayoutId id="2147484070" r:id="rId12"/>
    <p:sldLayoutId id="2147484071" r:id="rId13"/>
    <p:sldLayoutId id="2147484072" r:id="rId14"/>
    <p:sldLayoutId id="2147484073" r:id="rId15"/>
    <p:sldLayoutId id="2147484074" r:id="rId16"/>
    <p:sldLayoutId id="2147484075" r:id="rId17"/>
    <p:sldLayoutId id="2147484076" r:id="rId18"/>
    <p:sldLayoutId id="2147484077" r:id="rId19"/>
    <p:sldLayoutId id="2147484078" r:id="rId20"/>
    <p:sldLayoutId id="2147484079" r:id="rId21"/>
    <p:sldLayoutId id="2147484080" r:id="rId22"/>
    <p:sldLayoutId id="2147484081" r:id="rId23"/>
    <p:sldLayoutId id="2147484082" r:id="rId24"/>
  </p:sldLayoutIdLst>
  <p:transition>
    <p:fade/>
  </p:transition>
  <p:txStyles>
    <p:titleStyle>
      <a:lvl1pPr algn="l" defTabSz="912748" rtl="0" eaLnBrk="1" latinLnBrk="0" hangingPunct="1">
        <a:lnSpc>
          <a:spcPct val="90000"/>
        </a:lnSpc>
        <a:spcBef>
          <a:spcPct val="0"/>
        </a:spcBef>
        <a:buNone/>
        <a:defRPr lang="en-US" sz="5498"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125" marR="0" indent="-339125" algn="l" defTabSz="912748" rtl="0" eaLnBrk="1" fontAlgn="auto" latinLnBrk="0" hangingPunct="1">
        <a:lnSpc>
          <a:spcPct val="90000"/>
        </a:lnSpc>
        <a:spcBef>
          <a:spcPct val="20000"/>
        </a:spcBef>
        <a:spcAft>
          <a:spcPts val="0"/>
        </a:spcAft>
        <a:buClrTx/>
        <a:buSzPct val="80000"/>
        <a:buFont typeface="Arial" pitchFamily="34" charset="0"/>
        <a:buChar char="•"/>
        <a:tabLst/>
        <a:defRPr sz="3599" kern="1200" spc="-71" baseline="0">
          <a:gradFill>
            <a:gsLst>
              <a:gs pos="1250">
                <a:schemeClr val="bg2"/>
              </a:gs>
              <a:gs pos="100000">
                <a:schemeClr val="bg2"/>
              </a:gs>
            </a:gsLst>
            <a:lin ang="5400000" scaled="0"/>
          </a:gradFill>
          <a:latin typeface="+mj-lt"/>
          <a:ea typeface="+mn-ea"/>
          <a:cs typeface="+mn-cs"/>
        </a:defRPr>
      </a:lvl1pPr>
      <a:lvl2pPr marL="572075" marR="0" indent="-232951" algn="l" defTabSz="912748" rtl="0" eaLnBrk="1" fontAlgn="auto" latinLnBrk="0" hangingPunct="1">
        <a:lnSpc>
          <a:spcPct val="90000"/>
        </a:lnSpc>
        <a:spcBef>
          <a:spcPct val="20000"/>
        </a:spcBef>
        <a:spcAft>
          <a:spcPts val="0"/>
        </a:spcAft>
        <a:buClrTx/>
        <a:buSzPct val="90000"/>
        <a:buFont typeface="Wingdings" pitchFamily="2" charset="2"/>
        <a:buChar char=""/>
        <a:tabLst/>
        <a:defRPr sz="2399" kern="1200" spc="0" baseline="0">
          <a:gradFill>
            <a:gsLst>
              <a:gs pos="1250">
                <a:schemeClr val="bg2"/>
              </a:gs>
              <a:gs pos="100000">
                <a:schemeClr val="bg2"/>
              </a:gs>
            </a:gsLst>
            <a:lin ang="5400000" scaled="0"/>
          </a:gradFill>
          <a:latin typeface="+mn-lt"/>
          <a:ea typeface="+mn-ea"/>
          <a:cs typeface="+mn-cs"/>
        </a:defRPr>
      </a:lvl2pPr>
      <a:lvl3pPr marL="797103" marR="0" indent="-225026" algn="l" defTabSz="912748" rtl="0" eaLnBrk="1" fontAlgn="auto" latinLnBrk="0" hangingPunct="1">
        <a:lnSpc>
          <a:spcPct val="90000"/>
        </a:lnSpc>
        <a:spcBef>
          <a:spcPct val="20000"/>
        </a:spcBef>
        <a:spcAft>
          <a:spcPts val="0"/>
        </a:spcAft>
        <a:buClrTx/>
        <a:buSzPct val="90000"/>
        <a:buFont typeface="Wingdings" pitchFamily="2" charset="2"/>
        <a:buChar char=""/>
        <a:tabLst>
          <a:tab pos="797103" algn="l"/>
        </a:tabLst>
        <a:defRPr sz="2399" kern="1200" spc="0" baseline="0">
          <a:gradFill>
            <a:gsLst>
              <a:gs pos="1250">
                <a:schemeClr val="bg2"/>
              </a:gs>
              <a:gs pos="100000">
                <a:schemeClr val="bg2"/>
              </a:gs>
            </a:gsLst>
            <a:lin ang="5400000" scaled="0"/>
          </a:gradFill>
          <a:latin typeface="+mn-lt"/>
          <a:ea typeface="+mn-ea"/>
          <a:cs typeface="+mn-cs"/>
        </a:defRPr>
      </a:lvl3pPr>
      <a:lvl4pPr marL="1028468" marR="0" indent="-231365" algn="l" defTabSz="912748" rtl="0" eaLnBrk="1" fontAlgn="auto" latinLnBrk="0" hangingPunct="1">
        <a:lnSpc>
          <a:spcPct val="90000"/>
        </a:lnSpc>
        <a:spcBef>
          <a:spcPct val="20000"/>
        </a:spcBef>
        <a:spcAft>
          <a:spcPts val="0"/>
        </a:spcAft>
        <a:buClrTx/>
        <a:buSzPct val="90000"/>
        <a:buFont typeface="Wingdings" pitchFamily="2" charset="2"/>
        <a:buChar char=""/>
        <a:tabLst/>
        <a:defRPr sz="1999" kern="1200" spc="0" baseline="0">
          <a:gradFill>
            <a:gsLst>
              <a:gs pos="1250">
                <a:schemeClr val="bg2"/>
              </a:gs>
              <a:gs pos="100000">
                <a:schemeClr val="bg2"/>
              </a:gs>
            </a:gsLst>
            <a:lin ang="5400000" scaled="0"/>
          </a:gradFill>
          <a:latin typeface="+mn-lt"/>
          <a:ea typeface="+mn-ea"/>
          <a:cs typeface="+mn-cs"/>
        </a:defRPr>
      </a:lvl4pPr>
      <a:lvl5pPr marL="1253495" marR="0" indent="-225026" algn="l" defTabSz="912748" rtl="0" eaLnBrk="1" fontAlgn="auto" latinLnBrk="0" hangingPunct="1">
        <a:lnSpc>
          <a:spcPct val="90000"/>
        </a:lnSpc>
        <a:spcBef>
          <a:spcPct val="20000"/>
        </a:spcBef>
        <a:spcAft>
          <a:spcPts val="0"/>
        </a:spcAft>
        <a:buClrTx/>
        <a:buSzPct val="90000"/>
        <a:buFont typeface="Wingdings" pitchFamily="2" charset="2"/>
        <a:buChar char=""/>
        <a:tabLst>
          <a:tab pos="1253495" algn="l"/>
        </a:tabLst>
        <a:defRPr sz="1999" kern="1200" spc="0" baseline="0">
          <a:gradFill>
            <a:gsLst>
              <a:gs pos="1250">
                <a:schemeClr val="bg2"/>
              </a:gs>
              <a:gs pos="100000">
                <a:schemeClr val="bg2"/>
              </a:gs>
            </a:gsLst>
            <a:lin ang="5400000" scaled="0"/>
          </a:gradFill>
          <a:latin typeface="+mn-lt"/>
          <a:ea typeface="+mn-ea"/>
          <a:cs typeface="+mn-cs"/>
        </a:defRPr>
      </a:lvl5pPr>
      <a:lvl6pPr marL="2510058" indent="-228188" algn="l" defTabSz="912748"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66432" indent="-228188" algn="l" defTabSz="912748"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2806" indent="-228188" algn="l" defTabSz="912748"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79180" indent="-228188" algn="l" defTabSz="912748"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2748" rtl="0" eaLnBrk="1" latinLnBrk="0" hangingPunct="1">
        <a:defRPr sz="1899" kern="1200">
          <a:solidFill>
            <a:schemeClr val="tx1"/>
          </a:solidFill>
          <a:latin typeface="+mn-lt"/>
          <a:ea typeface="+mn-ea"/>
          <a:cs typeface="+mn-cs"/>
        </a:defRPr>
      </a:lvl1pPr>
      <a:lvl2pPr marL="456374" algn="l" defTabSz="912748" rtl="0" eaLnBrk="1" latinLnBrk="0" hangingPunct="1">
        <a:defRPr sz="1899" kern="1200">
          <a:solidFill>
            <a:schemeClr val="tx1"/>
          </a:solidFill>
          <a:latin typeface="+mn-lt"/>
          <a:ea typeface="+mn-ea"/>
          <a:cs typeface="+mn-cs"/>
        </a:defRPr>
      </a:lvl2pPr>
      <a:lvl3pPr marL="912748" algn="l" defTabSz="912748" rtl="0" eaLnBrk="1" latinLnBrk="0" hangingPunct="1">
        <a:defRPr sz="1899" kern="1200">
          <a:solidFill>
            <a:schemeClr val="tx1"/>
          </a:solidFill>
          <a:latin typeface="+mn-lt"/>
          <a:ea typeface="+mn-ea"/>
          <a:cs typeface="+mn-cs"/>
        </a:defRPr>
      </a:lvl3pPr>
      <a:lvl4pPr marL="1369122" algn="l" defTabSz="912748" rtl="0" eaLnBrk="1" latinLnBrk="0" hangingPunct="1">
        <a:defRPr sz="1899" kern="1200">
          <a:solidFill>
            <a:schemeClr val="tx1"/>
          </a:solidFill>
          <a:latin typeface="+mn-lt"/>
          <a:ea typeface="+mn-ea"/>
          <a:cs typeface="+mn-cs"/>
        </a:defRPr>
      </a:lvl4pPr>
      <a:lvl5pPr marL="1825496" algn="l" defTabSz="912748" rtl="0" eaLnBrk="1" latinLnBrk="0" hangingPunct="1">
        <a:defRPr sz="1899" kern="1200">
          <a:solidFill>
            <a:schemeClr val="tx1"/>
          </a:solidFill>
          <a:latin typeface="+mn-lt"/>
          <a:ea typeface="+mn-ea"/>
          <a:cs typeface="+mn-cs"/>
        </a:defRPr>
      </a:lvl5pPr>
      <a:lvl6pPr marL="2281870" algn="l" defTabSz="912748" rtl="0" eaLnBrk="1" latinLnBrk="0" hangingPunct="1">
        <a:defRPr sz="1899" kern="1200">
          <a:solidFill>
            <a:schemeClr val="tx1"/>
          </a:solidFill>
          <a:latin typeface="+mn-lt"/>
          <a:ea typeface="+mn-ea"/>
          <a:cs typeface="+mn-cs"/>
        </a:defRPr>
      </a:lvl6pPr>
      <a:lvl7pPr marL="2738244" algn="l" defTabSz="912748" rtl="0" eaLnBrk="1" latinLnBrk="0" hangingPunct="1">
        <a:defRPr sz="1899" kern="1200">
          <a:solidFill>
            <a:schemeClr val="tx1"/>
          </a:solidFill>
          <a:latin typeface="+mn-lt"/>
          <a:ea typeface="+mn-ea"/>
          <a:cs typeface="+mn-cs"/>
        </a:defRPr>
      </a:lvl7pPr>
      <a:lvl8pPr marL="3194619" algn="l" defTabSz="912748" rtl="0" eaLnBrk="1" latinLnBrk="0" hangingPunct="1">
        <a:defRPr sz="1899" kern="1200">
          <a:solidFill>
            <a:schemeClr val="tx1"/>
          </a:solidFill>
          <a:latin typeface="+mn-lt"/>
          <a:ea typeface="+mn-ea"/>
          <a:cs typeface="+mn-cs"/>
        </a:defRPr>
      </a:lvl8pPr>
      <a:lvl9pPr marL="3650993" algn="l" defTabSz="912748" rtl="0" eaLnBrk="1" latinLnBrk="0" hangingPunct="1">
        <a:defRPr sz="18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145.xml"/></Relationships>
</file>

<file path=ppt/slides/_rels/slide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8.xml"/></Relationships>
</file>

<file path=ppt/slides/_rels/slide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6.xml.rels><?xml version="1.0" encoding="UTF-8" standalone="yes"?>
<Relationships xmlns="http://schemas.openxmlformats.org/package/2006/relationships"><Relationship Id="rId8" Type="http://schemas.openxmlformats.org/officeDocument/2006/relationships/image" Target="../media/image26.bin"/><Relationship Id="rId3" Type="http://schemas.openxmlformats.org/officeDocument/2006/relationships/notesSlide" Target="../notesSlides/notesSlide3.xml"/><Relationship Id="rId7" Type="http://schemas.openxmlformats.org/officeDocument/2006/relationships/image" Target="../media/image25.bin"/><Relationship Id="rId2" Type="http://schemas.openxmlformats.org/officeDocument/2006/relationships/slideLayout" Target="../slideLayouts/slideLayout6.xml"/><Relationship Id="rId1" Type="http://schemas.openxmlformats.org/officeDocument/2006/relationships/tags" Target="../tags/tag21.xml"/><Relationship Id="rId6" Type="http://schemas.openxmlformats.org/officeDocument/2006/relationships/image" Target="../media/image24.bin"/><Relationship Id="rId5" Type="http://schemas.openxmlformats.org/officeDocument/2006/relationships/image" Target="../media/image23.bin"/><Relationship Id="rId4" Type="http://schemas.openxmlformats.org/officeDocument/2006/relationships/image" Target="../media/image22.bin"/></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25.bin"/><Relationship Id="rId5" Type="http://schemas.openxmlformats.org/officeDocument/2006/relationships/image" Target="../media/image29.bin"/><Relationship Id="rId4" Type="http://schemas.openxmlformats.org/officeDocument/2006/relationships/image" Target="../media/image28.bin"/></Relationships>
</file>

<file path=ppt/slides/_rels/slide8.xml.rels><?xml version="1.0" encoding="UTF-8" standalone="yes"?>
<Relationships xmlns="http://schemas.openxmlformats.org/package/2006/relationships"><Relationship Id="rId13" Type="http://schemas.openxmlformats.org/officeDocument/2006/relationships/tags" Target="../tags/tag34.xml"/><Relationship Id="rId18" Type="http://schemas.openxmlformats.org/officeDocument/2006/relationships/slideLayout" Target="../slideLayouts/slideLayout6.xml"/><Relationship Id="rId26" Type="http://schemas.openxmlformats.org/officeDocument/2006/relationships/image" Target="../media/image36.bin"/><Relationship Id="rId21" Type="http://schemas.openxmlformats.org/officeDocument/2006/relationships/image" Target="../media/image31.bin"/><Relationship Id="rId34" Type="http://schemas.openxmlformats.org/officeDocument/2006/relationships/image" Target="../media/image44.png"/><Relationship Id="rId7" Type="http://schemas.openxmlformats.org/officeDocument/2006/relationships/tags" Target="../tags/tag28.xml"/><Relationship Id="rId12" Type="http://schemas.openxmlformats.org/officeDocument/2006/relationships/tags" Target="../tags/tag33.xml"/><Relationship Id="rId17" Type="http://schemas.openxmlformats.org/officeDocument/2006/relationships/tags" Target="../tags/tag38.xml"/><Relationship Id="rId25" Type="http://schemas.openxmlformats.org/officeDocument/2006/relationships/image" Target="../media/image35.bin"/><Relationship Id="rId33" Type="http://schemas.openxmlformats.org/officeDocument/2006/relationships/image" Target="../media/image43.png"/><Relationship Id="rId2" Type="http://schemas.openxmlformats.org/officeDocument/2006/relationships/tags" Target="../tags/tag23.xml"/><Relationship Id="rId16" Type="http://schemas.openxmlformats.org/officeDocument/2006/relationships/tags" Target="../tags/tag37.xml"/><Relationship Id="rId20" Type="http://schemas.openxmlformats.org/officeDocument/2006/relationships/image" Target="../media/image30.bin"/><Relationship Id="rId29" Type="http://schemas.openxmlformats.org/officeDocument/2006/relationships/image" Target="../media/image39.png"/><Relationship Id="rId1" Type="http://schemas.openxmlformats.org/officeDocument/2006/relationships/tags" Target="../tags/tag22.xml"/><Relationship Id="rId6" Type="http://schemas.openxmlformats.org/officeDocument/2006/relationships/tags" Target="../tags/tag27.xml"/><Relationship Id="rId11" Type="http://schemas.openxmlformats.org/officeDocument/2006/relationships/tags" Target="../tags/tag32.xml"/><Relationship Id="rId24" Type="http://schemas.openxmlformats.org/officeDocument/2006/relationships/image" Target="../media/image34.bin"/><Relationship Id="rId32" Type="http://schemas.openxmlformats.org/officeDocument/2006/relationships/image" Target="../media/image42.png"/><Relationship Id="rId37" Type="http://schemas.openxmlformats.org/officeDocument/2006/relationships/image" Target="../media/image25.bin"/><Relationship Id="rId5" Type="http://schemas.openxmlformats.org/officeDocument/2006/relationships/tags" Target="../tags/tag26.xml"/><Relationship Id="rId15" Type="http://schemas.openxmlformats.org/officeDocument/2006/relationships/tags" Target="../tags/tag36.xml"/><Relationship Id="rId23" Type="http://schemas.openxmlformats.org/officeDocument/2006/relationships/image" Target="../media/image33.bin"/><Relationship Id="rId28" Type="http://schemas.openxmlformats.org/officeDocument/2006/relationships/image" Target="../media/image38.bin"/><Relationship Id="rId36" Type="http://schemas.openxmlformats.org/officeDocument/2006/relationships/image" Target="../media/image28.bin"/><Relationship Id="rId10" Type="http://schemas.openxmlformats.org/officeDocument/2006/relationships/tags" Target="../tags/tag31.xml"/><Relationship Id="rId19" Type="http://schemas.openxmlformats.org/officeDocument/2006/relationships/notesSlide" Target="../notesSlides/notesSlide5.xml"/><Relationship Id="rId31" Type="http://schemas.openxmlformats.org/officeDocument/2006/relationships/image" Target="../media/image41.png"/><Relationship Id="rId4" Type="http://schemas.openxmlformats.org/officeDocument/2006/relationships/tags" Target="../tags/tag25.xml"/><Relationship Id="rId9" Type="http://schemas.openxmlformats.org/officeDocument/2006/relationships/tags" Target="../tags/tag30.xml"/><Relationship Id="rId14" Type="http://schemas.openxmlformats.org/officeDocument/2006/relationships/tags" Target="../tags/tag35.xml"/><Relationship Id="rId22" Type="http://schemas.openxmlformats.org/officeDocument/2006/relationships/image" Target="../media/image32.bin"/><Relationship Id="rId27" Type="http://schemas.openxmlformats.org/officeDocument/2006/relationships/image" Target="../media/image37.bin"/><Relationship Id="rId30" Type="http://schemas.openxmlformats.org/officeDocument/2006/relationships/image" Target="../media/image40.png"/><Relationship Id="rId35" Type="http://schemas.openxmlformats.org/officeDocument/2006/relationships/image" Target="../media/image27.png"/><Relationship Id="rId8" Type="http://schemas.openxmlformats.org/officeDocument/2006/relationships/tags" Target="../tags/tag29.xml"/><Relationship Id="rId3" Type="http://schemas.openxmlformats.org/officeDocument/2006/relationships/tags" Target="../tags/tag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2764" y="1768475"/>
            <a:ext cx="11228440" cy="1218795"/>
          </a:xfrm>
        </p:spPr>
        <p:txBody>
          <a:bodyPr vert="horz" wrap="square" lIns="0" tIns="0" rIns="0" bIns="0" rtlCol="0">
            <a:spAutoFit/>
          </a:bodyPr>
          <a:lstStyle/>
          <a:p>
            <a:r>
              <a:rPr lang="en-US" dirty="0"/>
              <a:t>Personas Overview</a:t>
            </a:r>
          </a:p>
        </p:txBody>
      </p:sp>
      <p:sp>
        <p:nvSpPr>
          <p:cNvPr id="3" name="Rectangle 2">
            <a:extLst>
              <a:ext uri="{FF2B5EF4-FFF2-40B4-BE49-F238E27FC236}">
                <a16:creationId xmlns:a16="http://schemas.microsoft.com/office/drawing/2014/main" id="{17A2CE19-7090-4172-85A1-9B3F53E48269}"/>
              </a:ext>
            </a:extLst>
          </p:cNvPr>
          <p:cNvSpPr/>
          <p:nvPr/>
        </p:nvSpPr>
        <p:spPr bwMode="auto">
          <a:xfrm>
            <a:off x="9684913" y="5859887"/>
            <a:ext cx="2503912" cy="998113"/>
          </a:xfrm>
          <a:prstGeom prst="rect">
            <a:avLst/>
          </a:prstGeom>
          <a:solidFill>
            <a:srgbClr val="0071B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44069488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424" y="915055"/>
            <a:ext cx="11072703" cy="553854"/>
          </a:xfrm>
        </p:spPr>
        <p:txBody>
          <a:bodyPr/>
          <a:lstStyle/>
          <a:p>
            <a:r>
              <a:rPr lang="en-US" dirty="0"/>
              <a:t>Introducing Personas</a:t>
            </a:r>
          </a:p>
        </p:txBody>
      </p:sp>
      <p:sp>
        <p:nvSpPr>
          <p:cNvPr id="14" name="Rectangle 13"/>
          <p:cNvSpPr/>
          <p:nvPr/>
        </p:nvSpPr>
        <p:spPr>
          <a:xfrm>
            <a:off x="520565" y="3185317"/>
            <a:ext cx="5302139" cy="3081422"/>
          </a:xfrm>
          <a:prstGeom prst="rect">
            <a:avLst/>
          </a:prstGeom>
          <a:solidFill>
            <a:schemeClr val="accent2"/>
          </a:solidFill>
          <a:ln w="38100" cap="flat" cmpd="sng" algn="ctr">
            <a:noFill/>
            <a:prstDash val="solid"/>
            <a:headEnd type="none" w="med" len="med"/>
            <a:tailEnd type="none" w="med" len="med"/>
          </a:ln>
          <a:effectLst/>
        </p:spPr>
        <p:txBody>
          <a:bodyPr vert="horz" wrap="square" lIns="274249" tIns="365665" rIns="91412" bIns="45706" numCol="1" rtlCol="0" anchor="t" anchorCtr="0" compatLnSpc="1">
            <a:prstTxWarp prst="textNoShape">
              <a:avLst/>
            </a:prstTxWarp>
          </a:bodyPr>
          <a:lstStyle/>
          <a:p>
            <a:pPr defTabSz="913410" fontAlgn="base">
              <a:spcBef>
                <a:spcPct val="0"/>
              </a:spcBef>
              <a:spcAft>
                <a:spcPct val="0"/>
              </a:spcAft>
            </a:pPr>
            <a:r>
              <a:rPr lang="en-US" sz="2799">
                <a:gradFill>
                  <a:gsLst>
                    <a:gs pos="0">
                      <a:srgbClr val="FFFFFF"/>
                    </a:gs>
                    <a:gs pos="100000">
                      <a:srgbClr val="FFFFFF"/>
                    </a:gs>
                  </a:gsLst>
                  <a:lin ang="5400000" scaled="0"/>
                </a:gradFill>
              </a:rPr>
              <a:t>Personas “</a:t>
            </a:r>
            <a:r>
              <a:rPr lang="en-US" sz="2799" b="1">
                <a:gradFill>
                  <a:gsLst>
                    <a:gs pos="0">
                      <a:srgbClr val="FFFFFF"/>
                    </a:gs>
                    <a:gs pos="100000">
                      <a:srgbClr val="FFFFFF"/>
                    </a:gs>
                  </a:gsLst>
                  <a:lin ang="5400000" scaled="0"/>
                </a:gradFill>
              </a:rPr>
              <a:t>are</a:t>
            </a:r>
            <a:r>
              <a:rPr lang="en-US" sz="2799">
                <a:gradFill>
                  <a:gsLst>
                    <a:gs pos="0">
                      <a:srgbClr val="FFFFFF"/>
                    </a:gs>
                    <a:gs pos="100000">
                      <a:srgbClr val="FFFFFF"/>
                    </a:gs>
                  </a:gsLst>
                  <a:lin ang="5400000" scaled="0"/>
                </a:gradFill>
              </a:rPr>
              <a:t>”</a:t>
            </a:r>
            <a:endParaRPr lang="en-US" sz="2799" dirty="0">
              <a:gradFill>
                <a:gsLst>
                  <a:gs pos="0">
                    <a:srgbClr val="FFFFFF"/>
                  </a:gs>
                  <a:gs pos="100000">
                    <a:srgbClr val="FFFFFF"/>
                  </a:gs>
                </a:gsLst>
                <a:lin ang="5400000" scaled="0"/>
              </a:gradFill>
            </a:endParaRPr>
          </a:p>
        </p:txBody>
      </p:sp>
      <p:sp>
        <p:nvSpPr>
          <p:cNvPr id="15" name="Rectangle 14"/>
          <p:cNvSpPr/>
          <p:nvPr/>
        </p:nvSpPr>
        <p:spPr>
          <a:xfrm>
            <a:off x="6364536" y="3177227"/>
            <a:ext cx="5302139" cy="3081422"/>
          </a:xfrm>
          <a:prstGeom prst="rect">
            <a:avLst/>
          </a:prstGeom>
          <a:solidFill>
            <a:srgbClr val="FF65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249" tIns="365665" rIns="91412" bIns="45706" numCol="1" rtlCol="0" anchor="t" anchorCtr="0" compatLnSpc="1">
            <a:prstTxWarp prst="textNoShape">
              <a:avLst/>
            </a:prstTxWarp>
          </a:bodyPr>
          <a:lstStyle/>
          <a:p>
            <a:pPr defTabSz="913410" fontAlgn="base">
              <a:spcBef>
                <a:spcPct val="0"/>
              </a:spcBef>
              <a:spcAft>
                <a:spcPct val="0"/>
              </a:spcAft>
            </a:pPr>
            <a:r>
              <a:rPr lang="en-US" sz="2799">
                <a:gradFill>
                  <a:gsLst>
                    <a:gs pos="0">
                      <a:srgbClr val="FFFFFF"/>
                    </a:gs>
                    <a:gs pos="100000">
                      <a:srgbClr val="FFFFFF"/>
                    </a:gs>
                  </a:gsLst>
                  <a:lin ang="5400000" scaled="0"/>
                </a:gradFill>
              </a:rPr>
              <a:t>Personas </a:t>
            </a:r>
            <a:r>
              <a:rPr lang="en-US" sz="2799" dirty="0">
                <a:gradFill>
                  <a:gsLst>
                    <a:gs pos="0">
                      <a:srgbClr val="FFFFFF"/>
                    </a:gs>
                    <a:gs pos="100000">
                      <a:srgbClr val="FFFFFF"/>
                    </a:gs>
                  </a:gsLst>
                  <a:lin ang="5400000" scaled="0"/>
                </a:gradFill>
              </a:rPr>
              <a:t>“</a:t>
            </a:r>
            <a:r>
              <a:rPr lang="en-US" sz="2799" b="1">
                <a:gradFill>
                  <a:gsLst>
                    <a:gs pos="0">
                      <a:srgbClr val="FFFFFF"/>
                    </a:gs>
                    <a:gs pos="100000">
                      <a:srgbClr val="FFFFFF"/>
                    </a:gs>
                  </a:gsLst>
                  <a:lin ang="5400000" scaled="0"/>
                </a:gradFill>
              </a:rPr>
              <a:t>are not</a:t>
            </a:r>
            <a:r>
              <a:rPr lang="en-US" sz="2799">
                <a:gradFill>
                  <a:gsLst>
                    <a:gs pos="0">
                      <a:srgbClr val="FFFFFF"/>
                    </a:gs>
                    <a:gs pos="100000">
                      <a:srgbClr val="FFFFFF"/>
                    </a:gs>
                  </a:gsLst>
                  <a:lin ang="5400000" scaled="0"/>
                </a:gradFill>
              </a:rPr>
              <a:t>”</a:t>
            </a:r>
            <a:endParaRPr lang="en-US" sz="2799" dirty="0">
              <a:gradFill>
                <a:gsLst>
                  <a:gs pos="0">
                    <a:srgbClr val="FFFFFF"/>
                  </a:gs>
                  <a:gs pos="100000">
                    <a:srgbClr val="FFFFFF"/>
                  </a:gs>
                </a:gsLst>
                <a:lin ang="5400000" scaled="0"/>
              </a:gradFill>
            </a:endParaRPr>
          </a:p>
        </p:txBody>
      </p:sp>
      <p:sp>
        <p:nvSpPr>
          <p:cNvPr id="16" name="Rectangle 15"/>
          <p:cNvSpPr/>
          <p:nvPr/>
        </p:nvSpPr>
        <p:spPr>
          <a:xfrm>
            <a:off x="520565" y="4264760"/>
            <a:ext cx="5302139" cy="2246184"/>
          </a:xfrm>
          <a:prstGeom prst="rect">
            <a:avLst/>
          </a:prstGeom>
        </p:spPr>
        <p:txBody>
          <a:bodyPr wrap="square" lIns="274249">
            <a:noAutofit/>
          </a:bodyPr>
          <a:lstStyle/>
          <a:p>
            <a:pPr>
              <a:spcBef>
                <a:spcPts val="1200"/>
              </a:spcBef>
            </a:pPr>
            <a:r>
              <a:rPr lang="en-US" sz="1999" dirty="0">
                <a:ln>
                  <a:solidFill>
                    <a:srgbClr val="FFFFFF">
                      <a:alpha val="0"/>
                    </a:srgbClr>
                  </a:solidFill>
                </a:ln>
                <a:solidFill>
                  <a:srgbClr val="FFFFFF"/>
                </a:solidFill>
              </a:rPr>
              <a:t>A </a:t>
            </a:r>
            <a:r>
              <a:rPr lang="en-US" sz="1999" b="1" dirty="0">
                <a:ln>
                  <a:solidFill>
                    <a:srgbClr val="FFFFFF">
                      <a:alpha val="0"/>
                    </a:srgbClr>
                  </a:solidFill>
                </a:ln>
                <a:solidFill>
                  <a:srgbClr val="FFFFFF"/>
                </a:solidFill>
              </a:rPr>
              <a:t>practical tool </a:t>
            </a:r>
            <a:r>
              <a:rPr lang="en-US" sz="1999" dirty="0">
                <a:ln>
                  <a:solidFill>
                    <a:srgbClr val="FFFFFF">
                      <a:alpha val="0"/>
                    </a:srgbClr>
                  </a:solidFill>
                </a:ln>
                <a:solidFill>
                  <a:srgbClr val="FFFFFF"/>
                </a:solidFill>
              </a:rPr>
              <a:t>to capture user </a:t>
            </a:r>
            <a:br>
              <a:rPr lang="en-US" sz="1999" dirty="0">
                <a:ln>
                  <a:solidFill>
                    <a:srgbClr val="FFFFFF">
                      <a:alpha val="0"/>
                    </a:srgbClr>
                  </a:solidFill>
                </a:ln>
                <a:solidFill>
                  <a:srgbClr val="FFFFFF"/>
                </a:solidFill>
              </a:rPr>
            </a:br>
            <a:r>
              <a:rPr lang="en-US" sz="1999" dirty="0">
                <a:ln>
                  <a:solidFill>
                    <a:srgbClr val="FFFFFF">
                      <a:alpha val="0"/>
                    </a:srgbClr>
                  </a:solidFill>
                </a:ln>
                <a:solidFill>
                  <a:srgbClr val="FFFFFF"/>
                </a:solidFill>
              </a:rPr>
              <a:t>characteristics and requirements</a:t>
            </a:r>
          </a:p>
          <a:p>
            <a:pPr>
              <a:spcBef>
                <a:spcPts val="1200"/>
              </a:spcBef>
            </a:pPr>
            <a:r>
              <a:rPr lang="en-US" sz="1999" b="1" dirty="0">
                <a:ln>
                  <a:solidFill>
                    <a:srgbClr val="FFFFFF">
                      <a:alpha val="0"/>
                    </a:srgbClr>
                  </a:solidFill>
                </a:ln>
                <a:solidFill>
                  <a:srgbClr val="FFFFFF"/>
                </a:solidFill>
              </a:rPr>
              <a:t>Fictitious</a:t>
            </a:r>
            <a:r>
              <a:rPr lang="en-US" sz="1999" dirty="0">
                <a:ln>
                  <a:solidFill>
                    <a:srgbClr val="FFFFFF">
                      <a:alpha val="0"/>
                    </a:srgbClr>
                  </a:solidFill>
                </a:ln>
                <a:solidFill>
                  <a:srgbClr val="FFFFFF"/>
                </a:solidFill>
              </a:rPr>
              <a:t>, </a:t>
            </a:r>
            <a:r>
              <a:rPr lang="en-US" sz="1999" b="1" dirty="0">
                <a:ln>
                  <a:solidFill>
                    <a:srgbClr val="FFFFFF">
                      <a:alpha val="0"/>
                    </a:srgbClr>
                  </a:solidFill>
                </a:ln>
                <a:solidFill>
                  <a:srgbClr val="FFFFFF"/>
                </a:solidFill>
              </a:rPr>
              <a:t>specific</a:t>
            </a:r>
            <a:r>
              <a:rPr lang="en-US" sz="1999" dirty="0">
                <a:ln>
                  <a:solidFill>
                    <a:srgbClr val="FFFFFF">
                      <a:alpha val="0"/>
                    </a:srgbClr>
                  </a:solidFill>
                </a:ln>
                <a:solidFill>
                  <a:srgbClr val="FFFFFF"/>
                </a:solidFill>
              </a:rPr>
              <a:t>, and concrete </a:t>
            </a:r>
            <a:r>
              <a:rPr lang="en-US" sz="1999" b="1" dirty="0">
                <a:ln>
                  <a:solidFill>
                    <a:srgbClr val="FFFFFF">
                      <a:alpha val="0"/>
                    </a:srgbClr>
                  </a:solidFill>
                </a:ln>
                <a:solidFill>
                  <a:srgbClr val="FFFFFF"/>
                </a:solidFill>
              </a:rPr>
              <a:t>representations</a:t>
            </a:r>
          </a:p>
          <a:p>
            <a:pPr>
              <a:spcBef>
                <a:spcPts val="1200"/>
              </a:spcBef>
            </a:pPr>
            <a:r>
              <a:rPr lang="en-US" sz="1999" b="1" dirty="0">
                <a:ln>
                  <a:solidFill>
                    <a:srgbClr val="FFFFFF">
                      <a:alpha val="0"/>
                    </a:srgbClr>
                  </a:solidFill>
                </a:ln>
                <a:solidFill>
                  <a:srgbClr val="FFFFFF"/>
                </a:solidFill>
              </a:rPr>
              <a:t>Method</a:t>
            </a:r>
            <a:r>
              <a:rPr lang="en-US" sz="1999" dirty="0">
                <a:ln>
                  <a:solidFill>
                    <a:srgbClr val="FFFFFF">
                      <a:alpha val="0"/>
                    </a:srgbClr>
                  </a:solidFill>
                </a:ln>
                <a:solidFill>
                  <a:srgbClr val="FFFFFF"/>
                </a:solidFill>
              </a:rPr>
              <a:t> to bring the workforce to life</a:t>
            </a:r>
          </a:p>
        </p:txBody>
      </p:sp>
      <p:sp>
        <p:nvSpPr>
          <p:cNvPr id="17" name="Rectangle 16"/>
          <p:cNvSpPr/>
          <p:nvPr/>
        </p:nvSpPr>
        <p:spPr>
          <a:xfrm>
            <a:off x="6364536" y="4264759"/>
            <a:ext cx="5302139" cy="1476943"/>
          </a:xfrm>
          <a:prstGeom prst="rect">
            <a:avLst/>
          </a:prstGeom>
        </p:spPr>
        <p:txBody>
          <a:bodyPr wrap="square" lIns="274249">
            <a:noAutofit/>
          </a:bodyPr>
          <a:lstStyle/>
          <a:p>
            <a:pPr>
              <a:spcBef>
                <a:spcPts val="1200"/>
              </a:spcBef>
            </a:pPr>
            <a:r>
              <a:rPr lang="en-US" sz="1999" dirty="0">
                <a:ln>
                  <a:solidFill>
                    <a:srgbClr val="FFFFFF">
                      <a:alpha val="0"/>
                    </a:srgbClr>
                  </a:solidFill>
                </a:ln>
                <a:solidFill>
                  <a:srgbClr val="FFFFFF"/>
                </a:solidFill>
              </a:rPr>
              <a:t>Covering </a:t>
            </a:r>
            <a:r>
              <a:rPr lang="en-US" sz="1999" b="1" dirty="0">
                <a:ln>
                  <a:solidFill>
                    <a:srgbClr val="FFFFFF">
                      <a:alpha val="0"/>
                    </a:srgbClr>
                  </a:solidFill>
                </a:ln>
                <a:solidFill>
                  <a:srgbClr val="FFFFFF"/>
                </a:solidFill>
              </a:rPr>
              <a:t>every</a:t>
            </a:r>
            <a:r>
              <a:rPr lang="en-US" sz="1999" dirty="0">
                <a:ln>
                  <a:solidFill>
                    <a:srgbClr val="FFFFFF">
                      <a:alpha val="0"/>
                    </a:srgbClr>
                  </a:solidFill>
                </a:ln>
                <a:solidFill>
                  <a:srgbClr val="FFFFFF"/>
                </a:solidFill>
              </a:rPr>
              <a:t> possible </a:t>
            </a:r>
            <a:r>
              <a:rPr lang="en-US" sz="1999" b="1" dirty="0">
                <a:ln>
                  <a:solidFill>
                    <a:srgbClr val="FFFFFF">
                      <a:alpha val="0"/>
                    </a:srgbClr>
                  </a:solidFill>
                </a:ln>
                <a:solidFill>
                  <a:srgbClr val="FFFFFF"/>
                </a:solidFill>
              </a:rPr>
              <a:t>employee</a:t>
            </a:r>
          </a:p>
          <a:p>
            <a:pPr>
              <a:spcBef>
                <a:spcPts val="1200"/>
              </a:spcBef>
            </a:pPr>
            <a:r>
              <a:rPr lang="en-US" sz="1999" dirty="0">
                <a:ln>
                  <a:solidFill>
                    <a:srgbClr val="FFFFFF">
                      <a:alpha val="0"/>
                    </a:srgbClr>
                  </a:solidFill>
                </a:ln>
                <a:solidFill>
                  <a:srgbClr val="FFFFFF"/>
                </a:solidFill>
              </a:rPr>
              <a:t>Another way of depicting an </a:t>
            </a:r>
            <a:r>
              <a:rPr lang="en-US" sz="1999" b="1" dirty="0">
                <a:ln>
                  <a:solidFill>
                    <a:srgbClr val="FFFFFF">
                      <a:alpha val="0"/>
                    </a:srgbClr>
                  </a:solidFill>
                </a:ln>
                <a:solidFill>
                  <a:srgbClr val="FFFFFF"/>
                </a:solidFill>
              </a:rPr>
              <a:t>organizational</a:t>
            </a:r>
            <a:r>
              <a:rPr lang="en-US" sz="1999" dirty="0">
                <a:ln>
                  <a:solidFill>
                    <a:srgbClr val="FFFFFF">
                      <a:alpha val="0"/>
                    </a:srgbClr>
                  </a:solidFill>
                </a:ln>
                <a:solidFill>
                  <a:srgbClr val="FFFFFF"/>
                </a:solidFill>
              </a:rPr>
              <a:t> </a:t>
            </a:r>
            <a:r>
              <a:rPr lang="en-US" sz="1999" b="1" dirty="0">
                <a:ln>
                  <a:solidFill>
                    <a:srgbClr val="FFFFFF">
                      <a:alpha val="0"/>
                    </a:srgbClr>
                  </a:solidFill>
                </a:ln>
                <a:solidFill>
                  <a:srgbClr val="FFFFFF"/>
                </a:solidFill>
              </a:rPr>
              <a:t>hierarchy</a:t>
            </a:r>
            <a:r>
              <a:rPr lang="en-US" sz="1999" dirty="0">
                <a:ln>
                  <a:solidFill>
                    <a:srgbClr val="FFFFFF">
                      <a:alpha val="0"/>
                    </a:srgbClr>
                  </a:solidFill>
                </a:ln>
                <a:solidFill>
                  <a:srgbClr val="FFFFFF"/>
                </a:solidFill>
              </a:rPr>
              <a:t> or (HR-related) processes</a:t>
            </a:r>
          </a:p>
        </p:txBody>
      </p:sp>
      <p:pic>
        <p:nvPicPr>
          <p:cNvPr id="18" name="Picture 2" descr="C:\Users\marca.NORTHAMERICA\Pictures\Icons_white_stylized\person_icon.png"/>
          <p:cNvPicPr>
            <a:picLocks noChangeAspect="1" noChangeArrowheads="1"/>
          </p:cNvPicPr>
          <p:nvPr/>
        </p:nvPicPr>
        <p:blipFill>
          <a:blip r:embed="rId3" cstate="print">
            <a:biLevel thresh="25000"/>
            <a:extLst>
              <a:ext uri="{28A0092B-C50C-407E-A947-70E740481C1C}">
                <a14:useLocalDpi xmlns:a14="http://schemas.microsoft.com/office/drawing/2010/main" val="0"/>
              </a:ext>
            </a:extLst>
          </a:blip>
          <a:srcRect/>
          <a:stretch>
            <a:fillRect/>
          </a:stretch>
        </p:blipFill>
        <p:spPr bwMode="auto">
          <a:xfrm>
            <a:off x="4460166" y="3302835"/>
            <a:ext cx="1078416" cy="1078417"/>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2"/>
          <p:cNvGrpSpPr/>
          <p:nvPr/>
        </p:nvGrpSpPr>
        <p:grpSpPr>
          <a:xfrm>
            <a:off x="10375443" y="3305864"/>
            <a:ext cx="1075387" cy="1075388"/>
            <a:chOff x="8245395" y="1777992"/>
            <a:chExt cx="1407742" cy="1407743"/>
          </a:xfrm>
        </p:grpSpPr>
        <p:sp>
          <p:nvSpPr>
            <p:cNvPr id="20" name="&quot;No&quot; Symbol 3"/>
            <p:cNvSpPr/>
            <p:nvPr/>
          </p:nvSpPr>
          <p:spPr>
            <a:xfrm>
              <a:off x="8245395" y="1820324"/>
              <a:ext cx="1386826" cy="1365411"/>
            </a:xfrm>
            <a:prstGeom prst="noSmoking">
              <a:avLst>
                <a:gd name="adj" fmla="val 5480"/>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srgbClr val="595959"/>
                </a:solidFill>
              </a:endParaRPr>
            </a:p>
          </p:txBody>
        </p:sp>
        <p:pic>
          <p:nvPicPr>
            <p:cNvPr id="21" name="Picture 2" descr="C:\Users\marca.NORTHAMERICA\Pictures\Icons_white_stylized\person_icon.png"/>
            <p:cNvPicPr>
              <a:picLocks noChangeAspect="1" noChangeArrowheads="1"/>
            </p:cNvPicPr>
            <p:nvPr/>
          </p:nvPicPr>
          <p:blipFill>
            <a:blip r:embed="rId3" cstate="print">
              <a:biLevel thresh="25000"/>
              <a:extLst>
                <a:ext uri="{28A0092B-C50C-407E-A947-70E740481C1C}">
                  <a14:useLocalDpi xmlns:a14="http://schemas.microsoft.com/office/drawing/2010/main" val="0"/>
                </a:ext>
              </a:extLst>
            </a:blip>
            <a:srcRect/>
            <a:stretch>
              <a:fillRect/>
            </a:stretch>
          </p:blipFill>
          <p:spPr bwMode="auto">
            <a:xfrm>
              <a:off x="8245395" y="1777992"/>
              <a:ext cx="1407742" cy="1407743"/>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TextBox 21"/>
          <p:cNvSpPr txBox="1"/>
          <p:nvPr/>
        </p:nvSpPr>
        <p:spPr>
          <a:xfrm>
            <a:off x="883050" y="2134830"/>
            <a:ext cx="10364044" cy="738472"/>
          </a:xfrm>
          <a:prstGeom prst="rect">
            <a:avLst/>
          </a:prstGeom>
          <a:noFill/>
        </p:spPr>
        <p:txBody>
          <a:bodyPr wrap="square" lIns="0" tIns="0" rIns="0" bIns="0" rtlCol="0" anchor="ctr">
            <a:spAutoFit/>
          </a:bodyPr>
          <a:lstStyle>
            <a:defPPr>
              <a:defRPr lang="en-US"/>
            </a:defPPr>
            <a:lvl1pPr defTabSz="1086901" fontAlgn="base">
              <a:spcBef>
                <a:spcPct val="0"/>
              </a:spcBef>
              <a:spcAft>
                <a:spcPct val="0"/>
              </a:spcAft>
              <a:defRPr sz="2400">
                <a:solidFill>
                  <a:srgbClr val="595959"/>
                </a:solidFill>
                <a:latin typeface="Segoe UI Light" pitchFamily="34" charset="0"/>
                <a:ea typeface="ＭＳ Ｐゴシック" charset="-128"/>
              </a:defRPr>
            </a:lvl1pPr>
          </a:lstStyle>
          <a:p>
            <a:r>
              <a:rPr lang="en-GB" sz="2399" dirty="0"/>
              <a:t>Personas are fictional characters created to represent the different user types within a targeted workforce.</a:t>
            </a:r>
            <a:r>
              <a:rPr lang="en-US" sz="2399" dirty="0"/>
              <a:t> Each Persona has a distinct set of characteristics.</a:t>
            </a:r>
            <a:endParaRPr lang="en-GB" sz="2399" dirty="0"/>
          </a:p>
        </p:txBody>
      </p:sp>
      <p:sp>
        <p:nvSpPr>
          <p:cNvPr id="23" name="Text Placeholder 2"/>
          <p:cNvSpPr>
            <a:spLocks noGrp="1"/>
          </p:cNvSpPr>
          <p:nvPr>
            <p:ph type="body" idx="14"/>
          </p:nvPr>
        </p:nvSpPr>
        <p:spPr>
          <a:xfrm>
            <a:off x="597098" y="1484145"/>
            <a:ext cx="11058470" cy="369236"/>
          </a:xfrm>
        </p:spPr>
        <p:txBody>
          <a:bodyPr/>
          <a:lstStyle/>
          <a:p>
            <a:r>
              <a:rPr lang="en-US" dirty="0"/>
              <a:t>Identify target user groups for productivity improvements</a:t>
            </a:r>
          </a:p>
        </p:txBody>
      </p:sp>
      <p:sp>
        <p:nvSpPr>
          <p:cNvPr id="3" name="Rectangle 2">
            <a:extLst>
              <a:ext uri="{FF2B5EF4-FFF2-40B4-BE49-F238E27FC236}">
                <a16:creationId xmlns:a16="http://schemas.microsoft.com/office/drawing/2014/main" id="{4B358961-F8A0-488A-AD73-5F975A93E278}"/>
              </a:ext>
            </a:extLst>
          </p:cNvPr>
          <p:cNvSpPr/>
          <p:nvPr/>
        </p:nvSpPr>
        <p:spPr>
          <a:xfrm>
            <a:off x="10919637" y="6592186"/>
            <a:ext cx="1269188" cy="265814"/>
          </a:xfrm>
          <a:prstGeom prst="rect">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46608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16D5D5-2706-49EB-9563-A7FB2BE92982}"/>
              </a:ext>
            </a:extLst>
          </p:cNvPr>
          <p:cNvSpPr txBox="1"/>
          <p:nvPr/>
        </p:nvSpPr>
        <p:spPr>
          <a:xfrm>
            <a:off x="1698171" y="731520"/>
            <a:ext cx="7802880" cy="5632311"/>
          </a:xfrm>
          <a:prstGeom prst="rect">
            <a:avLst/>
          </a:prstGeom>
          <a:noFill/>
        </p:spPr>
        <p:txBody>
          <a:bodyPr wrap="square">
            <a:spAutoFit/>
          </a:bodyPr>
          <a:lstStyle/>
          <a:p>
            <a:r>
              <a:rPr lang="en-US" dirty="0"/>
              <a:t>Persona 1</a:t>
            </a:r>
          </a:p>
          <a:p>
            <a:r>
              <a:rPr lang="en-US" dirty="0"/>
              <a:t>Name: Austin Brown</a:t>
            </a:r>
          </a:p>
          <a:p>
            <a:endParaRPr lang="en-US" dirty="0"/>
          </a:p>
          <a:p>
            <a:r>
              <a:rPr lang="en-US" dirty="0"/>
              <a:t>Background:</a:t>
            </a:r>
          </a:p>
          <a:p>
            <a:endParaRPr lang="en-US" dirty="0"/>
          </a:p>
          <a:p>
            <a:r>
              <a:rPr lang="en-US" dirty="0"/>
              <a:t>Co-Terminal Computer Science Student @ IIT</a:t>
            </a:r>
          </a:p>
          <a:p>
            <a:r>
              <a:rPr lang="en-US" dirty="0"/>
              <a:t>On Campus</a:t>
            </a:r>
          </a:p>
          <a:p>
            <a:r>
              <a:rPr lang="en-US" dirty="0"/>
              <a:t>Past Summer Internship @ Accenture</a:t>
            </a:r>
          </a:p>
          <a:p>
            <a:r>
              <a:rPr lang="en-US" dirty="0"/>
              <a:t>Demographics:</a:t>
            </a:r>
          </a:p>
          <a:p>
            <a:endParaRPr lang="en-US" dirty="0"/>
          </a:p>
          <a:p>
            <a:r>
              <a:rPr lang="en-US" dirty="0"/>
              <a:t>Age: 20</a:t>
            </a:r>
          </a:p>
          <a:p>
            <a:r>
              <a:rPr lang="en-US" dirty="0"/>
              <a:t>Goal: Efficiently find/reserve a study space on campus.</a:t>
            </a:r>
          </a:p>
          <a:p>
            <a:endParaRPr lang="en-US" dirty="0"/>
          </a:p>
          <a:p>
            <a:r>
              <a:rPr lang="en-US" dirty="0"/>
              <a:t>How we can help :</a:t>
            </a:r>
          </a:p>
          <a:p>
            <a:endParaRPr lang="en-US" dirty="0"/>
          </a:p>
          <a:p>
            <a:r>
              <a:rPr lang="en-US" dirty="0"/>
              <a:t>Provide a platform that allows students to book study spaces on campus</a:t>
            </a:r>
          </a:p>
          <a:p>
            <a:r>
              <a:rPr lang="en-US" dirty="0"/>
              <a:t>Real-time update of the occupancy of the seats or study room</a:t>
            </a:r>
          </a:p>
          <a:p>
            <a:r>
              <a:rPr lang="en-US" dirty="0"/>
              <a:t>Provide online booking function</a:t>
            </a:r>
          </a:p>
          <a:p>
            <a:r>
              <a:rPr lang="en-US" dirty="0"/>
              <a:t>Optional: Seats can be automatically allocated according to management needs</a:t>
            </a:r>
          </a:p>
        </p:txBody>
      </p:sp>
      <p:pic>
        <p:nvPicPr>
          <p:cNvPr id="4" name="Picture 3">
            <a:extLst>
              <a:ext uri="{FF2B5EF4-FFF2-40B4-BE49-F238E27FC236}">
                <a16:creationId xmlns:a16="http://schemas.microsoft.com/office/drawing/2014/main" id="{83C41BC3-71D6-41DC-BEDA-4555459D0653}"/>
              </a:ext>
            </a:extLst>
          </p:cNvPr>
          <p:cNvPicPr>
            <a:picLocks noChangeAspect="1"/>
          </p:cNvPicPr>
          <p:nvPr/>
        </p:nvPicPr>
        <p:blipFill>
          <a:blip r:embed="rId2"/>
          <a:stretch>
            <a:fillRect/>
          </a:stretch>
        </p:blipFill>
        <p:spPr>
          <a:xfrm>
            <a:off x="8038312" y="695757"/>
            <a:ext cx="2163524" cy="2851918"/>
          </a:xfrm>
          <a:prstGeom prst="rect">
            <a:avLst/>
          </a:prstGeom>
        </p:spPr>
      </p:pic>
    </p:spTree>
    <p:extLst>
      <p:ext uri="{BB962C8B-B14F-4D97-AF65-F5344CB8AC3E}">
        <p14:creationId xmlns:p14="http://schemas.microsoft.com/office/powerpoint/2010/main" val="368421392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F121F6-3EDA-4A22-9B87-1CF5A6668500}"/>
              </a:ext>
            </a:extLst>
          </p:cNvPr>
          <p:cNvSpPr txBox="1"/>
          <p:nvPr/>
        </p:nvSpPr>
        <p:spPr>
          <a:xfrm>
            <a:off x="1497875" y="512195"/>
            <a:ext cx="6096000" cy="6186309"/>
          </a:xfrm>
          <a:prstGeom prst="rect">
            <a:avLst/>
          </a:prstGeom>
          <a:noFill/>
        </p:spPr>
        <p:txBody>
          <a:bodyPr wrap="square">
            <a:spAutoFit/>
          </a:bodyPr>
          <a:lstStyle/>
          <a:p>
            <a:r>
              <a:rPr lang="en-US" dirty="0"/>
              <a:t>Persona 2</a:t>
            </a:r>
          </a:p>
          <a:p>
            <a:r>
              <a:rPr lang="en-US" dirty="0"/>
              <a:t>Name: Maria Rodríguez</a:t>
            </a:r>
          </a:p>
          <a:p>
            <a:endParaRPr lang="en-US" dirty="0"/>
          </a:p>
          <a:p>
            <a:r>
              <a:rPr lang="en-US" dirty="0"/>
              <a:t>Background:</a:t>
            </a:r>
          </a:p>
          <a:p>
            <a:endParaRPr lang="en-US" dirty="0"/>
          </a:p>
          <a:p>
            <a:r>
              <a:rPr lang="en-US" dirty="0"/>
              <a:t>Graduate Biological Engineering Student @ IIT</a:t>
            </a:r>
          </a:p>
          <a:p>
            <a:r>
              <a:rPr lang="en-US" dirty="0"/>
              <a:t>Commuter</a:t>
            </a:r>
          </a:p>
          <a:p>
            <a:r>
              <a:rPr lang="en-US" dirty="0"/>
              <a:t>Research assistant @ IIT. Working part-time as a nanny.</a:t>
            </a:r>
          </a:p>
          <a:p>
            <a:r>
              <a:rPr lang="en-US" dirty="0"/>
              <a:t>Demographics:</a:t>
            </a:r>
          </a:p>
          <a:p>
            <a:endParaRPr lang="en-US" dirty="0"/>
          </a:p>
          <a:p>
            <a:r>
              <a:rPr lang="en-US" dirty="0"/>
              <a:t>Age: 23</a:t>
            </a:r>
          </a:p>
          <a:p>
            <a:r>
              <a:rPr lang="en-US" dirty="0"/>
              <a:t>Goal: Ensure a place to sit while waiting between classes.</a:t>
            </a:r>
          </a:p>
          <a:p>
            <a:endParaRPr lang="en-US" dirty="0"/>
          </a:p>
          <a:p>
            <a:r>
              <a:rPr lang="en-US" dirty="0"/>
              <a:t>How we can help :</a:t>
            </a:r>
          </a:p>
          <a:p>
            <a:endParaRPr lang="en-US" dirty="0"/>
          </a:p>
          <a:p>
            <a:r>
              <a:rPr lang="en-US" dirty="0"/>
              <a:t>Provide a platform that allows students to book study spaces on campus</a:t>
            </a:r>
          </a:p>
          <a:p>
            <a:r>
              <a:rPr lang="en-US" dirty="0"/>
              <a:t>Real-time update of the occupancy of the seats or study room</a:t>
            </a:r>
          </a:p>
          <a:p>
            <a:r>
              <a:rPr lang="en-US" dirty="0"/>
              <a:t>Provide online booking function</a:t>
            </a:r>
          </a:p>
          <a:p>
            <a:r>
              <a:rPr lang="en-US" dirty="0"/>
              <a:t>Optional: Seats can be automatically allocated according to management needs</a:t>
            </a:r>
          </a:p>
        </p:txBody>
      </p:sp>
      <p:pic>
        <p:nvPicPr>
          <p:cNvPr id="4" name="Picture 3">
            <a:extLst>
              <a:ext uri="{FF2B5EF4-FFF2-40B4-BE49-F238E27FC236}">
                <a16:creationId xmlns:a16="http://schemas.microsoft.com/office/drawing/2014/main" id="{B23653F3-378C-4ACC-9CC4-392BE1F1A5E5}"/>
              </a:ext>
            </a:extLst>
          </p:cNvPr>
          <p:cNvPicPr>
            <a:picLocks noChangeAspect="1"/>
          </p:cNvPicPr>
          <p:nvPr/>
        </p:nvPicPr>
        <p:blipFill>
          <a:blip r:embed="rId2"/>
          <a:stretch>
            <a:fillRect/>
          </a:stretch>
        </p:blipFill>
        <p:spPr>
          <a:xfrm>
            <a:off x="7679369" y="438276"/>
            <a:ext cx="2656938" cy="2990724"/>
          </a:xfrm>
          <a:prstGeom prst="rect">
            <a:avLst/>
          </a:prstGeom>
        </p:spPr>
      </p:pic>
    </p:spTree>
    <p:extLst>
      <p:ext uri="{BB962C8B-B14F-4D97-AF65-F5344CB8AC3E}">
        <p14:creationId xmlns:p14="http://schemas.microsoft.com/office/powerpoint/2010/main" val="248420319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AE6D7E-169D-463A-AD26-855A36002BA3}"/>
              </a:ext>
            </a:extLst>
          </p:cNvPr>
          <p:cNvSpPr txBox="1"/>
          <p:nvPr/>
        </p:nvSpPr>
        <p:spPr>
          <a:xfrm>
            <a:off x="2926080" y="1994263"/>
            <a:ext cx="6727291" cy="1231106"/>
          </a:xfrm>
          <a:prstGeom prst="rect">
            <a:avLst/>
          </a:prstGeom>
          <a:noFill/>
        </p:spPr>
        <p:txBody>
          <a:bodyPr wrap="none" lIns="0" tIns="0" rIns="0" bIns="0" rtlCol="0">
            <a:spAutoFit/>
          </a:bodyPr>
          <a:lstStyle/>
          <a:p>
            <a:r>
              <a:rPr lang="en-US" sz="3200" spc="-70" dirty="0">
                <a:gradFill>
                  <a:gsLst>
                    <a:gs pos="2917">
                      <a:schemeClr val="bg2"/>
                    </a:gs>
                    <a:gs pos="95000">
                      <a:schemeClr val="bg2"/>
                    </a:gs>
                  </a:gsLst>
                  <a:lin ang="5400000" scaled="0"/>
                </a:gradFill>
              </a:rPr>
              <a:t>Industry Examples for your information</a:t>
            </a:r>
            <a:br>
              <a:rPr lang="en-US" sz="2400" spc="-70" dirty="0">
                <a:gradFill>
                  <a:gsLst>
                    <a:gs pos="2917">
                      <a:schemeClr val="bg2"/>
                    </a:gs>
                    <a:gs pos="95000">
                      <a:schemeClr val="bg2"/>
                    </a:gs>
                  </a:gsLst>
                  <a:lin ang="5400000" scaled="0"/>
                </a:gradFill>
              </a:rPr>
            </a:br>
            <a:br>
              <a:rPr lang="en-US" sz="2400" spc="-70" dirty="0">
                <a:gradFill>
                  <a:gsLst>
                    <a:gs pos="2917">
                      <a:schemeClr val="bg2"/>
                    </a:gs>
                    <a:gs pos="95000">
                      <a:schemeClr val="bg2"/>
                    </a:gs>
                  </a:gsLst>
                  <a:lin ang="5400000" scaled="0"/>
                </a:gradFill>
              </a:rPr>
            </a:br>
            <a:r>
              <a:rPr lang="en-US" sz="2400" spc="-70" dirty="0">
                <a:gradFill>
                  <a:gsLst>
                    <a:gs pos="2917">
                      <a:schemeClr val="bg2"/>
                    </a:gs>
                    <a:gs pos="95000">
                      <a:schemeClr val="bg2"/>
                    </a:gs>
                  </a:gsLst>
                  <a:lin ang="5400000" scaled="0"/>
                </a:gradFill>
              </a:rPr>
              <a:t>Note: you do not have to go into this much detail</a:t>
            </a:r>
          </a:p>
        </p:txBody>
      </p:sp>
    </p:spTree>
    <p:extLst>
      <p:ext uri="{BB962C8B-B14F-4D97-AF65-F5344CB8AC3E}">
        <p14:creationId xmlns:p14="http://schemas.microsoft.com/office/powerpoint/2010/main" val="361154426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Role Titles by Industry (Role-based Segmentation) </a:t>
            </a:r>
          </a:p>
        </p:txBody>
      </p:sp>
      <p:graphicFrame>
        <p:nvGraphicFramePr>
          <p:cNvPr id="5" name="Table 4"/>
          <p:cNvGraphicFramePr>
            <a:graphicFrameLocks noGrp="1"/>
          </p:cNvGraphicFramePr>
          <p:nvPr>
            <p:custDataLst>
              <p:tags r:id="rId1"/>
            </p:custDataLst>
          </p:nvPr>
        </p:nvGraphicFramePr>
        <p:xfrm>
          <a:off x="297713" y="903767"/>
          <a:ext cx="11710660" cy="5470193"/>
        </p:xfrm>
        <a:graphic>
          <a:graphicData uri="http://schemas.openxmlformats.org/drawingml/2006/table">
            <a:tbl>
              <a:tblPr firstRow="1" bandRow="1">
                <a:tableStyleId>{5C22544A-7EE6-4342-B048-85BDC9FD1C3A}</a:tableStyleId>
              </a:tblPr>
              <a:tblGrid>
                <a:gridCol w="1924492">
                  <a:extLst>
                    <a:ext uri="{9D8B030D-6E8A-4147-A177-3AD203B41FA5}">
                      <a16:colId xmlns:a16="http://schemas.microsoft.com/office/drawing/2014/main" val="20000"/>
                    </a:ext>
                  </a:extLst>
                </a:gridCol>
                <a:gridCol w="1658679">
                  <a:extLst>
                    <a:ext uri="{9D8B030D-6E8A-4147-A177-3AD203B41FA5}">
                      <a16:colId xmlns:a16="http://schemas.microsoft.com/office/drawing/2014/main" val="20001"/>
                    </a:ext>
                  </a:extLst>
                </a:gridCol>
                <a:gridCol w="1679944">
                  <a:extLst>
                    <a:ext uri="{9D8B030D-6E8A-4147-A177-3AD203B41FA5}">
                      <a16:colId xmlns:a16="http://schemas.microsoft.com/office/drawing/2014/main" val="20002"/>
                    </a:ext>
                  </a:extLst>
                </a:gridCol>
                <a:gridCol w="1669312">
                  <a:extLst>
                    <a:ext uri="{9D8B030D-6E8A-4147-A177-3AD203B41FA5}">
                      <a16:colId xmlns:a16="http://schemas.microsoft.com/office/drawing/2014/main" val="20003"/>
                    </a:ext>
                  </a:extLst>
                </a:gridCol>
                <a:gridCol w="1594883">
                  <a:extLst>
                    <a:ext uri="{9D8B030D-6E8A-4147-A177-3AD203B41FA5}">
                      <a16:colId xmlns:a16="http://schemas.microsoft.com/office/drawing/2014/main" val="20004"/>
                    </a:ext>
                  </a:extLst>
                </a:gridCol>
                <a:gridCol w="1456661">
                  <a:extLst>
                    <a:ext uri="{9D8B030D-6E8A-4147-A177-3AD203B41FA5}">
                      <a16:colId xmlns:a16="http://schemas.microsoft.com/office/drawing/2014/main" val="20005"/>
                    </a:ext>
                  </a:extLst>
                </a:gridCol>
                <a:gridCol w="1726689">
                  <a:extLst>
                    <a:ext uri="{9D8B030D-6E8A-4147-A177-3AD203B41FA5}">
                      <a16:colId xmlns:a16="http://schemas.microsoft.com/office/drawing/2014/main" val="20006"/>
                    </a:ext>
                  </a:extLst>
                </a:gridCol>
              </a:tblGrid>
              <a:tr h="316882">
                <a:tc>
                  <a:txBody>
                    <a:bodyPr/>
                    <a:lstStyle/>
                    <a:p>
                      <a:r>
                        <a:rPr lang="en-US" sz="1400" dirty="0">
                          <a:ln>
                            <a:solidFill>
                              <a:schemeClr val="lt1">
                                <a:hueOff val="0"/>
                                <a:satOff val="0"/>
                                <a:lumOff val="0"/>
                                <a:alpha val="0"/>
                              </a:schemeClr>
                            </a:solidFill>
                          </a:ln>
                          <a:effectLst>
                            <a:outerShdw blurRad="38100" dist="38100" dir="2700000" algn="tl">
                              <a:srgbClr val="000000">
                                <a:alpha val="43137"/>
                              </a:srgbClr>
                            </a:outerShdw>
                          </a:effectLst>
                        </a:rPr>
                        <a:t>Class</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tx2"/>
                    </a:solidFill>
                  </a:tcPr>
                </a:tc>
                <a:tc>
                  <a:txBody>
                    <a:bodyPr/>
                    <a:lstStyle/>
                    <a:p>
                      <a:pPr algn="ctr"/>
                      <a:r>
                        <a:rPr lang="en-US" sz="1400" dirty="0">
                          <a:ln>
                            <a:solidFill>
                              <a:schemeClr val="lt1">
                                <a:hueOff val="0"/>
                                <a:satOff val="0"/>
                                <a:lumOff val="0"/>
                                <a:alpha val="0"/>
                              </a:schemeClr>
                            </a:solidFill>
                          </a:ln>
                          <a:effectLst>
                            <a:outerShdw blurRad="38100" dist="38100" dir="2700000" algn="tl">
                              <a:srgbClr val="000000">
                                <a:alpha val="43137"/>
                              </a:srgbClr>
                            </a:outerShdw>
                          </a:effectLst>
                        </a:rPr>
                        <a:t>General</a:t>
                      </a:r>
                      <a:r>
                        <a:rPr lang="en-US" sz="1400" baseline="0" dirty="0">
                          <a:ln>
                            <a:solidFill>
                              <a:schemeClr val="lt1">
                                <a:hueOff val="0"/>
                                <a:satOff val="0"/>
                                <a:lumOff val="0"/>
                                <a:alpha val="0"/>
                              </a:schemeClr>
                            </a:solidFill>
                          </a:ln>
                          <a:effectLst>
                            <a:outerShdw blurRad="38100" dist="38100" dir="2700000" algn="tl">
                              <a:srgbClr val="000000">
                                <a:alpha val="43137"/>
                              </a:srgbClr>
                            </a:outerShdw>
                          </a:effectLst>
                        </a:rPr>
                        <a:t> </a:t>
                      </a:r>
                      <a:endParaRPr lang="en-US" sz="1400" dirty="0">
                        <a:ln>
                          <a:solidFill>
                            <a:schemeClr val="lt1">
                              <a:hueOff val="0"/>
                              <a:satOff val="0"/>
                              <a:lumOff val="0"/>
                              <a:alpha val="0"/>
                            </a:schemeClr>
                          </a:solidFill>
                        </a:ln>
                        <a:effectLst>
                          <a:outerShdw blurRad="38100" dist="38100" dir="2700000" algn="tl">
                            <a:srgbClr val="000000">
                              <a:alpha val="43137"/>
                            </a:srgbClr>
                          </a:outerShdw>
                        </a:effectLst>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400" dirty="0">
                          <a:ln>
                            <a:solidFill>
                              <a:schemeClr val="lt1">
                                <a:hueOff val="0"/>
                                <a:satOff val="0"/>
                                <a:lumOff val="0"/>
                                <a:alpha val="0"/>
                              </a:schemeClr>
                            </a:solidFill>
                          </a:ln>
                          <a:effectLst>
                            <a:outerShdw blurRad="38100" dist="38100" dir="2700000" algn="tl">
                              <a:srgbClr val="000000">
                                <a:alpha val="43137"/>
                              </a:srgbClr>
                            </a:outerShdw>
                          </a:effectLst>
                        </a:rPr>
                        <a:t>Manufacturing</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400" dirty="0">
                          <a:ln>
                            <a:solidFill>
                              <a:schemeClr val="lt1">
                                <a:hueOff val="0"/>
                                <a:satOff val="0"/>
                                <a:lumOff val="0"/>
                                <a:alpha val="0"/>
                              </a:schemeClr>
                            </a:solidFill>
                          </a:ln>
                          <a:effectLst>
                            <a:outerShdw blurRad="38100" dist="38100" dir="2700000" algn="tl">
                              <a:srgbClr val="000000">
                                <a:alpha val="43137"/>
                              </a:srgbClr>
                            </a:outerShdw>
                          </a:effectLst>
                        </a:rPr>
                        <a:t>Financial Services</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400" dirty="0">
                          <a:ln>
                            <a:solidFill>
                              <a:schemeClr val="lt1">
                                <a:hueOff val="0"/>
                                <a:satOff val="0"/>
                                <a:lumOff val="0"/>
                                <a:alpha val="0"/>
                              </a:schemeClr>
                            </a:solidFill>
                          </a:ln>
                          <a:effectLst>
                            <a:outerShdw blurRad="38100" dist="38100" dir="2700000" algn="tl">
                              <a:srgbClr val="000000">
                                <a:alpha val="43137"/>
                              </a:srgbClr>
                            </a:outerShdw>
                          </a:effectLst>
                        </a:rPr>
                        <a:t>Public Sector</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400" dirty="0">
                          <a:ln>
                            <a:solidFill>
                              <a:schemeClr val="lt1">
                                <a:hueOff val="0"/>
                                <a:satOff val="0"/>
                                <a:lumOff val="0"/>
                                <a:alpha val="0"/>
                              </a:schemeClr>
                            </a:solidFill>
                          </a:ln>
                          <a:effectLst>
                            <a:outerShdw blurRad="38100" dist="38100" dir="2700000" algn="tl">
                              <a:srgbClr val="000000">
                                <a:alpha val="43137"/>
                              </a:srgbClr>
                            </a:outerShdw>
                          </a:effectLst>
                        </a:rPr>
                        <a:t>Retail </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400" dirty="0">
                          <a:ln>
                            <a:solidFill>
                              <a:schemeClr val="lt1">
                                <a:hueOff val="0"/>
                                <a:satOff val="0"/>
                                <a:lumOff val="0"/>
                                <a:alpha val="0"/>
                              </a:schemeClr>
                            </a:solidFill>
                          </a:ln>
                          <a:effectLst>
                            <a:outerShdw blurRad="38100" dist="38100" dir="2700000" algn="tl">
                              <a:srgbClr val="000000">
                                <a:alpha val="43137"/>
                              </a:srgbClr>
                            </a:outerShdw>
                          </a:effectLst>
                        </a:rPr>
                        <a:t>Communications</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0000"/>
                  </a:ext>
                </a:extLst>
              </a:tr>
              <a:tr h="1037129">
                <a:tc>
                  <a:txBody>
                    <a:bodyPr/>
                    <a:lstStyle/>
                    <a:p>
                      <a:r>
                        <a:rPr lang="en-US" sz="1200" dirty="0">
                          <a:ln>
                            <a:solidFill>
                              <a:schemeClr val="lt1">
                                <a:hueOff val="0"/>
                                <a:satOff val="0"/>
                                <a:lumOff val="0"/>
                                <a:alpha val="0"/>
                              </a:schemeClr>
                            </a:solidFill>
                          </a:ln>
                          <a:solidFill>
                            <a:schemeClr val="tx1">
                              <a:lumMod val="50000"/>
                            </a:schemeClr>
                          </a:solidFill>
                        </a:rPr>
                        <a:t>All Star </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17475" indent="-117475" algn="l" defTabSz="914363" rtl="0" eaLnBrk="1" latinLnBrk="0" hangingPunct="1">
                        <a:spcBef>
                          <a:spcPts val="100"/>
                        </a:spcBef>
                        <a:buClr>
                          <a:schemeClr val="tx1">
                            <a:lumMod val="75000"/>
                          </a:schemeClr>
                        </a:buClr>
                        <a:buFont typeface="Arial" panose="020B0604020202020204" pitchFamily="34" charset="0"/>
                        <a:buChar char="•"/>
                      </a:pPr>
                      <a:r>
                        <a:rPr lang="en-US" sz="1200" kern="1200" dirty="0" err="1">
                          <a:ln>
                            <a:solidFill>
                              <a:schemeClr val="lt1">
                                <a:hueOff val="0"/>
                                <a:satOff val="0"/>
                                <a:lumOff val="0"/>
                                <a:alpha val="0"/>
                              </a:schemeClr>
                            </a:solidFill>
                          </a:ln>
                          <a:solidFill>
                            <a:schemeClr val="tx1">
                              <a:lumMod val="75000"/>
                            </a:schemeClr>
                          </a:solidFill>
                          <a:latin typeface="+mn-lt"/>
                          <a:ea typeface="+mn-ea"/>
                          <a:cs typeface="+mn-cs"/>
                        </a:rPr>
                        <a:t>CxO</a:t>
                      </a:r>
                      <a:r>
                        <a:rPr lang="en-US" sz="1200" kern="1200" baseline="0" dirty="0">
                          <a:ln>
                            <a:solidFill>
                              <a:schemeClr val="lt1">
                                <a:hueOff val="0"/>
                                <a:satOff val="0"/>
                                <a:lumOff val="0"/>
                                <a:alpha val="0"/>
                              </a:schemeClr>
                            </a:solidFill>
                          </a:ln>
                          <a:solidFill>
                            <a:schemeClr val="tx1">
                              <a:lumMod val="75000"/>
                            </a:schemeClr>
                          </a:solidFill>
                          <a:latin typeface="+mn-lt"/>
                          <a:ea typeface="+mn-ea"/>
                          <a:cs typeface="+mn-cs"/>
                        </a:rPr>
                        <a:t> </a:t>
                      </a:r>
                    </a:p>
                    <a:p>
                      <a:pPr marL="117475" indent="-117475" algn="l" defTabSz="914363" rtl="0" eaLnBrk="1" latinLnBrk="0" hangingPunct="1">
                        <a:spcBef>
                          <a:spcPts val="100"/>
                        </a:spcBef>
                        <a:buClr>
                          <a:schemeClr val="tx1">
                            <a:lumMod val="75000"/>
                          </a:schemeClr>
                        </a:buClr>
                        <a:buFont typeface="Arial" panose="020B0604020202020204" pitchFamily="34" charset="0"/>
                        <a:buChar char="•"/>
                      </a:pPr>
                      <a:r>
                        <a:rPr lang="en-US" sz="1200" kern="1200" baseline="0" dirty="0">
                          <a:ln>
                            <a:solidFill>
                              <a:schemeClr val="lt1">
                                <a:hueOff val="0"/>
                                <a:satOff val="0"/>
                                <a:lumOff val="0"/>
                                <a:alpha val="0"/>
                              </a:schemeClr>
                            </a:solidFill>
                          </a:ln>
                          <a:solidFill>
                            <a:schemeClr val="tx1">
                              <a:lumMod val="75000"/>
                            </a:schemeClr>
                          </a:solidFill>
                          <a:latin typeface="+mn-lt"/>
                          <a:ea typeface="+mn-ea"/>
                          <a:cs typeface="+mn-cs"/>
                        </a:rPr>
                        <a:t>Department head</a:t>
                      </a:r>
                    </a:p>
                    <a:p>
                      <a:pPr marL="117475" marR="0" indent="-117475" algn="l" defTabSz="914363" rtl="0" eaLnBrk="1" fontAlgn="auto" latinLnBrk="0" hangingPunct="1">
                        <a:lnSpc>
                          <a:spcPct val="100000"/>
                        </a:lnSpc>
                        <a:spcBef>
                          <a:spcPts val="100"/>
                        </a:spcBef>
                        <a:spcAft>
                          <a:spcPts val="0"/>
                        </a:spcAft>
                        <a:buClr>
                          <a:schemeClr val="tx1">
                            <a:lumMod val="75000"/>
                          </a:schemeClr>
                        </a:buClr>
                        <a:buSzTx/>
                        <a:buFont typeface="Arial" panose="020B0604020202020204" pitchFamily="34" charset="0"/>
                        <a:buChar char="•"/>
                        <a:tabLst/>
                        <a:defRPr/>
                      </a:pPr>
                      <a:r>
                        <a:rPr lang="en-US" sz="1200" kern="1200" baseline="0" dirty="0">
                          <a:ln>
                            <a:solidFill>
                              <a:schemeClr val="lt1">
                                <a:hueOff val="0"/>
                                <a:satOff val="0"/>
                                <a:lumOff val="0"/>
                                <a:alpha val="0"/>
                              </a:schemeClr>
                            </a:solidFill>
                          </a:ln>
                          <a:solidFill>
                            <a:schemeClr val="tx1">
                              <a:lumMod val="75000"/>
                            </a:schemeClr>
                          </a:solidFill>
                          <a:latin typeface="+mn-lt"/>
                          <a:ea typeface="+mn-ea"/>
                          <a:cs typeface="+mn-cs"/>
                        </a:rPr>
                        <a:t>Board of directors </a:t>
                      </a:r>
                    </a:p>
                    <a:p>
                      <a:pPr marL="117475" marR="0" indent="-117475" algn="l" defTabSz="914363" rtl="0" eaLnBrk="1" fontAlgn="auto" latinLnBrk="0" hangingPunct="1">
                        <a:lnSpc>
                          <a:spcPct val="100000"/>
                        </a:lnSpc>
                        <a:spcBef>
                          <a:spcPts val="100"/>
                        </a:spcBef>
                        <a:spcAft>
                          <a:spcPts val="0"/>
                        </a:spcAft>
                        <a:buClr>
                          <a:schemeClr val="tx1">
                            <a:lumMod val="75000"/>
                          </a:schemeClr>
                        </a:buClr>
                        <a:buSzTx/>
                        <a:buFont typeface="Arial" panose="020B0604020202020204" pitchFamily="34" charset="0"/>
                        <a:buChar char="•"/>
                        <a:tabLst/>
                        <a:defRPr/>
                      </a:pPr>
                      <a:r>
                        <a:rPr lang="en-US" sz="1200" kern="1200" baseline="0" dirty="0">
                          <a:ln>
                            <a:solidFill>
                              <a:schemeClr val="lt1">
                                <a:hueOff val="0"/>
                                <a:satOff val="0"/>
                                <a:lumOff val="0"/>
                                <a:alpha val="0"/>
                              </a:schemeClr>
                            </a:solidFill>
                          </a:ln>
                          <a:solidFill>
                            <a:schemeClr val="tx1">
                              <a:lumMod val="75000"/>
                            </a:schemeClr>
                          </a:solidFill>
                          <a:latin typeface="+mn-lt"/>
                          <a:ea typeface="+mn-ea"/>
                          <a:cs typeface="+mn-cs"/>
                        </a:rPr>
                        <a:t>Business unit heads</a:t>
                      </a:r>
                      <a:endParaRPr lang="en-US" sz="1200" kern="1200" dirty="0">
                        <a:ln>
                          <a:solidFill>
                            <a:schemeClr val="lt1">
                              <a:hueOff val="0"/>
                              <a:satOff val="0"/>
                              <a:lumOff val="0"/>
                              <a:alpha val="0"/>
                            </a:schemeClr>
                          </a:solidFill>
                        </a:ln>
                        <a:solidFill>
                          <a:schemeClr val="tx1">
                            <a:lumMod val="75000"/>
                          </a:schemeClr>
                        </a:solidFill>
                        <a:latin typeface="+mn-lt"/>
                        <a:ea typeface="+mn-ea"/>
                        <a:cs typeface="+mn-cs"/>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17475" indent="-117475" algn="l" defTabSz="914363" rtl="0" eaLnBrk="1" latinLnBrk="0" hangingPunct="1">
                        <a:spcBef>
                          <a:spcPts val="100"/>
                        </a:spcBef>
                        <a:buClr>
                          <a:schemeClr val="tx1">
                            <a:lumMod val="75000"/>
                          </a:schemeClr>
                        </a:buClr>
                        <a:buFont typeface="Arial" panose="020B0604020202020204" pitchFamily="34" charset="0"/>
                        <a:buChar char="•"/>
                      </a:pPr>
                      <a:r>
                        <a:rPr lang="en-US" sz="1200" kern="1200" dirty="0">
                          <a:ln>
                            <a:solidFill>
                              <a:schemeClr val="lt1">
                                <a:hueOff val="0"/>
                                <a:satOff val="0"/>
                                <a:lumOff val="0"/>
                                <a:alpha val="0"/>
                              </a:schemeClr>
                            </a:solidFill>
                          </a:ln>
                          <a:solidFill>
                            <a:schemeClr val="tx1">
                              <a:lumMod val="75000"/>
                            </a:schemeClr>
                          </a:solidFill>
                          <a:latin typeface="+mn-lt"/>
                          <a:ea typeface="+mn-ea"/>
                          <a:cs typeface="+mn-cs"/>
                        </a:rPr>
                        <a:t>Mobile specialist </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17475" indent="-117475" algn="l" defTabSz="914363" rtl="0" eaLnBrk="1" latinLnBrk="0" hangingPunct="1">
                        <a:spcBef>
                          <a:spcPts val="100"/>
                        </a:spcBef>
                        <a:buClr>
                          <a:schemeClr val="tx1">
                            <a:lumMod val="75000"/>
                          </a:schemeClr>
                        </a:buClr>
                        <a:buFont typeface="Arial" panose="020B0604020202020204" pitchFamily="34" charset="0"/>
                        <a:buChar char="•"/>
                      </a:pPr>
                      <a:r>
                        <a:rPr lang="en-US" sz="1200" kern="1200" dirty="0">
                          <a:ln>
                            <a:solidFill>
                              <a:schemeClr val="lt1">
                                <a:hueOff val="0"/>
                                <a:satOff val="0"/>
                                <a:lumOff val="0"/>
                                <a:alpha val="0"/>
                              </a:schemeClr>
                            </a:solidFill>
                          </a:ln>
                          <a:solidFill>
                            <a:schemeClr val="tx1">
                              <a:lumMod val="75000"/>
                            </a:schemeClr>
                          </a:solidFill>
                          <a:latin typeface="+mn-lt"/>
                          <a:ea typeface="+mn-ea"/>
                          <a:cs typeface="+mn-cs"/>
                        </a:rPr>
                        <a:t>Head</a:t>
                      </a:r>
                      <a:r>
                        <a:rPr lang="en-US" sz="1200" kern="1200" baseline="0" dirty="0">
                          <a:ln>
                            <a:solidFill>
                              <a:schemeClr val="lt1">
                                <a:hueOff val="0"/>
                                <a:satOff val="0"/>
                                <a:lumOff val="0"/>
                                <a:alpha val="0"/>
                              </a:schemeClr>
                            </a:solidFill>
                          </a:ln>
                          <a:solidFill>
                            <a:schemeClr val="tx1">
                              <a:lumMod val="75000"/>
                            </a:schemeClr>
                          </a:solidFill>
                          <a:latin typeface="+mn-lt"/>
                          <a:ea typeface="+mn-ea"/>
                          <a:cs typeface="+mn-cs"/>
                        </a:rPr>
                        <a:t> of retail banking </a:t>
                      </a:r>
                    </a:p>
                    <a:p>
                      <a:pPr marL="117475" indent="-117475" algn="l" defTabSz="914363" rtl="0" eaLnBrk="1" latinLnBrk="0" hangingPunct="1">
                        <a:spcBef>
                          <a:spcPts val="100"/>
                        </a:spcBef>
                        <a:buClr>
                          <a:schemeClr val="tx1">
                            <a:lumMod val="75000"/>
                          </a:schemeClr>
                        </a:buClr>
                        <a:buFont typeface="Arial" panose="020B0604020202020204" pitchFamily="34" charset="0"/>
                        <a:buChar char="•"/>
                      </a:pPr>
                      <a:endParaRPr lang="en-US" sz="1200" kern="1200" dirty="0">
                        <a:ln>
                          <a:solidFill>
                            <a:schemeClr val="lt1">
                              <a:hueOff val="0"/>
                              <a:satOff val="0"/>
                              <a:lumOff val="0"/>
                              <a:alpha val="0"/>
                            </a:schemeClr>
                          </a:solidFill>
                        </a:ln>
                        <a:solidFill>
                          <a:schemeClr val="tx1">
                            <a:lumMod val="75000"/>
                          </a:schemeClr>
                        </a:solidFill>
                        <a:latin typeface="+mn-lt"/>
                        <a:ea typeface="+mn-ea"/>
                        <a:cs typeface="+mn-cs"/>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17475" indent="-117475" algn="l" defTabSz="914363" rtl="0" eaLnBrk="1" latinLnBrk="0" hangingPunct="1">
                        <a:spcBef>
                          <a:spcPts val="100"/>
                        </a:spcBef>
                        <a:buClr>
                          <a:schemeClr val="tx1">
                            <a:lumMod val="75000"/>
                          </a:schemeClr>
                        </a:buClr>
                        <a:buFont typeface="Arial" panose="020B0604020202020204" pitchFamily="34" charset="0"/>
                        <a:buChar char="•"/>
                      </a:pPr>
                      <a:endParaRPr lang="en-US" sz="1200" kern="1200" dirty="0">
                        <a:ln>
                          <a:solidFill>
                            <a:schemeClr val="lt1">
                              <a:hueOff val="0"/>
                              <a:satOff val="0"/>
                              <a:lumOff val="0"/>
                              <a:alpha val="0"/>
                            </a:schemeClr>
                          </a:solidFill>
                        </a:ln>
                        <a:solidFill>
                          <a:schemeClr val="tx1">
                            <a:lumMod val="75000"/>
                          </a:schemeClr>
                        </a:solidFill>
                        <a:latin typeface="+mn-lt"/>
                        <a:ea typeface="+mn-ea"/>
                        <a:cs typeface="+mn-cs"/>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17475" indent="-117475" algn="l" defTabSz="914363" rtl="0" eaLnBrk="1" latinLnBrk="0" hangingPunct="1">
                        <a:spcBef>
                          <a:spcPts val="100"/>
                        </a:spcBef>
                        <a:buClr>
                          <a:schemeClr val="tx1">
                            <a:lumMod val="75000"/>
                          </a:schemeClr>
                        </a:buClr>
                        <a:buFont typeface="Arial" panose="020B0604020202020204" pitchFamily="34" charset="0"/>
                        <a:buChar char="•"/>
                      </a:pPr>
                      <a:endParaRPr lang="en-US" sz="1200" kern="1200" dirty="0">
                        <a:ln>
                          <a:solidFill>
                            <a:schemeClr val="lt1">
                              <a:hueOff val="0"/>
                              <a:satOff val="0"/>
                              <a:lumOff val="0"/>
                              <a:alpha val="0"/>
                            </a:schemeClr>
                          </a:solidFill>
                        </a:ln>
                        <a:solidFill>
                          <a:schemeClr val="tx1">
                            <a:lumMod val="75000"/>
                          </a:schemeClr>
                        </a:solidFill>
                        <a:latin typeface="+mn-lt"/>
                        <a:ea typeface="+mn-ea"/>
                        <a:cs typeface="+mn-cs"/>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17475" indent="-117475" algn="l" defTabSz="914363" rtl="0" eaLnBrk="1" latinLnBrk="0" hangingPunct="1">
                        <a:spcBef>
                          <a:spcPts val="100"/>
                        </a:spcBef>
                        <a:buClr>
                          <a:schemeClr val="tx1">
                            <a:lumMod val="75000"/>
                          </a:schemeClr>
                        </a:buClr>
                        <a:buFont typeface="Arial" panose="020B0604020202020204" pitchFamily="34" charset="0"/>
                        <a:buChar char="•"/>
                      </a:pPr>
                      <a:endParaRPr lang="en-US" sz="1200" kern="1200" dirty="0">
                        <a:ln>
                          <a:solidFill>
                            <a:schemeClr val="lt1">
                              <a:hueOff val="0"/>
                              <a:satOff val="0"/>
                              <a:lumOff val="0"/>
                              <a:alpha val="0"/>
                            </a:schemeClr>
                          </a:solidFill>
                        </a:ln>
                        <a:solidFill>
                          <a:schemeClr val="tx1">
                            <a:lumMod val="75000"/>
                          </a:schemeClr>
                        </a:solidFill>
                        <a:latin typeface="+mn-lt"/>
                        <a:ea typeface="+mn-ea"/>
                        <a:cs typeface="+mn-cs"/>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978473">
                <a:tc>
                  <a:txBody>
                    <a:bodyPr/>
                    <a:lstStyle/>
                    <a:p>
                      <a:r>
                        <a:rPr lang="en-US" sz="1200" dirty="0">
                          <a:ln>
                            <a:solidFill>
                              <a:schemeClr val="lt1">
                                <a:hueOff val="0"/>
                                <a:satOff val="0"/>
                                <a:lumOff val="0"/>
                                <a:alpha val="0"/>
                              </a:schemeClr>
                            </a:solidFill>
                          </a:ln>
                          <a:solidFill>
                            <a:schemeClr val="tx1">
                              <a:lumMod val="50000"/>
                            </a:schemeClr>
                          </a:solidFill>
                        </a:rPr>
                        <a:t>Tech Realist</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17475" indent="-117475" algn="l" defTabSz="914363" rtl="0" eaLnBrk="1" latinLnBrk="0" hangingPunct="1">
                        <a:spcBef>
                          <a:spcPts val="100"/>
                        </a:spcBef>
                        <a:buClr>
                          <a:schemeClr val="tx1">
                            <a:lumMod val="75000"/>
                          </a:schemeClr>
                        </a:buClr>
                        <a:buFont typeface="Arial" panose="020B0604020202020204" pitchFamily="34" charset="0"/>
                        <a:buChar char="•"/>
                      </a:pPr>
                      <a:r>
                        <a:rPr lang="en-US" sz="1200" kern="1200" dirty="0">
                          <a:ln>
                            <a:solidFill>
                              <a:schemeClr val="lt1">
                                <a:hueOff val="0"/>
                                <a:satOff val="0"/>
                                <a:lumOff val="0"/>
                                <a:alpha val="0"/>
                              </a:schemeClr>
                            </a:solidFill>
                          </a:ln>
                          <a:solidFill>
                            <a:schemeClr val="tx1">
                              <a:lumMod val="75000"/>
                            </a:schemeClr>
                          </a:solidFill>
                          <a:latin typeface="+mn-lt"/>
                          <a:ea typeface="+mn-ea"/>
                          <a:cs typeface="+mn-cs"/>
                        </a:rPr>
                        <a:t>Project</a:t>
                      </a:r>
                      <a:r>
                        <a:rPr lang="en-US" sz="1200" kern="1200" baseline="0" dirty="0">
                          <a:ln>
                            <a:solidFill>
                              <a:schemeClr val="lt1">
                                <a:hueOff val="0"/>
                                <a:satOff val="0"/>
                                <a:lumOff val="0"/>
                                <a:alpha val="0"/>
                              </a:schemeClr>
                            </a:solidFill>
                          </a:ln>
                          <a:solidFill>
                            <a:schemeClr val="tx1">
                              <a:lumMod val="75000"/>
                            </a:schemeClr>
                          </a:solidFill>
                          <a:latin typeface="+mn-lt"/>
                          <a:ea typeface="+mn-ea"/>
                          <a:cs typeface="+mn-cs"/>
                        </a:rPr>
                        <a:t> manager</a:t>
                      </a:r>
                    </a:p>
                    <a:p>
                      <a:pPr marL="117475" indent="-117475" algn="l" defTabSz="914363" rtl="0" eaLnBrk="1" latinLnBrk="0" hangingPunct="1">
                        <a:spcBef>
                          <a:spcPts val="100"/>
                        </a:spcBef>
                        <a:buClr>
                          <a:schemeClr val="tx1">
                            <a:lumMod val="75000"/>
                          </a:schemeClr>
                        </a:buClr>
                        <a:buFont typeface="Arial" panose="020B0604020202020204" pitchFamily="34" charset="0"/>
                        <a:buChar char="•"/>
                      </a:pPr>
                      <a:r>
                        <a:rPr lang="en-US" sz="1200" kern="1200" baseline="0" dirty="0">
                          <a:ln>
                            <a:solidFill>
                              <a:schemeClr val="lt1">
                                <a:hueOff val="0"/>
                                <a:satOff val="0"/>
                                <a:lumOff val="0"/>
                                <a:alpha val="0"/>
                              </a:schemeClr>
                            </a:solidFill>
                          </a:ln>
                          <a:solidFill>
                            <a:schemeClr val="tx1">
                              <a:lumMod val="75000"/>
                            </a:schemeClr>
                          </a:solidFill>
                          <a:latin typeface="+mn-lt"/>
                          <a:ea typeface="+mn-ea"/>
                          <a:cs typeface="+mn-cs"/>
                        </a:rPr>
                        <a:t>Team head </a:t>
                      </a:r>
                    </a:p>
                    <a:p>
                      <a:pPr marL="117475" indent="-117475" algn="l" defTabSz="914363" rtl="0" eaLnBrk="1" latinLnBrk="0" hangingPunct="1">
                        <a:spcBef>
                          <a:spcPts val="100"/>
                        </a:spcBef>
                        <a:buClr>
                          <a:schemeClr val="tx1">
                            <a:lumMod val="75000"/>
                          </a:schemeClr>
                        </a:buClr>
                        <a:buFont typeface="Arial" panose="020B0604020202020204" pitchFamily="34" charset="0"/>
                        <a:buChar char="•"/>
                      </a:pPr>
                      <a:r>
                        <a:rPr lang="en-US" sz="1200" kern="1200" baseline="0" dirty="0">
                          <a:ln>
                            <a:solidFill>
                              <a:schemeClr val="lt1">
                                <a:hueOff val="0"/>
                                <a:satOff val="0"/>
                                <a:lumOff val="0"/>
                                <a:alpha val="0"/>
                              </a:schemeClr>
                            </a:solidFill>
                          </a:ln>
                          <a:solidFill>
                            <a:schemeClr val="tx1">
                              <a:lumMod val="75000"/>
                            </a:schemeClr>
                          </a:solidFill>
                          <a:latin typeface="+mn-lt"/>
                          <a:ea typeface="+mn-ea"/>
                          <a:cs typeface="+mn-cs"/>
                        </a:rPr>
                        <a:t>Marketing specialist</a:t>
                      </a:r>
                    </a:p>
                    <a:p>
                      <a:pPr marL="117475" indent="-117475" algn="l" defTabSz="914363" rtl="0" eaLnBrk="1" latinLnBrk="0" hangingPunct="1">
                        <a:spcBef>
                          <a:spcPts val="100"/>
                        </a:spcBef>
                        <a:buClr>
                          <a:schemeClr val="tx1">
                            <a:lumMod val="75000"/>
                          </a:schemeClr>
                        </a:buClr>
                        <a:buFont typeface="Arial" panose="020B0604020202020204" pitchFamily="34" charset="0"/>
                        <a:buChar char="•"/>
                      </a:pPr>
                      <a:r>
                        <a:rPr lang="en-US" sz="1200" kern="1200" baseline="0" dirty="0">
                          <a:ln>
                            <a:solidFill>
                              <a:schemeClr val="lt1">
                                <a:hueOff val="0"/>
                                <a:satOff val="0"/>
                                <a:lumOff val="0"/>
                                <a:alpha val="0"/>
                              </a:schemeClr>
                            </a:solidFill>
                          </a:ln>
                          <a:solidFill>
                            <a:schemeClr val="tx1">
                              <a:lumMod val="75000"/>
                            </a:schemeClr>
                          </a:solidFill>
                          <a:latin typeface="+mn-lt"/>
                          <a:ea typeface="+mn-ea"/>
                          <a:cs typeface="+mn-cs"/>
                        </a:rPr>
                        <a:t>R&amp;D  </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17475" indent="-117475" algn="l" defTabSz="914363" rtl="0" eaLnBrk="1" latinLnBrk="0" hangingPunct="1">
                        <a:spcBef>
                          <a:spcPts val="100"/>
                        </a:spcBef>
                        <a:buClr>
                          <a:schemeClr val="tx1">
                            <a:lumMod val="75000"/>
                          </a:schemeClr>
                        </a:buClr>
                        <a:buFont typeface="Arial" panose="020B0604020202020204" pitchFamily="34" charset="0"/>
                        <a:buChar char="•"/>
                      </a:pPr>
                      <a:r>
                        <a:rPr lang="en-US" sz="1200" kern="1200" dirty="0">
                          <a:ln>
                            <a:solidFill>
                              <a:schemeClr val="lt1">
                                <a:hueOff val="0"/>
                                <a:satOff val="0"/>
                                <a:lumOff val="0"/>
                                <a:alpha val="0"/>
                              </a:schemeClr>
                            </a:solidFill>
                          </a:ln>
                          <a:solidFill>
                            <a:schemeClr val="tx1">
                              <a:lumMod val="75000"/>
                            </a:schemeClr>
                          </a:solidFill>
                          <a:latin typeface="+mn-lt"/>
                          <a:ea typeface="+mn-ea"/>
                          <a:cs typeface="+mn-cs"/>
                        </a:rPr>
                        <a:t>Field</a:t>
                      </a:r>
                      <a:r>
                        <a:rPr lang="en-US" sz="1200" kern="1200" baseline="0" dirty="0">
                          <a:ln>
                            <a:solidFill>
                              <a:schemeClr val="lt1">
                                <a:hueOff val="0"/>
                                <a:satOff val="0"/>
                                <a:lumOff val="0"/>
                                <a:alpha val="0"/>
                              </a:schemeClr>
                            </a:solidFill>
                          </a:ln>
                          <a:solidFill>
                            <a:schemeClr val="tx1">
                              <a:lumMod val="75000"/>
                            </a:schemeClr>
                          </a:solidFill>
                          <a:latin typeface="+mn-lt"/>
                          <a:ea typeface="+mn-ea"/>
                          <a:cs typeface="+mn-cs"/>
                        </a:rPr>
                        <a:t> engineer </a:t>
                      </a:r>
                    </a:p>
                    <a:p>
                      <a:pPr marL="117475" indent="-117475" algn="l" defTabSz="914363" rtl="0" eaLnBrk="1" latinLnBrk="0" hangingPunct="1">
                        <a:spcBef>
                          <a:spcPts val="100"/>
                        </a:spcBef>
                        <a:buClr>
                          <a:schemeClr val="tx1">
                            <a:lumMod val="75000"/>
                          </a:schemeClr>
                        </a:buClr>
                        <a:buFont typeface="Arial" panose="020B0604020202020204" pitchFamily="34" charset="0"/>
                        <a:buChar char="•"/>
                      </a:pPr>
                      <a:r>
                        <a:rPr lang="en-US" sz="1200" kern="1200" baseline="0" dirty="0">
                          <a:ln>
                            <a:solidFill>
                              <a:schemeClr val="lt1">
                                <a:hueOff val="0"/>
                                <a:satOff val="0"/>
                                <a:lumOff val="0"/>
                                <a:alpha val="0"/>
                              </a:schemeClr>
                            </a:solidFill>
                          </a:ln>
                          <a:solidFill>
                            <a:schemeClr val="tx1">
                              <a:lumMod val="75000"/>
                            </a:schemeClr>
                          </a:solidFill>
                          <a:latin typeface="+mn-lt"/>
                          <a:ea typeface="+mn-ea"/>
                          <a:cs typeface="+mn-cs"/>
                        </a:rPr>
                        <a:t>Production Technician </a:t>
                      </a:r>
                      <a:endParaRPr lang="en-US" sz="1200" kern="1200" dirty="0">
                        <a:ln>
                          <a:solidFill>
                            <a:schemeClr val="lt1">
                              <a:hueOff val="0"/>
                              <a:satOff val="0"/>
                              <a:lumOff val="0"/>
                              <a:alpha val="0"/>
                            </a:schemeClr>
                          </a:solidFill>
                        </a:ln>
                        <a:solidFill>
                          <a:schemeClr val="tx1">
                            <a:lumMod val="75000"/>
                          </a:schemeClr>
                        </a:solidFill>
                        <a:latin typeface="+mn-lt"/>
                        <a:ea typeface="+mn-ea"/>
                        <a:cs typeface="+mn-cs"/>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17475" indent="-117475" algn="l" defTabSz="914363" rtl="0" eaLnBrk="1" latinLnBrk="0" hangingPunct="1">
                        <a:spcBef>
                          <a:spcPts val="100"/>
                        </a:spcBef>
                        <a:buClr>
                          <a:schemeClr val="tx1">
                            <a:lumMod val="75000"/>
                          </a:schemeClr>
                        </a:buClr>
                        <a:buFont typeface="Arial" panose="020B0604020202020204" pitchFamily="34" charset="0"/>
                        <a:buChar char="•"/>
                      </a:pPr>
                      <a:r>
                        <a:rPr lang="en-US" sz="1200" kern="1200" dirty="0">
                          <a:ln>
                            <a:solidFill>
                              <a:schemeClr val="lt1">
                                <a:hueOff val="0"/>
                                <a:satOff val="0"/>
                                <a:lumOff val="0"/>
                                <a:alpha val="0"/>
                              </a:schemeClr>
                            </a:solidFill>
                          </a:ln>
                          <a:solidFill>
                            <a:schemeClr val="tx1">
                              <a:lumMod val="75000"/>
                            </a:schemeClr>
                          </a:solidFill>
                          <a:latin typeface="+mn-lt"/>
                          <a:ea typeface="+mn-ea"/>
                          <a:cs typeface="+mn-cs"/>
                        </a:rPr>
                        <a:t>Auditors </a:t>
                      </a:r>
                    </a:p>
                    <a:p>
                      <a:pPr marL="117475" indent="-117475" algn="l" defTabSz="914363" rtl="0" eaLnBrk="1" latinLnBrk="0" hangingPunct="1">
                        <a:spcBef>
                          <a:spcPts val="100"/>
                        </a:spcBef>
                        <a:buClr>
                          <a:schemeClr val="tx1">
                            <a:lumMod val="75000"/>
                          </a:schemeClr>
                        </a:buClr>
                        <a:buFont typeface="Arial" panose="020B0604020202020204" pitchFamily="34" charset="0"/>
                        <a:buChar char="•"/>
                      </a:pPr>
                      <a:r>
                        <a:rPr lang="en-US" sz="1200" kern="1200" dirty="0">
                          <a:ln>
                            <a:solidFill>
                              <a:schemeClr val="lt1">
                                <a:hueOff val="0"/>
                                <a:satOff val="0"/>
                                <a:lumOff val="0"/>
                                <a:alpha val="0"/>
                              </a:schemeClr>
                            </a:solidFill>
                          </a:ln>
                          <a:solidFill>
                            <a:schemeClr val="tx1">
                              <a:lumMod val="75000"/>
                            </a:schemeClr>
                          </a:solidFill>
                          <a:latin typeface="+mn-lt"/>
                          <a:ea typeface="+mn-ea"/>
                          <a:cs typeface="+mn-cs"/>
                        </a:rPr>
                        <a:t>Stock trader</a:t>
                      </a:r>
                    </a:p>
                    <a:p>
                      <a:pPr marL="117475" indent="-117475" algn="l" defTabSz="914363" rtl="0" eaLnBrk="1" latinLnBrk="0" hangingPunct="1">
                        <a:spcBef>
                          <a:spcPts val="100"/>
                        </a:spcBef>
                        <a:buClr>
                          <a:schemeClr val="tx1">
                            <a:lumMod val="75000"/>
                          </a:schemeClr>
                        </a:buClr>
                        <a:buFont typeface="Arial" panose="020B0604020202020204" pitchFamily="34" charset="0"/>
                        <a:buChar char="•"/>
                      </a:pPr>
                      <a:r>
                        <a:rPr lang="en-US" sz="1200" kern="1200" baseline="0" dirty="0">
                          <a:ln>
                            <a:solidFill>
                              <a:schemeClr val="lt1">
                                <a:hueOff val="0"/>
                                <a:satOff val="0"/>
                                <a:lumOff val="0"/>
                                <a:alpha val="0"/>
                              </a:schemeClr>
                            </a:solidFill>
                          </a:ln>
                          <a:solidFill>
                            <a:schemeClr val="tx1">
                              <a:lumMod val="75000"/>
                            </a:schemeClr>
                          </a:solidFill>
                          <a:latin typeface="+mn-lt"/>
                          <a:ea typeface="+mn-ea"/>
                          <a:cs typeface="+mn-cs"/>
                        </a:rPr>
                        <a:t>Investment advisor </a:t>
                      </a:r>
                    </a:p>
                    <a:p>
                      <a:pPr marL="117475" indent="-117475" algn="l" defTabSz="914363" rtl="0" eaLnBrk="1" latinLnBrk="0" hangingPunct="1">
                        <a:spcBef>
                          <a:spcPts val="100"/>
                        </a:spcBef>
                        <a:buClr>
                          <a:schemeClr val="tx1">
                            <a:lumMod val="75000"/>
                          </a:schemeClr>
                        </a:buClr>
                        <a:buFont typeface="Arial" panose="020B0604020202020204" pitchFamily="34" charset="0"/>
                        <a:buChar char="•"/>
                      </a:pPr>
                      <a:r>
                        <a:rPr lang="en-US" sz="1200" kern="1200" baseline="0" dirty="0">
                          <a:ln>
                            <a:solidFill>
                              <a:schemeClr val="lt1">
                                <a:hueOff val="0"/>
                                <a:satOff val="0"/>
                                <a:lumOff val="0"/>
                                <a:alpha val="0"/>
                              </a:schemeClr>
                            </a:solidFill>
                          </a:ln>
                          <a:solidFill>
                            <a:schemeClr val="tx1">
                              <a:lumMod val="75000"/>
                            </a:schemeClr>
                          </a:solidFill>
                          <a:latin typeface="+mn-lt"/>
                          <a:ea typeface="+mn-ea"/>
                          <a:cs typeface="+mn-cs"/>
                        </a:rPr>
                        <a:t>M&amp;A </a:t>
                      </a:r>
                      <a:endParaRPr lang="en-US" sz="1200" kern="1200" dirty="0">
                        <a:ln>
                          <a:solidFill>
                            <a:schemeClr val="lt1">
                              <a:hueOff val="0"/>
                              <a:satOff val="0"/>
                              <a:lumOff val="0"/>
                              <a:alpha val="0"/>
                            </a:schemeClr>
                          </a:solidFill>
                        </a:ln>
                        <a:solidFill>
                          <a:schemeClr val="tx1">
                            <a:lumMod val="75000"/>
                          </a:schemeClr>
                        </a:solidFill>
                        <a:latin typeface="+mn-lt"/>
                        <a:ea typeface="+mn-ea"/>
                        <a:cs typeface="+mn-cs"/>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17475" indent="-117475" algn="l" defTabSz="914363" rtl="0" eaLnBrk="1" latinLnBrk="0" hangingPunct="1">
                        <a:spcBef>
                          <a:spcPts val="100"/>
                        </a:spcBef>
                        <a:buClr>
                          <a:schemeClr val="tx1">
                            <a:lumMod val="75000"/>
                          </a:schemeClr>
                        </a:buClr>
                        <a:buFont typeface="Arial" panose="020B0604020202020204" pitchFamily="34" charset="0"/>
                        <a:buChar char="•"/>
                      </a:pPr>
                      <a:r>
                        <a:rPr lang="en-US" sz="1200" kern="1200" dirty="0">
                          <a:ln>
                            <a:solidFill>
                              <a:schemeClr val="lt1">
                                <a:hueOff val="0"/>
                                <a:satOff val="0"/>
                                <a:lumOff val="0"/>
                                <a:alpha val="0"/>
                              </a:schemeClr>
                            </a:solidFill>
                          </a:ln>
                          <a:solidFill>
                            <a:schemeClr val="tx1">
                              <a:lumMod val="75000"/>
                            </a:schemeClr>
                          </a:solidFill>
                          <a:latin typeface="+mn-lt"/>
                          <a:ea typeface="+mn-ea"/>
                          <a:cs typeface="+mn-cs"/>
                        </a:rPr>
                        <a:t>Regulatory authorities </a:t>
                      </a:r>
                    </a:p>
                    <a:p>
                      <a:pPr marL="117475" indent="-117475" algn="l" defTabSz="914363" rtl="0" eaLnBrk="1" latinLnBrk="0" hangingPunct="1">
                        <a:spcBef>
                          <a:spcPts val="100"/>
                        </a:spcBef>
                        <a:buClr>
                          <a:schemeClr val="tx1">
                            <a:lumMod val="75000"/>
                          </a:schemeClr>
                        </a:buClr>
                        <a:buFont typeface="Arial" panose="020B0604020202020204" pitchFamily="34" charset="0"/>
                        <a:buChar char="•"/>
                      </a:pPr>
                      <a:r>
                        <a:rPr lang="en-US" sz="1200" kern="1200" dirty="0">
                          <a:ln>
                            <a:solidFill>
                              <a:schemeClr val="lt1">
                                <a:hueOff val="0"/>
                                <a:satOff val="0"/>
                                <a:lumOff val="0"/>
                                <a:alpha val="0"/>
                              </a:schemeClr>
                            </a:solidFill>
                          </a:ln>
                          <a:solidFill>
                            <a:schemeClr val="tx1">
                              <a:lumMod val="75000"/>
                            </a:schemeClr>
                          </a:solidFill>
                          <a:latin typeface="+mn-lt"/>
                          <a:ea typeface="+mn-ea"/>
                          <a:cs typeface="+mn-cs"/>
                        </a:rPr>
                        <a:t>Agencies </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17475" indent="-117475" algn="l" defTabSz="914363" rtl="0" eaLnBrk="1" latinLnBrk="0" hangingPunct="1">
                        <a:spcBef>
                          <a:spcPts val="100"/>
                        </a:spcBef>
                        <a:buClr>
                          <a:schemeClr val="tx1">
                            <a:lumMod val="75000"/>
                          </a:schemeClr>
                        </a:buClr>
                        <a:buFont typeface="Arial" panose="020B0604020202020204" pitchFamily="34" charset="0"/>
                        <a:buChar char="•"/>
                      </a:pPr>
                      <a:endParaRPr lang="en-US" sz="1200" kern="1200" dirty="0">
                        <a:ln>
                          <a:solidFill>
                            <a:schemeClr val="lt1">
                              <a:hueOff val="0"/>
                              <a:satOff val="0"/>
                              <a:lumOff val="0"/>
                              <a:alpha val="0"/>
                            </a:schemeClr>
                          </a:solidFill>
                        </a:ln>
                        <a:solidFill>
                          <a:schemeClr val="tx1">
                            <a:lumMod val="75000"/>
                          </a:schemeClr>
                        </a:solidFill>
                        <a:latin typeface="+mn-lt"/>
                        <a:ea typeface="+mn-ea"/>
                        <a:cs typeface="+mn-cs"/>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17475" indent="-117475" algn="l" defTabSz="914363" rtl="0" eaLnBrk="1" latinLnBrk="0" hangingPunct="1">
                        <a:spcBef>
                          <a:spcPts val="100"/>
                        </a:spcBef>
                        <a:buClr>
                          <a:schemeClr val="tx1">
                            <a:lumMod val="75000"/>
                          </a:schemeClr>
                        </a:buClr>
                        <a:buFont typeface="Arial" panose="020B0604020202020204" pitchFamily="34" charset="0"/>
                        <a:buChar char="•"/>
                      </a:pPr>
                      <a:r>
                        <a:rPr lang="en-US" sz="1200" kern="1200" dirty="0">
                          <a:ln>
                            <a:solidFill>
                              <a:schemeClr val="lt1">
                                <a:hueOff val="0"/>
                                <a:satOff val="0"/>
                                <a:lumOff val="0"/>
                                <a:alpha val="0"/>
                              </a:schemeClr>
                            </a:solidFill>
                          </a:ln>
                          <a:solidFill>
                            <a:schemeClr val="tx1">
                              <a:lumMod val="75000"/>
                            </a:schemeClr>
                          </a:solidFill>
                          <a:latin typeface="+mn-lt"/>
                          <a:ea typeface="+mn-ea"/>
                          <a:cs typeface="+mn-cs"/>
                        </a:rPr>
                        <a:t>In-house consultant</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1037129">
                <a:tc>
                  <a:txBody>
                    <a:bodyPr/>
                    <a:lstStyle/>
                    <a:p>
                      <a:r>
                        <a:rPr lang="en-US" sz="1200" dirty="0">
                          <a:ln>
                            <a:solidFill>
                              <a:schemeClr val="lt1">
                                <a:hueOff val="0"/>
                                <a:satOff val="0"/>
                                <a:lumOff val="0"/>
                                <a:alpha val="0"/>
                              </a:schemeClr>
                            </a:solidFill>
                          </a:ln>
                          <a:solidFill>
                            <a:schemeClr val="tx1">
                              <a:lumMod val="50000"/>
                            </a:schemeClr>
                          </a:solidFill>
                        </a:rPr>
                        <a:t>Deskbound </a:t>
                      </a:r>
                      <a:br>
                        <a:rPr lang="en-US" sz="1200" dirty="0">
                          <a:ln>
                            <a:solidFill>
                              <a:schemeClr val="lt1">
                                <a:hueOff val="0"/>
                                <a:satOff val="0"/>
                                <a:lumOff val="0"/>
                                <a:alpha val="0"/>
                              </a:schemeClr>
                            </a:solidFill>
                          </a:ln>
                          <a:solidFill>
                            <a:schemeClr val="tx1">
                              <a:lumMod val="50000"/>
                            </a:schemeClr>
                          </a:solidFill>
                        </a:rPr>
                      </a:br>
                      <a:r>
                        <a:rPr lang="en-US" sz="1200" dirty="0">
                          <a:ln>
                            <a:solidFill>
                              <a:schemeClr val="lt1">
                                <a:hueOff val="0"/>
                                <a:satOff val="0"/>
                                <a:lumOff val="0"/>
                                <a:alpha val="0"/>
                              </a:schemeClr>
                            </a:solidFill>
                          </a:ln>
                          <a:solidFill>
                            <a:schemeClr val="tx1">
                              <a:lumMod val="50000"/>
                            </a:schemeClr>
                          </a:solidFill>
                        </a:rPr>
                        <a:t>Contributor</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17475" indent="-117475" algn="l" defTabSz="914363" rtl="0" eaLnBrk="1" latinLnBrk="0" hangingPunct="1">
                        <a:spcBef>
                          <a:spcPts val="100"/>
                        </a:spcBef>
                        <a:buClr>
                          <a:schemeClr val="tx1">
                            <a:lumMod val="75000"/>
                          </a:schemeClr>
                        </a:buClr>
                        <a:buFont typeface="Arial" panose="020B0604020202020204" pitchFamily="34" charset="0"/>
                        <a:buChar char="•"/>
                      </a:pPr>
                      <a:r>
                        <a:rPr lang="en-US" sz="1200" kern="1200" baseline="0" dirty="0">
                          <a:ln>
                            <a:solidFill>
                              <a:schemeClr val="lt1">
                                <a:hueOff val="0"/>
                                <a:satOff val="0"/>
                                <a:lumOff val="0"/>
                                <a:alpha val="0"/>
                              </a:schemeClr>
                            </a:solidFill>
                          </a:ln>
                          <a:solidFill>
                            <a:schemeClr val="tx1">
                              <a:lumMod val="75000"/>
                            </a:schemeClr>
                          </a:solidFill>
                          <a:latin typeface="+mn-lt"/>
                          <a:ea typeface="+mn-ea"/>
                          <a:cs typeface="+mn-cs"/>
                        </a:rPr>
                        <a:t>Accounting </a:t>
                      </a:r>
                    </a:p>
                    <a:p>
                      <a:pPr marL="117475" indent="-117475" algn="l" defTabSz="914363" rtl="0" eaLnBrk="1" latinLnBrk="0" hangingPunct="1">
                        <a:spcBef>
                          <a:spcPts val="100"/>
                        </a:spcBef>
                        <a:buClr>
                          <a:schemeClr val="tx1">
                            <a:lumMod val="75000"/>
                          </a:schemeClr>
                        </a:buClr>
                        <a:buFont typeface="Arial" panose="020B0604020202020204" pitchFamily="34" charset="0"/>
                        <a:buChar char="•"/>
                      </a:pPr>
                      <a:r>
                        <a:rPr lang="en-US" sz="1200" kern="1200" baseline="0" dirty="0">
                          <a:ln>
                            <a:solidFill>
                              <a:schemeClr val="lt1">
                                <a:hueOff val="0"/>
                                <a:satOff val="0"/>
                                <a:lumOff val="0"/>
                                <a:alpha val="0"/>
                              </a:schemeClr>
                            </a:solidFill>
                          </a:ln>
                          <a:solidFill>
                            <a:schemeClr val="tx1">
                              <a:lumMod val="75000"/>
                            </a:schemeClr>
                          </a:solidFill>
                          <a:latin typeface="+mn-lt"/>
                          <a:ea typeface="+mn-ea"/>
                          <a:cs typeface="+mn-cs"/>
                        </a:rPr>
                        <a:t>Controller </a:t>
                      </a:r>
                    </a:p>
                    <a:p>
                      <a:pPr marL="117475" indent="-117475" algn="l" defTabSz="914363" rtl="0" eaLnBrk="1" latinLnBrk="0" hangingPunct="1">
                        <a:spcBef>
                          <a:spcPts val="100"/>
                        </a:spcBef>
                        <a:buClr>
                          <a:schemeClr val="tx1">
                            <a:lumMod val="75000"/>
                          </a:schemeClr>
                        </a:buClr>
                        <a:buFont typeface="Arial" panose="020B0604020202020204" pitchFamily="34" charset="0"/>
                        <a:buChar char="•"/>
                      </a:pPr>
                      <a:r>
                        <a:rPr lang="en-US" sz="1200" kern="1200" baseline="0" dirty="0">
                          <a:ln>
                            <a:solidFill>
                              <a:schemeClr val="lt1">
                                <a:hueOff val="0"/>
                                <a:satOff val="0"/>
                                <a:lumOff val="0"/>
                                <a:alpha val="0"/>
                              </a:schemeClr>
                            </a:solidFill>
                          </a:ln>
                          <a:solidFill>
                            <a:schemeClr val="tx1">
                              <a:lumMod val="75000"/>
                            </a:schemeClr>
                          </a:solidFill>
                          <a:latin typeface="+mn-lt"/>
                          <a:ea typeface="+mn-ea"/>
                          <a:cs typeface="+mn-cs"/>
                        </a:rPr>
                        <a:t>HR specialist</a:t>
                      </a:r>
                    </a:p>
                    <a:p>
                      <a:pPr marL="117475" indent="-117475" algn="l" defTabSz="914363" rtl="0" eaLnBrk="1" latinLnBrk="0" hangingPunct="1">
                        <a:spcBef>
                          <a:spcPts val="100"/>
                        </a:spcBef>
                        <a:buClr>
                          <a:schemeClr val="tx1">
                            <a:lumMod val="75000"/>
                          </a:schemeClr>
                        </a:buClr>
                        <a:buFont typeface="Arial" panose="020B0604020202020204" pitchFamily="34" charset="0"/>
                        <a:buChar char="•"/>
                      </a:pPr>
                      <a:r>
                        <a:rPr lang="en-US" sz="1200" kern="1200" baseline="0" dirty="0">
                          <a:ln>
                            <a:solidFill>
                              <a:schemeClr val="lt1">
                                <a:hueOff val="0"/>
                                <a:satOff val="0"/>
                                <a:lumOff val="0"/>
                                <a:alpha val="0"/>
                              </a:schemeClr>
                            </a:solidFill>
                          </a:ln>
                          <a:solidFill>
                            <a:schemeClr val="tx1">
                              <a:lumMod val="75000"/>
                            </a:schemeClr>
                          </a:solidFill>
                          <a:latin typeface="+mn-lt"/>
                          <a:ea typeface="+mn-ea"/>
                          <a:cs typeface="+mn-cs"/>
                        </a:rPr>
                        <a:t>Legal officer</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17475" indent="-117475" algn="l" defTabSz="914363" rtl="0" eaLnBrk="1" latinLnBrk="0" hangingPunct="1">
                        <a:spcBef>
                          <a:spcPts val="100"/>
                        </a:spcBef>
                        <a:buClr>
                          <a:schemeClr val="tx1">
                            <a:lumMod val="75000"/>
                          </a:schemeClr>
                        </a:buClr>
                        <a:buFont typeface="Arial" panose="020B0604020202020204" pitchFamily="34" charset="0"/>
                        <a:buChar char="•"/>
                      </a:pPr>
                      <a:r>
                        <a:rPr lang="en-US" sz="1200" kern="1200" dirty="0">
                          <a:ln>
                            <a:solidFill>
                              <a:schemeClr val="lt1">
                                <a:hueOff val="0"/>
                                <a:satOff val="0"/>
                                <a:lumOff val="0"/>
                                <a:alpha val="0"/>
                              </a:schemeClr>
                            </a:solidFill>
                          </a:ln>
                          <a:solidFill>
                            <a:schemeClr val="tx1">
                              <a:lumMod val="75000"/>
                            </a:schemeClr>
                          </a:solidFill>
                          <a:latin typeface="+mn-lt"/>
                          <a:ea typeface="+mn-ea"/>
                          <a:cs typeface="+mn-cs"/>
                        </a:rPr>
                        <a:t>Scientist</a:t>
                      </a:r>
                    </a:p>
                    <a:p>
                      <a:pPr marL="117475" indent="-117475" algn="l" defTabSz="914363" rtl="0" eaLnBrk="1" latinLnBrk="0" hangingPunct="1">
                        <a:spcBef>
                          <a:spcPts val="100"/>
                        </a:spcBef>
                        <a:buClr>
                          <a:schemeClr val="tx1">
                            <a:lumMod val="75000"/>
                          </a:schemeClr>
                        </a:buClr>
                        <a:buFont typeface="Arial" panose="020B0604020202020204" pitchFamily="34" charset="0"/>
                        <a:buChar char="•"/>
                      </a:pPr>
                      <a:r>
                        <a:rPr lang="en-US" sz="1200" kern="1200" baseline="0" dirty="0">
                          <a:ln>
                            <a:solidFill>
                              <a:schemeClr val="lt1">
                                <a:hueOff val="0"/>
                                <a:satOff val="0"/>
                                <a:lumOff val="0"/>
                                <a:alpha val="0"/>
                              </a:schemeClr>
                            </a:solidFill>
                          </a:ln>
                          <a:solidFill>
                            <a:schemeClr val="tx1">
                              <a:lumMod val="75000"/>
                            </a:schemeClr>
                          </a:solidFill>
                          <a:latin typeface="+mn-lt"/>
                          <a:ea typeface="+mn-ea"/>
                          <a:cs typeface="+mn-cs"/>
                        </a:rPr>
                        <a:t>Back Office </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17475" marR="0" indent="-117475" algn="l" defTabSz="914363" rtl="0" eaLnBrk="1" fontAlgn="auto" latinLnBrk="0" hangingPunct="1">
                        <a:lnSpc>
                          <a:spcPct val="100000"/>
                        </a:lnSpc>
                        <a:spcBef>
                          <a:spcPts val="100"/>
                        </a:spcBef>
                        <a:spcAft>
                          <a:spcPts val="0"/>
                        </a:spcAft>
                        <a:buClr>
                          <a:schemeClr val="tx1">
                            <a:lumMod val="75000"/>
                          </a:schemeClr>
                        </a:buClr>
                        <a:buSzTx/>
                        <a:buFont typeface="Arial" panose="020B0604020202020204" pitchFamily="34" charset="0"/>
                        <a:buChar char="•"/>
                        <a:tabLst/>
                        <a:defRPr/>
                      </a:pPr>
                      <a:r>
                        <a:rPr lang="en-US" sz="1200" kern="1200" dirty="0">
                          <a:ln>
                            <a:solidFill>
                              <a:schemeClr val="lt1">
                                <a:hueOff val="0"/>
                                <a:satOff val="0"/>
                                <a:lumOff val="0"/>
                                <a:alpha val="0"/>
                              </a:schemeClr>
                            </a:solidFill>
                          </a:ln>
                          <a:solidFill>
                            <a:schemeClr val="tx1">
                              <a:lumMod val="75000"/>
                            </a:schemeClr>
                          </a:solidFill>
                          <a:latin typeface="+mn-lt"/>
                          <a:ea typeface="+mn-ea"/>
                          <a:cs typeface="+mn-cs"/>
                        </a:rPr>
                        <a:t>Analyst</a:t>
                      </a:r>
                    </a:p>
                    <a:p>
                      <a:pPr marL="117475" indent="-117475" algn="l" defTabSz="914363" rtl="0" eaLnBrk="1" latinLnBrk="0" hangingPunct="1">
                        <a:spcBef>
                          <a:spcPts val="100"/>
                        </a:spcBef>
                        <a:buClr>
                          <a:schemeClr val="tx1">
                            <a:lumMod val="75000"/>
                          </a:schemeClr>
                        </a:buClr>
                        <a:buFont typeface="Arial" panose="020B0604020202020204" pitchFamily="34" charset="0"/>
                        <a:buChar char="•"/>
                      </a:pPr>
                      <a:r>
                        <a:rPr lang="en-US" sz="1200" kern="1200" dirty="0">
                          <a:ln>
                            <a:solidFill>
                              <a:schemeClr val="lt1">
                                <a:hueOff val="0"/>
                                <a:satOff val="0"/>
                                <a:lumOff val="0"/>
                                <a:alpha val="0"/>
                              </a:schemeClr>
                            </a:solidFill>
                          </a:ln>
                          <a:solidFill>
                            <a:schemeClr val="tx1">
                              <a:lumMod val="75000"/>
                            </a:schemeClr>
                          </a:solidFill>
                          <a:latin typeface="+mn-lt"/>
                          <a:ea typeface="+mn-ea"/>
                          <a:cs typeface="+mn-cs"/>
                        </a:rPr>
                        <a:t>Accountant </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17475" indent="-117475" algn="l" defTabSz="914363" rtl="0" eaLnBrk="1" latinLnBrk="0" hangingPunct="1">
                        <a:spcBef>
                          <a:spcPts val="100"/>
                        </a:spcBef>
                        <a:buClr>
                          <a:schemeClr val="tx1">
                            <a:lumMod val="75000"/>
                          </a:schemeClr>
                        </a:buClr>
                        <a:buFont typeface="Arial" panose="020B0604020202020204" pitchFamily="34" charset="0"/>
                        <a:buChar char="•"/>
                      </a:pPr>
                      <a:endParaRPr lang="en-US" sz="1200" kern="1200" dirty="0">
                        <a:ln>
                          <a:solidFill>
                            <a:schemeClr val="lt1">
                              <a:hueOff val="0"/>
                              <a:satOff val="0"/>
                              <a:lumOff val="0"/>
                              <a:alpha val="0"/>
                            </a:schemeClr>
                          </a:solidFill>
                        </a:ln>
                        <a:solidFill>
                          <a:schemeClr val="tx1">
                            <a:lumMod val="75000"/>
                          </a:schemeClr>
                        </a:solidFill>
                        <a:latin typeface="+mn-lt"/>
                        <a:ea typeface="+mn-ea"/>
                        <a:cs typeface="+mn-cs"/>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17475" indent="-117475" algn="l" defTabSz="914363" rtl="0" eaLnBrk="1" latinLnBrk="0" hangingPunct="1">
                        <a:spcBef>
                          <a:spcPts val="100"/>
                        </a:spcBef>
                        <a:buClr>
                          <a:schemeClr val="tx1">
                            <a:lumMod val="75000"/>
                          </a:schemeClr>
                        </a:buClr>
                        <a:buFont typeface="Arial" panose="020B0604020202020204" pitchFamily="34" charset="0"/>
                        <a:buChar char="•"/>
                      </a:pPr>
                      <a:r>
                        <a:rPr lang="en-US" sz="1200" kern="1200" dirty="0">
                          <a:ln>
                            <a:solidFill>
                              <a:schemeClr val="lt1">
                                <a:hueOff val="0"/>
                                <a:satOff val="0"/>
                                <a:lumOff val="0"/>
                                <a:alpha val="0"/>
                              </a:schemeClr>
                            </a:solidFill>
                          </a:ln>
                          <a:solidFill>
                            <a:schemeClr val="tx1">
                              <a:lumMod val="75000"/>
                            </a:schemeClr>
                          </a:solidFill>
                          <a:latin typeface="+mn-lt"/>
                          <a:ea typeface="+mn-ea"/>
                          <a:cs typeface="+mn-cs"/>
                        </a:rPr>
                        <a:t>R&amp;D</a:t>
                      </a:r>
                      <a:r>
                        <a:rPr lang="en-US" sz="1200" kern="1200" baseline="0" dirty="0">
                          <a:ln>
                            <a:solidFill>
                              <a:schemeClr val="lt1">
                                <a:hueOff val="0"/>
                                <a:satOff val="0"/>
                                <a:lumOff val="0"/>
                                <a:alpha val="0"/>
                              </a:schemeClr>
                            </a:solidFill>
                          </a:ln>
                          <a:solidFill>
                            <a:schemeClr val="tx1">
                              <a:lumMod val="75000"/>
                            </a:schemeClr>
                          </a:solidFill>
                          <a:latin typeface="+mn-lt"/>
                          <a:ea typeface="+mn-ea"/>
                          <a:cs typeface="+mn-cs"/>
                        </a:rPr>
                        <a:t> </a:t>
                      </a:r>
                      <a:endParaRPr lang="en-US" sz="1200" kern="1200" dirty="0">
                        <a:ln>
                          <a:solidFill>
                            <a:schemeClr val="lt1">
                              <a:hueOff val="0"/>
                              <a:satOff val="0"/>
                              <a:lumOff val="0"/>
                              <a:alpha val="0"/>
                            </a:schemeClr>
                          </a:solidFill>
                        </a:ln>
                        <a:solidFill>
                          <a:schemeClr val="tx1">
                            <a:lumMod val="75000"/>
                          </a:schemeClr>
                        </a:solidFill>
                        <a:latin typeface="+mn-lt"/>
                        <a:ea typeface="+mn-ea"/>
                        <a:cs typeface="+mn-cs"/>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indent="0" algn="l" defTabSz="914363" rtl="0" eaLnBrk="1" latinLnBrk="0" hangingPunct="1">
                        <a:spcBef>
                          <a:spcPts val="100"/>
                        </a:spcBef>
                        <a:buClr>
                          <a:schemeClr val="tx1">
                            <a:lumMod val="75000"/>
                          </a:schemeClr>
                        </a:buClr>
                        <a:buFont typeface="Arial" panose="020B0604020202020204" pitchFamily="34" charset="0"/>
                        <a:buNone/>
                      </a:pPr>
                      <a:endParaRPr lang="en-US" sz="1200" kern="1200" dirty="0">
                        <a:ln>
                          <a:solidFill>
                            <a:schemeClr val="lt1">
                              <a:hueOff val="0"/>
                              <a:satOff val="0"/>
                              <a:lumOff val="0"/>
                              <a:alpha val="0"/>
                            </a:schemeClr>
                          </a:solidFill>
                        </a:ln>
                        <a:solidFill>
                          <a:schemeClr val="tx1">
                            <a:lumMod val="75000"/>
                          </a:schemeClr>
                        </a:solidFill>
                        <a:latin typeface="+mn-lt"/>
                        <a:ea typeface="+mn-ea"/>
                        <a:cs typeface="+mn-cs"/>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1037129">
                <a:tc>
                  <a:txBody>
                    <a:bodyPr/>
                    <a:lstStyle/>
                    <a:p>
                      <a:r>
                        <a:rPr lang="en-US" sz="1200" dirty="0">
                          <a:ln>
                            <a:solidFill>
                              <a:schemeClr val="lt1">
                                <a:hueOff val="0"/>
                                <a:satOff val="0"/>
                                <a:lumOff val="0"/>
                                <a:alpha val="0"/>
                              </a:schemeClr>
                            </a:solidFill>
                          </a:ln>
                          <a:solidFill>
                            <a:schemeClr val="tx1">
                              <a:lumMod val="50000"/>
                            </a:schemeClr>
                          </a:solidFill>
                        </a:rPr>
                        <a:t>Road Warrior</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17475" indent="-117475" algn="l" defTabSz="914363" rtl="0" eaLnBrk="1" latinLnBrk="0" hangingPunct="1">
                        <a:spcBef>
                          <a:spcPts val="100"/>
                        </a:spcBef>
                        <a:buClr>
                          <a:schemeClr val="tx1">
                            <a:lumMod val="75000"/>
                          </a:schemeClr>
                        </a:buClr>
                        <a:buFont typeface="Arial" panose="020B0604020202020204" pitchFamily="34" charset="0"/>
                        <a:buChar char="•"/>
                      </a:pPr>
                      <a:r>
                        <a:rPr lang="en-US" sz="1200" kern="1200" dirty="0">
                          <a:ln>
                            <a:solidFill>
                              <a:schemeClr val="lt1">
                                <a:hueOff val="0"/>
                                <a:satOff val="0"/>
                                <a:lumOff val="0"/>
                                <a:alpha val="0"/>
                              </a:schemeClr>
                            </a:solidFill>
                          </a:ln>
                          <a:solidFill>
                            <a:schemeClr val="tx1">
                              <a:lumMod val="75000"/>
                            </a:schemeClr>
                          </a:solidFill>
                          <a:latin typeface="+mn-lt"/>
                          <a:ea typeface="+mn-ea"/>
                          <a:cs typeface="+mn-cs"/>
                        </a:rPr>
                        <a:t>Account Manager</a:t>
                      </a:r>
                      <a:r>
                        <a:rPr lang="en-US" sz="1200" kern="1200" baseline="0" dirty="0">
                          <a:ln>
                            <a:solidFill>
                              <a:schemeClr val="lt1">
                                <a:hueOff val="0"/>
                                <a:satOff val="0"/>
                                <a:lumOff val="0"/>
                                <a:alpha val="0"/>
                              </a:schemeClr>
                            </a:solidFill>
                          </a:ln>
                          <a:solidFill>
                            <a:schemeClr val="tx1">
                              <a:lumMod val="75000"/>
                            </a:schemeClr>
                          </a:solidFill>
                          <a:latin typeface="+mn-lt"/>
                          <a:ea typeface="+mn-ea"/>
                          <a:cs typeface="+mn-cs"/>
                        </a:rPr>
                        <a:t> </a:t>
                      </a:r>
                      <a:r>
                        <a:rPr lang="en-US" sz="1200" kern="1200" dirty="0">
                          <a:ln>
                            <a:solidFill>
                              <a:schemeClr val="lt1">
                                <a:hueOff val="0"/>
                                <a:satOff val="0"/>
                                <a:lumOff val="0"/>
                                <a:alpha val="0"/>
                              </a:schemeClr>
                            </a:solidFill>
                          </a:ln>
                          <a:solidFill>
                            <a:schemeClr val="tx1">
                              <a:lumMod val="75000"/>
                            </a:schemeClr>
                          </a:solidFill>
                          <a:latin typeface="+mn-lt"/>
                          <a:ea typeface="+mn-ea"/>
                          <a:cs typeface="+mn-cs"/>
                        </a:rPr>
                        <a:t> </a:t>
                      </a:r>
                    </a:p>
                    <a:p>
                      <a:pPr marL="117475" indent="-117475" algn="l" defTabSz="914363" rtl="0" eaLnBrk="1" latinLnBrk="0" hangingPunct="1">
                        <a:spcBef>
                          <a:spcPts val="100"/>
                        </a:spcBef>
                        <a:buClr>
                          <a:schemeClr val="tx1">
                            <a:lumMod val="75000"/>
                          </a:schemeClr>
                        </a:buClr>
                        <a:buFont typeface="Arial" panose="020B0604020202020204" pitchFamily="34" charset="0"/>
                        <a:buChar char="•"/>
                      </a:pPr>
                      <a:r>
                        <a:rPr lang="en-US" sz="1200" kern="1200" dirty="0">
                          <a:ln>
                            <a:solidFill>
                              <a:schemeClr val="lt1">
                                <a:hueOff val="0"/>
                                <a:satOff val="0"/>
                                <a:lumOff val="0"/>
                                <a:alpha val="0"/>
                              </a:schemeClr>
                            </a:solidFill>
                          </a:ln>
                          <a:solidFill>
                            <a:schemeClr val="tx1">
                              <a:lumMod val="75000"/>
                            </a:schemeClr>
                          </a:solidFill>
                          <a:latin typeface="+mn-lt"/>
                          <a:ea typeface="+mn-ea"/>
                          <a:cs typeface="+mn-cs"/>
                        </a:rPr>
                        <a:t>Sales Representative</a:t>
                      </a:r>
                      <a:r>
                        <a:rPr lang="en-US" sz="1200" kern="1200" baseline="0" dirty="0">
                          <a:ln>
                            <a:solidFill>
                              <a:schemeClr val="lt1">
                                <a:hueOff val="0"/>
                                <a:satOff val="0"/>
                                <a:lumOff val="0"/>
                                <a:alpha val="0"/>
                              </a:schemeClr>
                            </a:solidFill>
                          </a:ln>
                          <a:solidFill>
                            <a:schemeClr val="tx1">
                              <a:lumMod val="75000"/>
                            </a:schemeClr>
                          </a:solidFill>
                          <a:latin typeface="+mn-lt"/>
                          <a:ea typeface="+mn-ea"/>
                          <a:cs typeface="+mn-cs"/>
                        </a:rPr>
                        <a:t>  </a:t>
                      </a:r>
                    </a:p>
                    <a:p>
                      <a:pPr marL="117475" indent="-117475" algn="l" defTabSz="914363" rtl="0" eaLnBrk="1" latinLnBrk="0" hangingPunct="1">
                        <a:spcBef>
                          <a:spcPts val="100"/>
                        </a:spcBef>
                        <a:buClr>
                          <a:schemeClr val="tx1">
                            <a:lumMod val="75000"/>
                          </a:schemeClr>
                        </a:buClr>
                        <a:buFont typeface="Arial" panose="020B0604020202020204" pitchFamily="34" charset="0"/>
                        <a:buChar char="•"/>
                      </a:pPr>
                      <a:r>
                        <a:rPr lang="en-US" sz="1200" kern="1200" dirty="0">
                          <a:ln>
                            <a:solidFill>
                              <a:schemeClr val="lt1">
                                <a:hueOff val="0"/>
                                <a:satOff val="0"/>
                                <a:lumOff val="0"/>
                                <a:alpha val="0"/>
                              </a:schemeClr>
                            </a:solidFill>
                          </a:ln>
                          <a:solidFill>
                            <a:schemeClr val="tx1">
                              <a:lumMod val="75000"/>
                            </a:schemeClr>
                          </a:solidFill>
                          <a:latin typeface="+mn-lt"/>
                          <a:ea typeface="+mn-ea"/>
                          <a:cs typeface="+mn-cs"/>
                        </a:rPr>
                        <a:t>Field Engineer</a:t>
                      </a:r>
                      <a:r>
                        <a:rPr lang="en-US" sz="1200" kern="1200" baseline="0" dirty="0">
                          <a:ln>
                            <a:solidFill>
                              <a:schemeClr val="lt1">
                                <a:hueOff val="0"/>
                                <a:satOff val="0"/>
                                <a:lumOff val="0"/>
                                <a:alpha val="0"/>
                              </a:schemeClr>
                            </a:solidFill>
                          </a:ln>
                          <a:solidFill>
                            <a:schemeClr val="tx1">
                              <a:lumMod val="75000"/>
                            </a:schemeClr>
                          </a:solidFill>
                          <a:latin typeface="+mn-lt"/>
                          <a:ea typeface="+mn-ea"/>
                          <a:cs typeface="+mn-cs"/>
                        </a:rPr>
                        <a:t> </a:t>
                      </a:r>
                    </a:p>
                    <a:p>
                      <a:pPr marL="117475" indent="-117475" algn="l" defTabSz="914363" rtl="0" eaLnBrk="1" latinLnBrk="0" hangingPunct="1">
                        <a:spcBef>
                          <a:spcPts val="100"/>
                        </a:spcBef>
                        <a:buClr>
                          <a:schemeClr val="tx1">
                            <a:lumMod val="75000"/>
                          </a:schemeClr>
                        </a:buClr>
                        <a:buFont typeface="Arial" panose="020B0604020202020204" pitchFamily="34" charset="0"/>
                        <a:buChar char="•"/>
                      </a:pPr>
                      <a:r>
                        <a:rPr lang="en-US" sz="1200" kern="1200" dirty="0">
                          <a:ln>
                            <a:solidFill>
                              <a:schemeClr val="lt1">
                                <a:hueOff val="0"/>
                                <a:satOff val="0"/>
                                <a:lumOff val="0"/>
                                <a:alpha val="0"/>
                              </a:schemeClr>
                            </a:solidFill>
                          </a:ln>
                          <a:solidFill>
                            <a:schemeClr val="tx1">
                              <a:lumMod val="75000"/>
                            </a:schemeClr>
                          </a:solidFill>
                          <a:latin typeface="+mn-lt"/>
                          <a:ea typeface="+mn-ea"/>
                          <a:cs typeface="+mn-cs"/>
                        </a:rPr>
                        <a:t>Business Development</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17475" indent="-117475" algn="l" defTabSz="914363" rtl="0" eaLnBrk="1" latinLnBrk="0" hangingPunct="1">
                        <a:spcBef>
                          <a:spcPts val="100"/>
                        </a:spcBef>
                        <a:buClr>
                          <a:schemeClr val="tx1">
                            <a:lumMod val="75000"/>
                          </a:schemeClr>
                        </a:buClr>
                        <a:buFont typeface="Arial" panose="020B0604020202020204" pitchFamily="34" charset="0"/>
                        <a:buChar char="•"/>
                      </a:pPr>
                      <a:r>
                        <a:rPr lang="en-US" sz="1200" kern="1200" dirty="0">
                          <a:ln>
                            <a:solidFill>
                              <a:schemeClr val="lt1">
                                <a:hueOff val="0"/>
                                <a:satOff val="0"/>
                                <a:lumOff val="0"/>
                                <a:alpha val="0"/>
                              </a:schemeClr>
                            </a:solidFill>
                          </a:ln>
                          <a:solidFill>
                            <a:schemeClr val="tx1">
                              <a:lumMod val="75000"/>
                            </a:schemeClr>
                          </a:solidFill>
                          <a:latin typeface="+mn-lt"/>
                          <a:ea typeface="+mn-ea"/>
                          <a:cs typeface="+mn-cs"/>
                        </a:rPr>
                        <a:t>Field sales </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17475" indent="-117475" algn="l" defTabSz="914363" rtl="0" eaLnBrk="1" latinLnBrk="0" hangingPunct="1">
                        <a:spcBef>
                          <a:spcPts val="100"/>
                        </a:spcBef>
                        <a:buClr>
                          <a:schemeClr val="tx1">
                            <a:lumMod val="75000"/>
                          </a:schemeClr>
                        </a:buClr>
                        <a:buFont typeface="Arial" panose="020B0604020202020204" pitchFamily="34" charset="0"/>
                        <a:buChar char="•"/>
                      </a:pPr>
                      <a:r>
                        <a:rPr lang="en-US" sz="1200" kern="1200" dirty="0">
                          <a:ln>
                            <a:solidFill>
                              <a:schemeClr val="lt1">
                                <a:hueOff val="0"/>
                                <a:satOff val="0"/>
                                <a:lumOff val="0"/>
                                <a:alpha val="0"/>
                              </a:schemeClr>
                            </a:solidFill>
                          </a:ln>
                          <a:solidFill>
                            <a:schemeClr val="tx1">
                              <a:lumMod val="75000"/>
                            </a:schemeClr>
                          </a:solidFill>
                          <a:latin typeface="+mn-lt"/>
                          <a:ea typeface="+mn-ea"/>
                          <a:cs typeface="+mn-cs"/>
                        </a:rPr>
                        <a:t>Branch worker </a:t>
                      </a:r>
                    </a:p>
                    <a:p>
                      <a:pPr marL="117475" indent="-117475" algn="l" defTabSz="914363" rtl="0" eaLnBrk="1" latinLnBrk="0" hangingPunct="1">
                        <a:spcBef>
                          <a:spcPts val="100"/>
                        </a:spcBef>
                        <a:buClr>
                          <a:schemeClr val="tx1">
                            <a:lumMod val="75000"/>
                          </a:schemeClr>
                        </a:buClr>
                        <a:buFont typeface="Arial" panose="020B0604020202020204" pitchFamily="34" charset="0"/>
                        <a:buChar char="•"/>
                      </a:pPr>
                      <a:r>
                        <a:rPr lang="en-US" sz="1200" kern="1200" dirty="0">
                          <a:ln>
                            <a:solidFill>
                              <a:schemeClr val="lt1">
                                <a:hueOff val="0"/>
                                <a:satOff val="0"/>
                                <a:lumOff val="0"/>
                                <a:alpha val="0"/>
                              </a:schemeClr>
                            </a:solidFill>
                          </a:ln>
                          <a:solidFill>
                            <a:schemeClr val="tx1">
                              <a:lumMod val="75000"/>
                            </a:schemeClr>
                          </a:solidFill>
                          <a:latin typeface="+mn-lt"/>
                          <a:ea typeface="+mn-ea"/>
                          <a:cs typeface="+mn-cs"/>
                        </a:rPr>
                        <a:t>Loan</a:t>
                      </a:r>
                      <a:r>
                        <a:rPr lang="en-US" sz="1200" kern="1200" baseline="0" dirty="0">
                          <a:ln>
                            <a:solidFill>
                              <a:schemeClr val="lt1">
                                <a:hueOff val="0"/>
                                <a:satOff val="0"/>
                                <a:lumOff val="0"/>
                                <a:alpha val="0"/>
                              </a:schemeClr>
                            </a:solidFill>
                          </a:ln>
                          <a:solidFill>
                            <a:schemeClr val="tx1">
                              <a:lumMod val="75000"/>
                            </a:schemeClr>
                          </a:solidFill>
                          <a:latin typeface="+mn-lt"/>
                          <a:ea typeface="+mn-ea"/>
                          <a:cs typeface="+mn-cs"/>
                        </a:rPr>
                        <a:t> advisor </a:t>
                      </a:r>
                    </a:p>
                    <a:p>
                      <a:pPr marL="117475" indent="-117475" algn="l" defTabSz="914363" rtl="0" eaLnBrk="1" latinLnBrk="0" hangingPunct="1">
                        <a:spcBef>
                          <a:spcPts val="100"/>
                        </a:spcBef>
                        <a:buClr>
                          <a:schemeClr val="tx1">
                            <a:lumMod val="75000"/>
                          </a:schemeClr>
                        </a:buClr>
                        <a:buFont typeface="Arial" panose="020B0604020202020204" pitchFamily="34" charset="0"/>
                        <a:buChar char="•"/>
                      </a:pPr>
                      <a:r>
                        <a:rPr lang="en-US" sz="1200" kern="1200" baseline="0" dirty="0">
                          <a:ln>
                            <a:solidFill>
                              <a:schemeClr val="lt1">
                                <a:hueOff val="0"/>
                                <a:satOff val="0"/>
                                <a:lumOff val="0"/>
                                <a:alpha val="0"/>
                              </a:schemeClr>
                            </a:solidFill>
                          </a:ln>
                          <a:solidFill>
                            <a:schemeClr val="tx1">
                              <a:lumMod val="75000"/>
                            </a:schemeClr>
                          </a:solidFill>
                          <a:latin typeface="+mn-lt"/>
                          <a:ea typeface="+mn-ea"/>
                          <a:cs typeface="+mn-cs"/>
                        </a:rPr>
                        <a:t>Stock advisor </a:t>
                      </a:r>
                      <a:endParaRPr lang="en-US" sz="1200" kern="1200" dirty="0">
                        <a:ln>
                          <a:solidFill>
                            <a:schemeClr val="lt1">
                              <a:hueOff val="0"/>
                              <a:satOff val="0"/>
                              <a:lumOff val="0"/>
                              <a:alpha val="0"/>
                            </a:schemeClr>
                          </a:solidFill>
                        </a:ln>
                        <a:solidFill>
                          <a:schemeClr val="tx1">
                            <a:lumMod val="75000"/>
                          </a:schemeClr>
                        </a:solidFill>
                        <a:latin typeface="+mn-lt"/>
                        <a:ea typeface="+mn-ea"/>
                        <a:cs typeface="+mn-cs"/>
                      </a:endParaRPr>
                    </a:p>
                    <a:p>
                      <a:pPr marL="117475" indent="-117475" algn="l" defTabSz="914363" rtl="0" eaLnBrk="1" latinLnBrk="0" hangingPunct="1">
                        <a:spcBef>
                          <a:spcPts val="100"/>
                        </a:spcBef>
                        <a:buClr>
                          <a:schemeClr val="tx1">
                            <a:lumMod val="75000"/>
                          </a:schemeClr>
                        </a:buClr>
                        <a:buFont typeface="Arial" panose="020B0604020202020204" pitchFamily="34" charset="0"/>
                        <a:buChar char="•"/>
                      </a:pPr>
                      <a:endParaRPr lang="en-US" sz="1200" kern="1200" dirty="0">
                        <a:ln>
                          <a:solidFill>
                            <a:schemeClr val="lt1">
                              <a:hueOff val="0"/>
                              <a:satOff val="0"/>
                              <a:lumOff val="0"/>
                              <a:alpha val="0"/>
                            </a:schemeClr>
                          </a:solidFill>
                        </a:ln>
                        <a:solidFill>
                          <a:schemeClr val="tx1">
                            <a:lumMod val="75000"/>
                          </a:schemeClr>
                        </a:solidFill>
                        <a:latin typeface="+mn-lt"/>
                        <a:ea typeface="+mn-ea"/>
                        <a:cs typeface="+mn-cs"/>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17475" indent="-117475" algn="l" defTabSz="914363" rtl="0" eaLnBrk="1" latinLnBrk="0" hangingPunct="1">
                        <a:spcBef>
                          <a:spcPts val="100"/>
                        </a:spcBef>
                        <a:buClr>
                          <a:schemeClr val="tx1">
                            <a:lumMod val="75000"/>
                          </a:schemeClr>
                        </a:buClr>
                        <a:buFont typeface="Arial" panose="020B0604020202020204" pitchFamily="34" charset="0"/>
                        <a:buChar char="•"/>
                      </a:pPr>
                      <a:endParaRPr lang="en-US" sz="1200" kern="1200" dirty="0">
                        <a:ln>
                          <a:solidFill>
                            <a:schemeClr val="lt1">
                              <a:hueOff val="0"/>
                              <a:satOff val="0"/>
                              <a:lumOff val="0"/>
                              <a:alpha val="0"/>
                            </a:schemeClr>
                          </a:solidFill>
                        </a:ln>
                        <a:solidFill>
                          <a:schemeClr val="tx1">
                            <a:lumMod val="75000"/>
                          </a:schemeClr>
                        </a:solidFill>
                        <a:latin typeface="+mn-lt"/>
                        <a:ea typeface="+mn-ea"/>
                        <a:cs typeface="+mn-cs"/>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17475" indent="-117475" algn="l" defTabSz="914363" rtl="0" eaLnBrk="1" latinLnBrk="0" hangingPunct="1">
                        <a:spcBef>
                          <a:spcPts val="100"/>
                        </a:spcBef>
                        <a:buClr>
                          <a:schemeClr val="tx1">
                            <a:lumMod val="75000"/>
                          </a:schemeClr>
                        </a:buClr>
                        <a:buFont typeface="Arial" panose="020B0604020202020204" pitchFamily="34" charset="0"/>
                        <a:buChar char="•"/>
                      </a:pPr>
                      <a:endParaRPr lang="en-US" sz="1200" kern="1200" dirty="0">
                        <a:ln>
                          <a:solidFill>
                            <a:schemeClr val="lt1">
                              <a:hueOff val="0"/>
                              <a:satOff val="0"/>
                              <a:lumOff val="0"/>
                              <a:alpha val="0"/>
                            </a:schemeClr>
                          </a:solidFill>
                        </a:ln>
                        <a:solidFill>
                          <a:schemeClr val="tx1">
                            <a:lumMod val="75000"/>
                          </a:schemeClr>
                        </a:solidFill>
                        <a:latin typeface="+mn-lt"/>
                        <a:ea typeface="+mn-ea"/>
                        <a:cs typeface="+mn-cs"/>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17475" indent="-117475" algn="l" defTabSz="914363" rtl="0" eaLnBrk="1" latinLnBrk="0" hangingPunct="1">
                        <a:spcBef>
                          <a:spcPts val="100"/>
                        </a:spcBef>
                        <a:buClr>
                          <a:schemeClr val="tx1">
                            <a:lumMod val="75000"/>
                          </a:schemeClr>
                        </a:buClr>
                        <a:buFont typeface="Arial" panose="020B0604020202020204" pitchFamily="34" charset="0"/>
                        <a:buChar char="•"/>
                      </a:pPr>
                      <a:endParaRPr lang="en-US" sz="1200" kern="1200" dirty="0">
                        <a:ln>
                          <a:solidFill>
                            <a:schemeClr val="lt1">
                              <a:hueOff val="0"/>
                              <a:satOff val="0"/>
                              <a:lumOff val="0"/>
                              <a:alpha val="0"/>
                            </a:schemeClr>
                          </a:solidFill>
                        </a:ln>
                        <a:solidFill>
                          <a:schemeClr val="tx1">
                            <a:lumMod val="75000"/>
                          </a:schemeClr>
                        </a:solidFill>
                        <a:latin typeface="+mn-lt"/>
                        <a:ea typeface="+mn-ea"/>
                        <a:cs typeface="+mn-cs"/>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1037129">
                <a:tc>
                  <a:txBody>
                    <a:bodyPr/>
                    <a:lstStyle/>
                    <a:p>
                      <a:r>
                        <a:rPr lang="en-US" sz="1200" dirty="0">
                          <a:ln>
                            <a:solidFill>
                              <a:schemeClr val="lt1">
                                <a:hueOff val="0"/>
                                <a:satOff val="0"/>
                                <a:lumOff val="0"/>
                                <a:alpha val="0"/>
                              </a:schemeClr>
                            </a:solidFill>
                          </a:ln>
                          <a:solidFill>
                            <a:schemeClr val="tx1">
                              <a:lumMod val="50000"/>
                            </a:schemeClr>
                          </a:solidFill>
                        </a:rPr>
                        <a:t>Generalist</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17475" indent="-117475" algn="l" defTabSz="914363" rtl="0" eaLnBrk="1" latinLnBrk="0" hangingPunct="1">
                        <a:spcBef>
                          <a:spcPts val="100"/>
                        </a:spcBef>
                        <a:buClr>
                          <a:schemeClr val="tx1">
                            <a:lumMod val="75000"/>
                          </a:schemeClr>
                        </a:buClr>
                        <a:buFont typeface="Arial" panose="020B0604020202020204" pitchFamily="34" charset="0"/>
                        <a:buChar char="•"/>
                      </a:pPr>
                      <a:r>
                        <a:rPr lang="en-US" sz="1200" kern="1200" dirty="0">
                          <a:ln>
                            <a:solidFill>
                              <a:schemeClr val="lt1">
                                <a:hueOff val="0"/>
                                <a:satOff val="0"/>
                                <a:lumOff val="0"/>
                                <a:alpha val="0"/>
                              </a:schemeClr>
                            </a:solidFill>
                          </a:ln>
                          <a:solidFill>
                            <a:schemeClr val="tx1">
                              <a:lumMod val="75000"/>
                            </a:schemeClr>
                          </a:solidFill>
                          <a:latin typeface="+mn-lt"/>
                          <a:ea typeface="+mn-ea"/>
                          <a:cs typeface="+mn-cs"/>
                        </a:rPr>
                        <a:t>Assistant</a:t>
                      </a:r>
                      <a:r>
                        <a:rPr lang="en-US" sz="1200" kern="1200" baseline="0" dirty="0">
                          <a:ln>
                            <a:solidFill>
                              <a:schemeClr val="lt1">
                                <a:hueOff val="0"/>
                                <a:satOff val="0"/>
                                <a:lumOff val="0"/>
                                <a:alpha val="0"/>
                              </a:schemeClr>
                            </a:solidFill>
                          </a:ln>
                          <a:solidFill>
                            <a:schemeClr val="tx1">
                              <a:lumMod val="75000"/>
                            </a:schemeClr>
                          </a:solidFill>
                          <a:latin typeface="+mn-lt"/>
                          <a:ea typeface="+mn-ea"/>
                          <a:cs typeface="+mn-cs"/>
                        </a:rPr>
                        <a:t> </a:t>
                      </a:r>
                    </a:p>
                    <a:p>
                      <a:pPr marL="117475" indent="-117475" algn="l" defTabSz="914363" rtl="0" eaLnBrk="1" latinLnBrk="0" hangingPunct="1">
                        <a:spcBef>
                          <a:spcPts val="100"/>
                        </a:spcBef>
                        <a:buClr>
                          <a:schemeClr val="tx1">
                            <a:lumMod val="75000"/>
                          </a:schemeClr>
                        </a:buClr>
                        <a:buFont typeface="Arial" panose="020B0604020202020204" pitchFamily="34" charset="0"/>
                        <a:buChar char="•"/>
                      </a:pPr>
                      <a:r>
                        <a:rPr lang="en-US" sz="1200" kern="1200" baseline="0" dirty="0">
                          <a:ln>
                            <a:solidFill>
                              <a:schemeClr val="lt1">
                                <a:hueOff val="0"/>
                                <a:satOff val="0"/>
                                <a:lumOff val="0"/>
                                <a:alpha val="0"/>
                              </a:schemeClr>
                            </a:solidFill>
                          </a:ln>
                          <a:solidFill>
                            <a:schemeClr val="tx1">
                              <a:lumMod val="75000"/>
                            </a:schemeClr>
                          </a:solidFill>
                          <a:latin typeface="+mn-lt"/>
                          <a:ea typeface="+mn-ea"/>
                          <a:cs typeface="+mn-cs"/>
                        </a:rPr>
                        <a:t>Tele-sales </a:t>
                      </a:r>
                    </a:p>
                    <a:p>
                      <a:pPr marL="117475" indent="-117475" algn="l" defTabSz="914363" rtl="0" eaLnBrk="1" latinLnBrk="0" hangingPunct="1">
                        <a:spcBef>
                          <a:spcPts val="100"/>
                        </a:spcBef>
                        <a:buClr>
                          <a:schemeClr val="tx1">
                            <a:lumMod val="75000"/>
                          </a:schemeClr>
                        </a:buClr>
                        <a:buFont typeface="Arial" panose="020B0604020202020204" pitchFamily="34" charset="0"/>
                        <a:buChar char="•"/>
                      </a:pPr>
                      <a:r>
                        <a:rPr lang="en-US" sz="1200" kern="1200" baseline="0" dirty="0">
                          <a:ln>
                            <a:solidFill>
                              <a:schemeClr val="lt1">
                                <a:hueOff val="0"/>
                                <a:satOff val="0"/>
                                <a:lumOff val="0"/>
                                <a:alpha val="0"/>
                              </a:schemeClr>
                            </a:solidFill>
                          </a:ln>
                          <a:solidFill>
                            <a:schemeClr val="tx1">
                              <a:lumMod val="75000"/>
                            </a:schemeClr>
                          </a:solidFill>
                          <a:latin typeface="+mn-lt"/>
                          <a:ea typeface="+mn-ea"/>
                          <a:cs typeface="+mn-cs"/>
                        </a:rPr>
                        <a:t>Call center </a:t>
                      </a:r>
                    </a:p>
                    <a:p>
                      <a:pPr marL="117475" indent="-117475" algn="l" defTabSz="914363" rtl="0" eaLnBrk="1" latinLnBrk="0" hangingPunct="1">
                        <a:spcBef>
                          <a:spcPts val="100"/>
                        </a:spcBef>
                        <a:buClr>
                          <a:schemeClr val="tx1">
                            <a:lumMod val="75000"/>
                          </a:schemeClr>
                        </a:buClr>
                        <a:buFont typeface="Arial" panose="020B0604020202020204" pitchFamily="34" charset="0"/>
                        <a:buChar char="•"/>
                      </a:pPr>
                      <a:endParaRPr lang="en-US" sz="1200" kern="1200" baseline="0" dirty="0">
                        <a:ln>
                          <a:solidFill>
                            <a:schemeClr val="lt1">
                              <a:hueOff val="0"/>
                              <a:satOff val="0"/>
                              <a:lumOff val="0"/>
                              <a:alpha val="0"/>
                            </a:schemeClr>
                          </a:solidFill>
                        </a:ln>
                        <a:solidFill>
                          <a:schemeClr val="tx1">
                            <a:lumMod val="75000"/>
                          </a:schemeClr>
                        </a:solidFill>
                        <a:latin typeface="+mn-lt"/>
                        <a:ea typeface="+mn-ea"/>
                        <a:cs typeface="+mn-cs"/>
                      </a:endParaRPr>
                    </a:p>
                    <a:p>
                      <a:pPr marL="117475" indent="-117475" algn="l" defTabSz="914363" rtl="0" eaLnBrk="1" latinLnBrk="0" hangingPunct="1">
                        <a:spcBef>
                          <a:spcPts val="100"/>
                        </a:spcBef>
                        <a:buClr>
                          <a:schemeClr val="tx1">
                            <a:lumMod val="75000"/>
                          </a:schemeClr>
                        </a:buClr>
                        <a:buFont typeface="Arial" panose="020B0604020202020204" pitchFamily="34" charset="0"/>
                        <a:buChar char="•"/>
                      </a:pPr>
                      <a:endParaRPr lang="en-US" sz="1200" kern="1200" dirty="0">
                        <a:ln>
                          <a:solidFill>
                            <a:schemeClr val="lt1">
                              <a:hueOff val="0"/>
                              <a:satOff val="0"/>
                              <a:lumOff val="0"/>
                              <a:alpha val="0"/>
                            </a:schemeClr>
                          </a:solidFill>
                        </a:ln>
                        <a:solidFill>
                          <a:schemeClr val="tx1">
                            <a:lumMod val="75000"/>
                          </a:schemeClr>
                        </a:solidFill>
                        <a:latin typeface="+mn-lt"/>
                        <a:ea typeface="+mn-ea"/>
                        <a:cs typeface="+mn-cs"/>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17475" indent="-117475" algn="l" defTabSz="914363" rtl="0" eaLnBrk="1" latinLnBrk="0" hangingPunct="1">
                        <a:spcBef>
                          <a:spcPts val="100"/>
                        </a:spcBef>
                        <a:buClr>
                          <a:schemeClr val="tx1">
                            <a:lumMod val="75000"/>
                          </a:schemeClr>
                        </a:buClr>
                        <a:buFont typeface="Arial" panose="020B0604020202020204" pitchFamily="34" charset="0"/>
                        <a:buChar char="•"/>
                      </a:pPr>
                      <a:r>
                        <a:rPr lang="en-US" sz="1200" kern="1200" dirty="0">
                          <a:ln>
                            <a:solidFill>
                              <a:schemeClr val="lt1">
                                <a:hueOff val="0"/>
                                <a:satOff val="0"/>
                                <a:lumOff val="0"/>
                                <a:alpha val="0"/>
                              </a:schemeClr>
                            </a:solidFill>
                          </a:ln>
                          <a:solidFill>
                            <a:schemeClr val="tx1">
                              <a:lumMod val="75000"/>
                            </a:schemeClr>
                          </a:solidFill>
                          <a:latin typeface="+mn-lt"/>
                          <a:ea typeface="+mn-ea"/>
                          <a:cs typeface="+mn-cs"/>
                        </a:rPr>
                        <a:t>Field operator</a:t>
                      </a:r>
                      <a:r>
                        <a:rPr lang="en-US" sz="1200" kern="1200" baseline="0" dirty="0">
                          <a:ln>
                            <a:solidFill>
                              <a:schemeClr val="lt1">
                                <a:hueOff val="0"/>
                                <a:satOff val="0"/>
                                <a:lumOff val="0"/>
                                <a:alpha val="0"/>
                              </a:schemeClr>
                            </a:solidFill>
                          </a:ln>
                          <a:solidFill>
                            <a:schemeClr val="tx1">
                              <a:lumMod val="75000"/>
                            </a:schemeClr>
                          </a:solidFill>
                          <a:latin typeface="+mn-lt"/>
                          <a:ea typeface="+mn-ea"/>
                          <a:cs typeface="+mn-cs"/>
                        </a:rPr>
                        <a:t> </a:t>
                      </a:r>
                    </a:p>
                    <a:p>
                      <a:pPr marL="117475" indent="-117475" algn="l" defTabSz="914363" rtl="0" eaLnBrk="1" latinLnBrk="0" hangingPunct="1">
                        <a:spcBef>
                          <a:spcPts val="100"/>
                        </a:spcBef>
                        <a:buClr>
                          <a:schemeClr val="tx1">
                            <a:lumMod val="75000"/>
                          </a:schemeClr>
                        </a:buClr>
                        <a:buFont typeface="Arial" panose="020B0604020202020204" pitchFamily="34" charset="0"/>
                        <a:buChar char="•"/>
                      </a:pPr>
                      <a:r>
                        <a:rPr lang="en-US" sz="1200" kern="1200" baseline="0" dirty="0">
                          <a:ln>
                            <a:solidFill>
                              <a:schemeClr val="lt1">
                                <a:hueOff val="0"/>
                                <a:satOff val="0"/>
                                <a:lumOff val="0"/>
                                <a:alpha val="0"/>
                              </a:schemeClr>
                            </a:solidFill>
                          </a:ln>
                          <a:solidFill>
                            <a:schemeClr val="tx1">
                              <a:lumMod val="75000"/>
                            </a:schemeClr>
                          </a:solidFill>
                          <a:latin typeface="+mn-lt"/>
                          <a:ea typeface="+mn-ea"/>
                          <a:cs typeface="+mn-cs"/>
                        </a:rPr>
                        <a:t>Production Operator</a:t>
                      </a:r>
                    </a:p>
                    <a:p>
                      <a:pPr marL="117475" indent="-117475" algn="l" defTabSz="914363" rtl="0" eaLnBrk="1" latinLnBrk="0" hangingPunct="1">
                        <a:spcBef>
                          <a:spcPts val="100"/>
                        </a:spcBef>
                        <a:buClr>
                          <a:schemeClr val="tx1">
                            <a:lumMod val="75000"/>
                          </a:schemeClr>
                        </a:buClr>
                        <a:buFont typeface="Arial" panose="020B0604020202020204" pitchFamily="34" charset="0"/>
                        <a:buChar char="•"/>
                      </a:pPr>
                      <a:r>
                        <a:rPr lang="en-US" sz="1200" kern="1200" baseline="0" dirty="0">
                          <a:ln>
                            <a:solidFill>
                              <a:schemeClr val="lt1">
                                <a:hueOff val="0"/>
                                <a:satOff val="0"/>
                                <a:lumOff val="0"/>
                                <a:alpha val="0"/>
                              </a:schemeClr>
                            </a:solidFill>
                          </a:ln>
                          <a:solidFill>
                            <a:schemeClr val="tx1">
                              <a:lumMod val="75000"/>
                            </a:schemeClr>
                          </a:solidFill>
                          <a:latin typeface="+mn-lt"/>
                          <a:ea typeface="+mn-ea"/>
                          <a:cs typeface="+mn-cs"/>
                        </a:rPr>
                        <a:t>Call center agent </a:t>
                      </a:r>
                      <a:endParaRPr lang="en-US" sz="1200" kern="1200" dirty="0">
                        <a:ln>
                          <a:solidFill>
                            <a:schemeClr val="lt1">
                              <a:hueOff val="0"/>
                              <a:satOff val="0"/>
                              <a:lumOff val="0"/>
                              <a:alpha val="0"/>
                            </a:schemeClr>
                          </a:solidFill>
                        </a:ln>
                        <a:solidFill>
                          <a:schemeClr val="tx1">
                            <a:lumMod val="75000"/>
                          </a:schemeClr>
                        </a:solidFill>
                        <a:latin typeface="+mn-lt"/>
                        <a:ea typeface="+mn-ea"/>
                        <a:cs typeface="+mn-cs"/>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17475" indent="-117475" algn="l" defTabSz="914363" rtl="0" eaLnBrk="1" latinLnBrk="0" hangingPunct="1">
                        <a:spcBef>
                          <a:spcPts val="100"/>
                        </a:spcBef>
                        <a:buClr>
                          <a:schemeClr val="tx1">
                            <a:lumMod val="75000"/>
                          </a:schemeClr>
                        </a:buClr>
                        <a:buFont typeface="Arial" panose="020B0604020202020204" pitchFamily="34" charset="0"/>
                        <a:buChar char="•"/>
                      </a:pPr>
                      <a:r>
                        <a:rPr lang="en-US" sz="1200" kern="1200" dirty="0">
                          <a:ln>
                            <a:solidFill>
                              <a:schemeClr val="lt1">
                                <a:hueOff val="0"/>
                                <a:satOff val="0"/>
                                <a:lumOff val="0"/>
                                <a:alpha val="0"/>
                              </a:schemeClr>
                            </a:solidFill>
                          </a:ln>
                          <a:solidFill>
                            <a:schemeClr val="tx1">
                              <a:lumMod val="75000"/>
                            </a:schemeClr>
                          </a:solidFill>
                          <a:latin typeface="+mn-lt"/>
                          <a:ea typeface="+mn-ea"/>
                          <a:cs typeface="+mn-cs"/>
                        </a:rPr>
                        <a:t>Call center agent</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17475" indent="-117475" algn="l" defTabSz="914363" rtl="0" eaLnBrk="1" latinLnBrk="0" hangingPunct="1">
                        <a:spcBef>
                          <a:spcPts val="100"/>
                        </a:spcBef>
                        <a:buClr>
                          <a:schemeClr val="tx1">
                            <a:lumMod val="75000"/>
                          </a:schemeClr>
                        </a:buClr>
                        <a:buFont typeface="Arial" panose="020B0604020202020204" pitchFamily="34" charset="0"/>
                        <a:buChar char="•"/>
                      </a:pPr>
                      <a:endParaRPr lang="en-US" sz="1200" kern="1200" dirty="0">
                        <a:ln>
                          <a:solidFill>
                            <a:schemeClr val="lt1">
                              <a:hueOff val="0"/>
                              <a:satOff val="0"/>
                              <a:lumOff val="0"/>
                              <a:alpha val="0"/>
                            </a:schemeClr>
                          </a:solidFill>
                        </a:ln>
                        <a:solidFill>
                          <a:schemeClr val="tx1">
                            <a:lumMod val="75000"/>
                          </a:schemeClr>
                        </a:solidFill>
                        <a:latin typeface="+mn-lt"/>
                        <a:ea typeface="+mn-ea"/>
                        <a:cs typeface="+mn-cs"/>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17475" indent="-117475" algn="l" defTabSz="914363" rtl="0" eaLnBrk="1" latinLnBrk="0" hangingPunct="1">
                        <a:spcBef>
                          <a:spcPts val="100"/>
                        </a:spcBef>
                        <a:buClr>
                          <a:schemeClr val="tx1">
                            <a:lumMod val="75000"/>
                          </a:schemeClr>
                        </a:buClr>
                        <a:buFont typeface="Arial" panose="020B0604020202020204" pitchFamily="34" charset="0"/>
                        <a:buChar char="•"/>
                      </a:pPr>
                      <a:r>
                        <a:rPr lang="en-US" sz="1200" kern="1200" dirty="0">
                          <a:ln>
                            <a:solidFill>
                              <a:schemeClr val="lt1">
                                <a:hueOff val="0"/>
                                <a:satOff val="0"/>
                                <a:lumOff val="0"/>
                                <a:alpha val="0"/>
                              </a:schemeClr>
                            </a:solidFill>
                          </a:ln>
                          <a:solidFill>
                            <a:schemeClr val="tx1">
                              <a:lumMod val="75000"/>
                            </a:schemeClr>
                          </a:solidFill>
                          <a:latin typeface="+mn-lt"/>
                          <a:ea typeface="+mn-ea"/>
                          <a:cs typeface="+mn-cs"/>
                        </a:rPr>
                        <a:t>Tele-sales </a:t>
                      </a:r>
                    </a:p>
                    <a:p>
                      <a:pPr marL="117475" marR="0" indent="-117475" algn="l" defTabSz="914363" rtl="0" eaLnBrk="1" fontAlgn="auto" latinLnBrk="0" hangingPunct="1">
                        <a:lnSpc>
                          <a:spcPct val="100000"/>
                        </a:lnSpc>
                        <a:spcBef>
                          <a:spcPts val="100"/>
                        </a:spcBef>
                        <a:spcAft>
                          <a:spcPts val="0"/>
                        </a:spcAft>
                        <a:buClr>
                          <a:schemeClr val="tx1">
                            <a:lumMod val="75000"/>
                          </a:schemeClr>
                        </a:buClr>
                        <a:buSzTx/>
                        <a:buFont typeface="Arial" panose="020B0604020202020204" pitchFamily="34" charset="0"/>
                        <a:buChar char="•"/>
                        <a:tabLst/>
                        <a:defRPr/>
                      </a:pPr>
                      <a:r>
                        <a:rPr lang="en-US" sz="1200" kern="1200" dirty="0">
                          <a:ln>
                            <a:solidFill>
                              <a:schemeClr val="lt1">
                                <a:hueOff val="0"/>
                                <a:satOff val="0"/>
                                <a:lumOff val="0"/>
                                <a:alpha val="0"/>
                              </a:schemeClr>
                            </a:solidFill>
                          </a:ln>
                          <a:solidFill>
                            <a:schemeClr val="tx1">
                              <a:lumMod val="75000"/>
                            </a:schemeClr>
                          </a:solidFill>
                          <a:latin typeface="+mn-lt"/>
                          <a:ea typeface="+mn-ea"/>
                          <a:cs typeface="+mn-cs"/>
                        </a:rPr>
                        <a:t>Shop</a:t>
                      </a:r>
                      <a:r>
                        <a:rPr lang="en-US" sz="1200" kern="1200" baseline="0" dirty="0">
                          <a:ln>
                            <a:solidFill>
                              <a:schemeClr val="lt1">
                                <a:hueOff val="0"/>
                                <a:satOff val="0"/>
                                <a:lumOff val="0"/>
                                <a:alpha val="0"/>
                              </a:schemeClr>
                            </a:solidFill>
                          </a:ln>
                          <a:solidFill>
                            <a:schemeClr val="tx1">
                              <a:lumMod val="75000"/>
                            </a:schemeClr>
                          </a:solidFill>
                          <a:latin typeface="+mn-lt"/>
                          <a:ea typeface="+mn-ea"/>
                          <a:cs typeface="+mn-cs"/>
                        </a:rPr>
                        <a:t> floor roles </a:t>
                      </a:r>
                      <a:endParaRPr lang="en-US" sz="1200" kern="1200" dirty="0">
                        <a:ln>
                          <a:solidFill>
                            <a:schemeClr val="lt1">
                              <a:hueOff val="0"/>
                              <a:satOff val="0"/>
                              <a:lumOff val="0"/>
                              <a:alpha val="0"/>
                            </a:schemeClr>
                          </a:solidFill>
                        </a:ln>
                        <a:solidFill>
                          <a:schemeClr val="tx1">
                            <a:lumMod val="75000"/>
                          </a:schemeClr>
                        </a:solidFill>
                        <a:latin typeface="+mn-lt"/>
                        <a:ea typeface="+mn-ea"/>
                        <a:cs typeface="+mn-cs"/>
                      </a:endParaRPr>
                    </a:p>
                    <a:p>
                      <a:pPr marL="117475" indent="-117475" algn="l" defTabSz="914363" rtl="0" eaLnBrk="1" latinLnBrk="0" hangingPunct="1">
                        <a:spcBef>
                          <a:spcPts val="100"/>
                        </a:spcBef>
                        <a:buClr>
                          <a:schemeClr val="tx1">
                            <a:lumMod val="75000"/>
                          </a:schemeClr>
                        </a:buClr>
                        <a:buFont typeface="Arial" panose="020B0604020202020204" pitchFamily="34" charset="0"/>
                        <a:buChar char="•"/>
                      </a:pPr>
                      <a:endParaRPr lang="en-US" sz="1200" kern="1200" dirty="0">
                        <a:ln>
                          <a:solidFill>
                            <a:schemeClr val="lt1">
                              <a:hueOff val="0"/>
                              <a:satOff val="0"/>
                              <a:lumOff val="0"/>
                              <a:alpha val="0"/>
                            </a:schemeClr>
                          </a:solidFill>
                        </a:ln>
                        <a:solidFill>
                          <a:schemeClr val="tx1">
                            <a:lumMod val="75000"/>
                          </a:schemeClr>
                        </a:solidFill>
                        <a:latin typeface="+mn-lt"/>
                        <a:ea typeface="+mn-ea"/>
                        <a:cs typeface="+mn-cs"/>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17475" indent="-117475" algn="l" defTabSz="914363" rtl="0" eaLnBrk="1" latinLnBrk="0" hangingPunct="1">
                        <a:spcBef>
                          <a:spcPts val="100"/>
                        </a:spcBef>
                        <a:buClr>
                          <a:schemeClr val="tx1">
                            <a:lumMod val="75000"/>
                          </a:schemeClr>
                        </a:buClr>
                        <a:buFont typeface="Arial" panose="020B0604020202020204" pitchFamily="34" charset="0"/>
                        <a:buChar char="•"/>
                      </a:pPr>
                      <a:r>
                        <a:rPr lang="en-US" sz="1200" kern="1200" dirty="0">
                          <a:ln>
                            <a:solidFill>
                              <a:schemeClr val="lt1">
                                <a:hueOff val="0"/>
                                <a:satOff val="0"/>
                                <a:lumOff val="0"/>
                                <a:alpha val="0"/>
                              </a:schemeClr>
                            </a:solidFill>
                          </a:ln>
                          <a:solidFill>
                            <a:schemeClr val="tx1">
                              <a:lumMod val="75000"/>
                            </a:schemeClr>
                          </a:solidFill>
                          <a:latin typeface="+mn-lt"/>
                          <a:ea typeface="+mn-ea"/>
                          <a:cs typeface="+mn-cs"/>
                        </a:rPr>
                        <a:t>Customer services </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5"/>
                  </a:ext>
                </a:extLst>
              </a:tr>
            </a:tbl>
          </a:graphicData>
        </a:graphic>
      </p:graphicFrame>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8229" y="1338737"/>
            <a:ext cx="878716" cy="875323"/>
          </a:xfrm>
          <a:prstGeom prst="rect">
            <a:avLst/>
          </a:prstGeom>
        </p:spPr>
      </p:pic>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3019" y="2263724"/>
            <a:ext cx="953926" cy="950243"/>
          </a:xfrm>
          <a:prstGeom prst="rect">
            <a:avLst/>
          </a:prstGeom>
        </p:spPr>
      </p:pic>
      <p:pic>
        <p:nvPicPr>
          <p:cNvPr id="18" name="Pictur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08229" y="3374534"/>
            <a:ext cx="902984" cy="899497"/>
          </a:xfrm>
          <a:prstGeom prst="rect">
            <a:avLst/>
          </a:prstGeom>
        </p:spPr>
      </p:pic>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96095" y="4374441"/>
            <a:ext cx="902984" cy="899497"/>
          </a:xfrm>
          <a:prstGeom prst="rect">
            <a:avLst/>
          </a:prstGeom>
        </p:spPr>
      </p:pic>
      <p:pic>
        <p:nvPicPr>
          <p:cNvPr id="20" name="Picture 1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83961" y="5385026"/>
            <a:ext cx="902984" cy="899497"/>
          </a:xfrm>
          <a:prstGeom prst="rect">
            <a:avLst/>
          </a:prstGeom>
        </p:spPr>
      </p:pic>
      <p:sp>
        <p:nvSpPr>
          <p:cNvPr id="3" name="Rectangle 2">
            <a:extLst>
              <a:ext uri="{FF2B5EF4-FFF2-40B4-BE49-F238E27FC236}">
                <a16:creationId xmlns:a16="http://schemas.microsoft.com/office/drawing/2014/main" id="{C06FCBEB-08D9-4D5F-9D68-2C05144B6438}"/>
              </a:ext>
            </a:extLst>
          </p:cNvPr>
          <p:cNvSpPr/>
          <p:nvPr/>
        </p:nvSpPr>
        <p:spPr>
          <a:xfrm>
            <a:off x="10834577" y="6592186"/>
            <a:ext cx="1354248" cy="265814"/>
          </a:xfrm>
          <a:prstGeom prst="rect">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2733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6B579F-4DA0-4DEB-80BD-1887F02D5E83}"/>
              </a:ext>
            </a:extLst>
          </p:cNvPr>
          <p:cNvSpPr/>
          <p:nvPr/>
        </p:nvSpPr>
        <p:spPr>
          <a:xfrm>
            <a:off x="10834577" y="6592186"/>
            <a:ext cx="1354248" cy="265814"/>
          </a:xfrm>
          <a:prstGeom prst="rect">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313833" y="360402"/>
            <a:ext cx="11354293" cy="553998"/>
          </a:xfrm>
        </p:spPr>
        <p:txBody>
          <a:bodyPr/>
          <a:lstStyle/>
          <a:p>
            <a:r>
              <a:rPr lang="en-US" dirty="0"/>
              <a:t>Meet John, a Sales Executive</a:t>
            </a:r>
          </a:p>
        </p:txBody>
      </p:sp>
      <p:sp>
        <p:nvSpPr>
          <p:cNvPr id="6" name="Rectangle 5"/>
          <p:cNvSpPr/>
          <p:nvPr/>
        </p:nvSpPr>
        <p:spPr bwMode="auto">
          <a:xfrm>
            <a:off x="343169" y="978028"/>
            <a:ext cx="3820287" cy="203475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60960" rIns="91440" bIns="60960" numCol="1" spcCol="0" rtlCol="0" fromWordArt="0" anchor="b" anchorCtr="0" forceAA="0" compatLnSpc="1">
            <a:prstTxWarp prst="textNoShape">
              <a:avLst/>
            </a:prstTxWarp>
            <a:noAutofit/>
          </a:bodyPr>
          <a:lstStyle/>
          <a:p>
            <a:pPr defTabSz="914099" fontAlgn="base">
              <a:spcBef>
                <a:spcPct val="0"/>
              </a:spcBef>
              <a:spcAft>
                <a:spcPct val="0"/>
              </a:spcAft>
            </a:pPr>
            <a:endParaRPr lang="en-US" sz="2000" b="1" dirty="0">
              <a:solidFill>
                <a:prstClr val="white"/>
              </a:solidFill>
              <a:latin typeface="Segoe Light" pitchFamily="34" charset="0"/>
            </a:endParaRPr>
          </a:p>
        </p:txBody>
      </p:sp>
      <p:pic>
        <p:nvPicPr>
          <p:cNvPr id="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3794778" y="2403882"/>
            <a:ext cx="377409" cy="266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flipH="1">
            <a:off x="1884858" y="1124198"/>
            <a:ext cx="453800" cy="252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2137562" y="1487761"/>
            <a:ext cx="1783405" cy="900246"/>
          </a:xfrm>
          <a:prstGeom prst="rect">
            <a:avLst/>
          </a:prstGeom>
        </p:spPr>
        <p:txBody>
          <a:bodyPr wrap="square">
            <a:spAutoFit/>
          </a:bodyPr>
          <a:lstStyle/>
          <a:p>
            <a:pPr defTabSz="914099" fontAlgn="base">
              <a:spcBef>
                <a:spcPct val="0"/>
              </a:spcBef>
              <a:spcAft>
                <a:spcPct val="0"/>
              </a:spcAft>
            </a:pPr>
            <a:r>
              <a:rPr lang="en-US" sz="1750" spc="-50" dirty="0">
                <a:gradFill>
                  <a:gsLst>
                    <a:gs pos="0">
                      <a:srgbClr val="FFFFFF"/>
                    </a:gs>
                    <a:gs pos="100000">
                      <a:srgbClr val="FFFFFF"/>
                    </a:gs>
                  </a:gsLst>
                  <a:lin ang="5400000" scaled="0"/>
                </a:gradFill>
                <a:ea typeface="Segoe UI" pitchFamily="34" charset="0"/>
                <a:cs typeface="Segoe UI" pitchFamily="34" charset="0"/>
              </a:rPr>
              <a:t>“Getting new clients is what I’m all about”.</a:t>
            </a:r>
          </a:p>
        </p:txBody>
      </p:sp>
      <p:sp>
        <p:nvSpPr>
          <p:cNvPr id="10" name="TextBox 9"/>
          <p:cNvSpPr txBox="1"/>
          <p:nvPr/>
        </p:nvSpPr>
        <p:spPr>
          <a:xfrm flipH="1">
            <a:off x="402537" y="2625360"/>
            <a:ext cx="3758055" cy="369332"/>
          </a:xfrm>
          <a:prstGeom prst="rect">
            <a:avLst/>
          </a:prstGeom>
          <a:noFill/>
        </p:spPr>
        <p:txBody>
          <a:bodyPr wrap="square" lIns="0" tIns="0" rIns="0" bIns="0" rtlCol="0">
            <a:spAutoFit/>
          </a:bodyPr>
          <a:lstStyle/>
          <a:p>
            <a:r>
              <a:rPr lang="en-US" sz="2400" dirty="0">
                <a:solidFill>
                  <a:prstClr val="white"/>
                </a:solidFill>
                <a:latin typeface="Segoe UI Light" pitchFamily="34" charset="0"/>
              </a:rPr>
              <a:t>Sales Executive</a:t>
            </a:r>
          </a:p>
        </p:txBody>
      </p:sp>
      <p:sp>
        <p:nvSpPr>
          <p:cNvPr id="13" name="Rectangle 12"/>
          <p:cNvSpPr/>
          <p:nvPr/>
        </p:nvSpPr>
        <p:spPr>
          <a:xfrm>
            <a:off x="8236302" y="994865"/>
            <a:ext cx="3840480" cy="429768"/>
          </a:xfrm>
          <a:prstGeom prst="rect">
            <a:avLst/>
          </a:prstGeom>
          <a:solidFill>
            <a:schemeClr val="tx2"/>
          </a:solidFill>
          <a:ln w="25400" cap="flat" cmpd="sng" algn="ctr">
            <a:noFill/>
            <a:prstDash val="solid"/>
          </a:ln>
          <a:effectLst/>
        </p:spPr>
        <p:txBody>
          <a:bodyPr wrap="square" lIns="91440" tIns="45720" rIns="91440" bIns="45720" rtlCol="0" anchor="ctr">
            <a:noAutofit/>
          </a:bodyPr>
          <a:lstStyle/>
          <a:p>
            <a:pPr defTabSz="914400">
              <a:spcBef>
                <a:spcPts val="600"/>
              </a:spcBef>
              <a:defRPr/>
            </a:pPr>
            <a:r>
              <a:rPr lang="en-US" sz="1600" kern="0" dirty="0">
                <a:ln>
                  <a:solidFill>
                    <a:srgbClr val="FFFFFF">
                      <a:alpha val="0"/>
                    </a:srgbClr>
                  </a:solidFill>
                </a:ln>
                <a:solidFill>
                  <a:srgbClr val="FFFFFF"/>
                </a:solidFill>
                <a:latin typeface="Segoe UI" panose="020B0502040204020203" pitchFamily="34" charset="0"/>
                <a:cs typeface="Segoe UI" panose="020B0502040204020203" pitchFamily="34" charset="0"/>
              </a:rPr>
              <a:t>CHALLENGES</a:t>
            </a:r>
          </a:p>
        </p:txBody>
      </p:sp>
      <p:sp>
        <p:nvSpPr>
          <p:cNvPr id="14" name="Rectangle 13"/>
          <p:cNvSpPr/>
          <p:nvPr/>
        </p:nvSpPr>
        <p:spPr>
          <a:xfrm>
            <a:off x="8233438" y="3414204"/>
            <a:ext cx="3843344" cy="432298"/>
          </a:xfrm>
          <a:prstGeom prst="rect">
            <a:avLst/>
          </a:prstGeom>
          <a:solidFill>
            <a:schemeClr val="tx2"/>
          </a:solidFill>
          <a:ln w="25400" cap="flat" cmpd="sng" algn="ctr">
            <a:noFill/>
            <a:prstDash val="solid"/>
          </a:ln>
          <a:effectLst/>
        </p:spPr>
        <p:txBody>
          <a:bodyPr wrap="square" lIns="91440" tIns="45720" rIns="91440" bIns="45720" rtlCol="0" anchor="ctr" anchorCtr="0">
            <a:noAutofit/>
          </a:bodyPr>
          <a:lstStyle/>
          <a:p>
            <a:pPr defTabSz="914400">
              <a:spcBef>
                <a:spcPts val="600"/>
              </a:spcBef>
              <a:defRPr/>
            </a:pPr>
            <a:r>
              <a:rPr lang="en-US" sz="1600" kern="0" dirty="0">
                <a:ln>
                  <a:solidFill>
                    <a:srgbClr val="FFFFFF">
                      <a:alpha val="0"/>
                    </a:srgbClr>
                  </a:solidFill>
                </a:ln>
                <a:solidFill>
                  <a:srgbClr val="FFFFFF"/>
                </a:solidFill>
                <a:latin typeface="Segoe UI"/>
              </a:rPr>
              <a:t>NEED &amp; WANTS</a:t>
            </a:r>
          </a:p>
        </p:txBody>
      </p:sp>
      <p:sp>
        <p:nvSpPr>
          <p:cNvPr id="75" name="Rectangle 74"/>
          <p:cNvSpPr/>
          <p:nvPr/>
        </p:nvSpPr>
        <p:spPr bwMode="auto">
          <a:xfrm>
            <a:off x="4335054" y="3414204"/>
            <a:ext cx="3840480" cy="43229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60960" rIns="91440" bIns="60960" numCol="1" spcCol="0" rtlCol="0" fromWordArt="0" anchor="ctr" anchorCtr="0" forceAA="0" compatLnSpc="1">
            <a:prstTxWarp prst="textNoShape">
              <a:avLst/>
            </a:prstTxWarp>
            <a:noAutofit/>
          </a:bodyPr>
          <a:lstStyle/>
          <a:p>
            <a:pPr defTabSz="914099" fontAlgn="base">
              <a:spcBef>
                <a:spcPct val="0"/>
              </a:spcBef>
              <a:spcAft>
                <a:spcPct val="0"/>
              </a:spcAft>
            </a:pPr>
            <a:r>
              <a:rPr lang="en-US" sz="1600" spc="-5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WORKSTYLE</a:t>
            </a:r>
          </a:p>
        </p:txBody>
      </p:sp>
      <p:sp>
        <p:nvSpPr>
          <p:cNvPr id="92" name="Rectangle 91"/>
          <p:cNvSpPr/>
          <p:nvPr/>
        </p:nvSpPr>
        <p:spPr bwMode="auto">
          <a:xfrm>
            <a:off x="4337191" y="1434723"/>
            <a:ext cx="3851070" cy="186136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60960" rIns="91440" bIns="60960" numCol="1" spcCol="0" rtlCol="0" fromWordArt="0" anchor="t" anchorCtr="0" forceAA="0" compatLnSpc="1">
            <a:prstTxWarp prst="textNoShape">
              <a:avLst/>
            </a:prstTxWarp>
            <a:noAutofit/>
          </a:bodyPr>
          <a:lstStyle/>
          <a:p>
            <a:pPr marL="171450" indent="-171450" defTabSz="914099" fontAlgn="base">
              <a:spcAft>
                <a:spcPct val="0"/>
              </a:spcAft>
              <a:buFont typeface="Arial" panose="020B0604020202020204" pitchFamily="34" charset="0"/>
              <a:buChar char="•"/>
            </a:pPr>
            <a:r>
              <a:rPr lang="en-US" sz="1200" kern="0" dirty="0">
                <a:solidFill>
                  <a:prstClr val="black">
                    <a:lumMod val="75000"/>
                    <a:lumOff val="25000"/>
                  </a:prstClr>
                </a:solidFill>
              </a:rPr>
              <a:t>Knowing what going on within geographic area</a:t>
            </a:r>
          </a:p>
          <a:p>
            <a:pPr marL="171450" indent="-171450" defTabSz="914099" fontAlgn="base">
              <a:spcAft>
                <a:spcPct val="0"/>
              </a:spcAft>
              <a:buFont typeface="Arial" panose="020B0604020202020204" pitchFamily="34" charset="0"/>
              <a:buChar char="•"/>
            </a:pPr>
            <a:r>
              <a:rPr lang="en-US" sz="1200" kern="0" dirty="0">
                <a:solidFill>
                  <a:prstClr val="black">
                    <a:lumMod val="75000"/>
                    <a:lumOff val="25000"/>
                  </a:prstClr>
                </a:solidFill>
              </a:rPr>
              <a:t>Tracking the overall market</a:t>
            </a:r>
          </a:p>
          <a:p>
            <a:pPr marL="171450" indent="-171450" defTabSz="914099" fontAlgn="base">
              <a:spcAft>
                <a:spcPct val="0"/>
              </a:spcAft>
              <a:buFont typeface="Arial" panose="020B0604020202020204" pitchFamily="34" charset="0"/>
              <a:buChar char="•"/>
            </a:pPr>
            <a:r>
              <a:rPr lang="en-US" sz="1200" kern="0" dirty="0">
                <a:solidFill>
                  <a:prstClr val="black">
                    <a:lumMod val="75000"/>
                    <a:lumOff val="25000"/>
                  </a:prstClr>
                </a:solidFill>
              </a:rPr>
              <a:t>Locating potential new customers</a:t>
            </a:r>
          </a:p>
          <a:p>
            <a:pPr marL="171450" indent="-171450" defTabSz="914099" fontAlgn="base">
              <a:spcAft>
                <a:spcPct val="0"/>
              </a:spcAft>
              <a:buFont typeface="Arial" panose="020B0604020202020204" pitchFamily="34" charset="0"/>
              <a:buChar char="•"/>
            </a:pPr>
            <a:r>
              <a:rPr lang="en-US" sz="1200" kern="0" dirty="0">
                <a:solidFill>
                  <a:prstClr val="black">
                    <a:lumMod val="75000"/>
                    <a:lumOff val="25000"/>
                  </a:prstClr>
                </a:solidFill>
              </a:rPr>
              <a:t>Creating proposals</a:t>
            </a:r>
          </a:p>
          <a:p>
            <a:pPr marL="171450" indent="-171450" defTabSz="914099" fontAlgn="base">
              <a:spcAft>
                <a:spcPct val="0"/>
              </a:spcAft>
              <a:buFont typeface="Arial" panose="020B0604020202020204" pitchFamily="34" charset="0"/>
              <a:buChar char="•"/>
            </a:pPr>
            <a:r>
              <a:rPr lang="en-US" sz="1200" kern="0" dirty="0">
                <a:solidFill>
                  <a:prstClr val="black">
                    <a:lumMod val="75000"/>
                    <a:lumOff val="25000"/>
                  </a:prstClr>
                </a:solidFill>
              </a:rPr>
              <a:t>Determining margins</a:t>
            </a:r>
          </a:p>
          <a:p>
            <a:pPr marL="171450" indent="-171450" defTabSz="914099" fontAlgn="base">
              <a:spcAft>
                <a:spcPct val="0"/>
              </a:spcAft>
              <a:buFont typeface="Arial" panose="020B0604020202020204" pitchFamily="34" charset="0"/>
              <a:buChar char="•"/>
            </a:pPr>
            <a:r>
              <a:rPr lang="en-US" sz="1200" kern="0" dirty="0">
                <a:solidFill>
                  <a:prstClr val="black">
                    <a:lumMod val="75000"/>
                    <a:lumOff val="25000"/>
                  </a:prstClr>
                </a:solidFill>
              </a:rPr>
              <a:t>Brainstorming with colleagues on best possible solution</a:t>
            </a:r>
          </a:p>
        </p:txBody>
      </p:sp>
      <p:sp>
        <p:nvSpPr>
          <p:cNvPr id="93" name="Rectangle 92"/>
          <p:cNvSpPr/>
          <p:nvPr/>
        </p:nvSpPr>
        <p:spPr bwMode="auto">
          <a:xfrm>
            <a:off x="4337191" y="994865"/>
            <a:ext cx="3840480" cy="42976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60960" rIns="91440" bIns="60960" numCol="1" spcCol="0" rtlCol="0" fromWordArt="0" anchor="ctr" anchorCtr="0" forceAA="0" compatLnSpc="1">
            <a:prstTxWarp prst="textNoShape">
              <a:avLst/>
            </a:prstTxWarp>
            <a:noAutofit/>
          </a:bodyPr>
          <a:lstStyle/>
          <a:p>
            <a:pPr defTabSz="914099" fontAlgn="base">
              <a:spcBef>
                <a:spcPct val="0"/>
              </a:spcBef>
              <a:spcAft>
                <a:spcPct val="0"/>
              </a:spcAft>
            </a:pPr>
            <a:r>
              <a:rPr lang="en-US" sz="1600" spc="-5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RESPONSIBILITIES</a:t>
            </a:r>
          </a:p>
        </p:txBody>
      </p:sp>
      <p:sp>
        <p:nvSpPr>
          <p:cNvPr id="94" name="Rectangle 93"/>
          <p:cNvSpPr/>
          <p:nvPr/>
        </p:nvSpPr>
        <p:spPr bwMode="auto">
          <a:xfrm>
            <a:off x="8233438" y="1434724"/>
            <a:ext cx="3843344" cy="186136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60960" rIns="91440" bIns="60960" numCol="1" spcCol="0" rtlCol="0" fromWordArt="0" anchor="t" anchorCtr="0" forceAA="0" compatLnSpc="1">
            <a:prstTxWarp prst="textNoShape">
              <a:avLst/>
            </a:prstTxWarp>
            <a:noAutofit/>
          </a:bodyPr>
          <a:lstStyle/>
          <a:p>
            <a:pPr marL="171450" indent="-171450" defTabSz="914099" fontAlgn="base">
              <a:spcAft>
                <a:spcPct val="0"/>
              </a:spcAft>
              <a:buFont typeface="Arial" panose="020B0604020202020204" pitchFamily="34" charset="0"/>
              <a:buChar char="•"/>
            </a:pPr>
            <a:r>
              <a:rPr lang="en-US" sz="1200" kern="0" dirty="0">
                <a:solidFill>
                  <a:prstClr val="black">
                    <a:lumMod val="75000"/>
                    <a:lumOff val="25000"/>
                  </a:prstClr>
                </a:solidFill>
              </a:rPr>
              <a:t>Most customer information is only available while I’m in the office</a:t>
            </a:r>
          </a:p>
          <a:p>
            <a:pPr marL="171450" indent="-171450" defTabSz="914099" fontAlgn="base">
              <a:spcAft>
                <a:spcPct val="0"/>
              </a:spcAft>
              <a:buFont typeface="Arial" panose="020B0604020202020204" pitchFamily="34" charset="0"/>
              <a:buChar char="•"/>
            </a:pPr>
            <a:r>
              <a:rPr lang="en-US" sz="1200" kern="0" dirty="0">
                <a:solidFill>
                  <a:prstClr val="black">
                    <a:lumMod val="75000"/>
                    <a:lumOff val="25000"/>
                  </a:prstClr>
                </a:solidFill>
              </a:rPr>
              <a:t>Working with a remote team can be challenging</a:t>
            </a:r>
          </a:p>
          <a:p>
            <a:pPr marL="171450" indent="-171450" defTabSz="914099" fontAlgn="base">
              <a:spcAft>
                <a:spcPct val="0"/>
              </a:spcAft>
              <a:buFont typeface="Arial" panose="020B0604020202020204" pitchFamily="34" charset="0"/>
              <a:buChar char="•"/>
            </a:pPr>
            <a:r>
              <a:rPr lang="en-US" sz="1200" kern="0" dirty="0">
                <a:solidFill>
                  <a:prstClr val="black">
                    <a:lumMod val="75000"/>
                    <a:lumOff val="25000"/>
                  </a:prstClr>
                </a:solidFill>
              </a:rPr>
              <a:t>I need order history when I’m with the customer</a:t>
            </a:r>
          </a:p>
          <a:p>
            <a:pPr marL="171450" indent="-171450" defTabSz="914099" fontAlgn="base">
              <a:spcAft>
                <a:spcPct val="0"/>
              </a:spcAft>
              <a:buFont typeface="Arial" panose="020B0604020202020204" pitchFamily="34" charset="0"/>
              <a:buChar char="•"/>
            </a:pPr>
            <a:r>
              <a:rPr lang="en-US" sz="1200" kern="0" dirty="0">
                <a:solidFill>
                  <a:prstClr val="black">
                    <a:lumMod val="75000"/>
                    <a:lumOff val="25000"/>
                  </a:prstClr>
                </a:solidFill>
              </a:rPr>
              <a:t>Creating meaningful reports is hard</a:t>
            </a:r>
          </a:p>
          <a:p>
            <a:pPr marL="171450" indent="-171450" defTabSz="914099" fontAlgn="base">
              <a:spcAft>
                <a:spcPct val="0"/>
              </a:spcAft>
              <a:buFont typeface="Arial" panose="020B0604020202020204" pitchFamily="34" charset="0"/>
              <a:buChar char="•"/>
            </a:pPr>
            <a:r>
              <a:rPr lang="en-US" sz="1200" kern="0" dirty="0">
                <a:solidFill>
                  <a:prstClr val="black">
                    <a:lumMod val="75000"/>
                    <a:lumOff val="25000"/>
                  </a:prstClr>
                </a:solidFill>
              </a:rPr>
              <a:t>I wish I could blend internal &amp; public information easily</a:t>
            </a:r>
          </a:p>
        </p:txBody>
      </p:sp>
      <p:sp>
        <p:nvSpPr>
          <p:cNvPr id="95" name="Rectangle 94"/>
          <p:cNvSpPr/>
          <p:nvPr/>
        </p:nvSpPr>
        <p:spPr bwMode="auto">
          <a:xfrm>
            <a:off x="8233437" y="3846502"/>
            <a:ext cx="3843344" cy="266374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60960" rIns="91440" bIns="60960" numCol="1" spcCol="0" rtlCol="0" fromWordArt="0" anchor="t" anchorCtr="0" forceAA="0" compatLnSpc="1">
            <a:prstTxWarp prst="textNoShape">
              <a:avLst/>
            </a:prstTxWarp>
            <a:noAutofit/>
          </a:bodyPr>
          <a:lstStyle/>
          <a:p>
            <a:pPr marL="171450" indent="-171450" defTabSz="914099" fontAlgn="base">
              <a:spcAft>
                <a:spcPct val="0"/>
              </a:spcAft>
              <a:buFont typeface="Arial" panose="020B0604020202020204" pitchFamily="34" charset="0"/>
              <a:buChar char="•"/>
            </a:pPr>
            <a:r>
              <a:rPr lang="en-US" sz="1200" kern="0" dirty="0">
                <a:solidFill>
                  <a:prstClr val="black">
                    <a:lumMod val="75000"/>
                    <a:lumOff val="25000"/>
                  </a:prstClr>
                </a:solidFill>
              </a:rPr>
              <a:t>I live by my phone</a:t>
            </a:r>
          </a:p>
          <a:p>
            <a:pPr marL="171450" indent="-171450" defTabSz="914099" fontAlgn="base">
              <a:spcAft>
                <a:spcPct val="0"/>
              </a:spcAft>
              <a:buFont typeface="Arial" panose="020B0604020202020204" pitchFamily="34" charset="0"/>
              <a:buChar char="•"/>
            </a:pPr>
            <a:r>
              <a:rPr lang="en-US" sz="1200" kern="0" dirty="0">
                <a:solidFill>
                  <a:prstClr val="black">
                    <a:lumMod val="75000"/>
                    <a:lumOff val="25000"/>
                  </a:prstClr>
                </a:solidFill>
              </a:rPr>
              <a:t>I need to work on proposals with remote team members</a:t>
            </a:r>
          </a:p>
          <a:p>
            <a:pPr marL="171450" indent="-171450" defTabSz="914099" fontAlgn="base">
              <a:spcAft>
                <a:spcPct val="0"/>
              </a:spcAft>
              <a:buFont typeface="Arial" panose="020B0604020202020204" pitchFamily="34" charset="0"/>
              <a:buChar char="•"/>
            </a:pPr>
            <a:r>
              <a:rPr lang="en-US" sz="1200" kern="0" dirty="0">
                <a:solidFill>
                  <a:prstClr val="black">
                    <a:lumMod val="75000"/>
                    <a:lumOff val="25000"/>
                  </a:prstClr>
                </a:solidFill>
              </a:rPr>
              <a:t>I need access to our CRM from anywhere</a:t>
            </a:r>
          </a:p>
          <a:p>
            <a:pPr marL="171450" indent="-171450" defTabSz="914099" fontAlgn="base">
              <a:spcAft>
                <a:spcPct val="0"/>
              </a:spcAft>
              <a:buFont typeface="Arial" panose="020B0604020202020204" pitchFamily="34" charset="0"/>
              <a:buChar char="•"/>
            </a:pPr>
            <a:r>
              <a:rPr lang="en-US" sz="1200" kern="0" dirty="0">
                <a:solidFill>
                  <a:prstClr val="black">
                    <a:lumMod val="75000"/>
                    <a:lumOff val="25000"/>
                  </a:prstClr>
                </a:solidFill>
              </a:rPr>
              <a:t>I need a device that’s able to connect to my email and documents no matter where I am</a:t>
            </a:r>
          </a:p>
          <a:p>
            <a:pPr marL="171450" indent="-171450" defTabSz="914099" fontAlgn="base">
              <a:spcAft>
                <a:spcPct val="0"/>
              </a:spcAft>
              <a:buFont typeface="Arial" panose="020B0604020202020204" pitchFamily="34" charset="0"/>
              <a:buChar char="•"/>
            </a:pPr>
            <a:r>
              <a:rPr lang="en-US" sz="1200" kern="0" dirty="0">
                <a:solidFill>
                  <a:prstClr val="black">
                    <a:lumMod val="75000"/>
                    <a:lumOff val="25000"/>
                  </a:prstClr>
                </a:solidFill>
              </a:rPr>
              <a:t>I want all my communications to go through my email, regardless of the original channel</a:t>
            </a:r>
          </a:p>
        </p:txBody>
      </p:sp>
      <p:sp>
        <p:nvSpPr>
          <p:cNvPr id="126" name="Rectangle 125"/>
          <p:cNvSpPr/>
          <p:nvPr/>
        </p:nvSpPr>
        <p:spPr>
          <a:xfrm>
            <a:off x="266484" y="3391920"/>
            <a:ext cx="3954868" cy="1703030"/>
          </a:xfrm>
          <a:prstGeom prst="rect">
            <a:avLst/>
          </a:prstGeom>
        </p:spPr>
        <p:txBody>
          <a:bodyPr wrap="square">
            <a:spAutoFit/>
          </a:bodyPr>
          <a:lstStyle/>
          <a:p>
            <a:pPr defTabSz="914099" fontAlgn="base">
              <a:spcBef>
                <a:spcPts val="800"/>
              </a:spcBef>
              <a:spcAft>
                <a:spcPct val="0"/>
              </a:spcAft>
              <a:defRPr/>
            </a:pPr>
            <a:r>
              <a:rPr lang="en-US" sz="1400" kern="0" dirty="0">
                <a:ln>
                  <a:solidFill>
                    <a:srgbClr val="FFFFFF">
                      <a:alpha val="0"/>
                    </a:srgbClr>
                  </a:solidFill>
                </a:ln>
                <a:solidFill>
                  <a:srgbClr val="0071BC"/>
                </a:solidFill>
              </a:rPr>
              <a:t>Mobile </a:t>
            </a:r>
            <a:r>
              <a:rPr lang="en-US" sz="1400" b="1" kern="0" dirty="0">
                <a:ln>
                  <a:solidFill>
                    <a:srgbClr val="FFFFFF">
                      <a:alpha val="0"/>
                    </a:srgbClr>
                  </a:solidFill>
                </a:ln>
                <a:solidFill>
                  <a:srgbClr val="0071BC"/>
                </a:solidFill>
              </a:rPr>
              <a:t>60% </a:t>
            </a:r>
            <a:r>
              <a:rPr lang="en-US" sz="1400" kern="0" dirty="0">
                <a:ln>
                  <a:solidFill>
                    <a:srgbClr val="FFFFFF">
                      <a:alpha val="0"/>
                    </a:srgbClr>
                  </a:solidFill>
                </a:ln>
                <a:solidFill>
                  <a:srgbClr val="0071BC"/>
                </a:solidFill>
              </a:rPr>
              <a:t>of the time</a:t>
            </a:r>
            <a:br>
              <a:rPr lang="en-US" sz="1400" kern="0" dirty="0">
                <a:solidFill>
                  <a:prstClr val="black">
                    <a:lumMod val="75000"/>
                    <a:lumOff val="25000"/>
                  </a:prstClr>
                </a:solidFill>
              </a:rPr>
            </a:br>
            <a:r>
              <a:rPr lang="en-US" sz="1400" kern="0" dirty="0">
                <a:solidFill>
                  <a:prstClr val="black">
                    <a:lumMod val="75000"/>
                    <a:lumOff val="25000"/>
                  </a:prstClr>
                </a:solidFill>
              </a:rPr>
              <a:t>He represents </a:t>
            </a:r>
            <a:r>
              <a:rPr lang="en-US" sz="1400" b="1" kern="0" dirty="0">
                <a:solidFill>
                  <a:prstClr val="black">
                    <a:lumMod val="75000"/>
                    <a:lumOff val="25000"/>
                  </a:prstClr>
                </a:solidFill>
              </a:rPr>
              <a:t>8% </a:t>
            </a:r>
            <a:r>
              <a:rPr lang="en-US" sz="1400" kern="0" dirty="0">
                <a:solidFill>
                  <a:prstClr val="black">
                    <a:lumMod val="75000"/>
                    <a:lumOff val="25000"/>
                  </a:prstClr>
                </a:solidFill>
              </a:rPr>
              <a:t>of the workforce</a:t>
            </a:r>
          </a:p>
          <a:p>
            <a:pPr defTabSz="914099" fontAlgn="base">
              <a:spcBef>
                <a:spcPts val="800"/>
              </a:spcBef>
              <a:spcAft>
                <a:spcPct val="0"/>
              </a:spcAft>
              <a:defRPr/>
            </a:pPr>
            <a:r>
              <a:rPr lang="en-US" sz="1400" kern="0" dirty="0">
                <a:ln>
                  <a:solidFill>
                    <a:srgbClr val="FFFFFF">
                      <a:alpha val="0"/>
                    </a:srgbClr>
                  </a:solidFill>
                </a:ln>
                <a:solidFill>
                  <a:srgbClr val="0071BC"/>
                </a:solidFill>
              </a:rPr>
              <a:t>John finds new customers in complex sales departments. Once the deal is closed, he hands the customer over to Linda, who ensures that the order is fulfilled and handles all future issues, including up selling.</a:t>
            </a:r>
          </a:p>
        </p:txBody>
      </p:sp>
      <p:sp>
        <p:nvSpPr>
          <p:cNvPr id="133" name="Freeform 25"/>
          <p:cNvSpPr>
            <a:spLocks noChangeAspect="1" noEditPoints="1"/>
          </p:cNvSpPr>
          <p:nvPr/>
        </p:nvSpPr>
        <p:spPr bwMode="black">
          <a:xfrm>
            <a:off x="7674855" y="1040100"/>
            <a:ext cx="415119" cy="353460"/>
          </a:xfrm>
          <a:custGeom>
            <a:avLst/>
            <a:gdLst>
              <a:gd name="T0" fmla="*/ 300 w 300"/>
              <a:gd name="T1" fmla="*/ 201 h 255"/>
              <a:gd name="T2" fmla="*/ 288 w 300"/>
              <a:gd name="T3" fmla="*/ 210 h 255"/>
              <a:gd name="T4" fmla="*/ 285 w 300"/>
              <a:gd name="T5" fmla="*/ 214 h 255"/>
              <a:gd name="T6" fmla="*/ 266 w 300"/>
              <a:gd name="T7" fmla="*/ 230 h 255"/>
              <a:gd name="T8" fmla="*/ 229 w 300"/>
              <a:gd name="T9" fmla="*/ 245 h 255"/>
              <a:gd name="T10" fmla="*/ 169 w 300"/>
              <a:gd name="T11" fmla="*/ 253 h 255"/>
              <a:gd name="T12" fmla="*/ 47 w 300"/>
              <a:gd name="T13" fmla="*/ 231 h 255"/>
              <a:gd name="T14" fmla="*/ 47 w 300"/>
              <a:gd name="T15" fmla="*/ 186 h 255"/>
              <a:gd name="T16" fmla="*/ 89 w 300"/>
              <a:gd name="T17" fmla="*/ 168 h 255"/>
              <a:gd name="T18" fmla="*/ 130 w 300"/>
              <a:gd name="T19" fmla="*/ 171 h 255"/>
              <a:gd name="T20" fmla="*/ 163 w 300"/>
              <a:gd name="T21" fmla="*/ 174 h 255"/>
              <a:gd name="T22" fmla="*/ 198 w 300"/>
              <a:gd name="T23" fmla="*/ 169 h 255"/>
              <a:gd name="T24" fmla="*/ 219 w 300"/>
              <a:gd name="T25" fmla="*/ 182 h 255"/>
              <a:gd name="T26" fmla="*/ 201 w 300"/>
              <a:gd name="T27" fmla="*/ 195 h 255"/>
              <a:gd name="T28" fmla="*/ 174 w 300"/>
              <a:gd name="T29" fmla="*/ 194 h 255"/>
              <a:gd name="T30" fmla="*/ 144 w 300"/>
              <a:gd name="T31" fmla="*/ 202 h 255"/>
              <a:gd name="T32" fmla="*/ 177 w 300"/>
              <a:gd name="T33" fmla="*/ 217 h 255"/>
              <a:gd name="T34" fmla="*/ 223 w 300"/>
              <a:gd name="T35" fmla="*/ 218 h 255"/>
              <a:gd name="T36" fmla="*/ 255 w 300"/>
              <a:gd name="T37" fmla="*/ 209 h 255"/>
              <a:gd name="T38" fmla="*/ 287 w 300"/>
              <a:gd name="T39" fmla="*/ 193 h 255"/>
              <a:gd name="T40" fmla="*/ 300 w 300"/>
              <a:gd name="T41" fmla="*/ 201 h 255"/>
              <a:gd name="T42" fmla="*/ 34 w 300"/>
              <a:gd name="T43" fmla="*/ 173 h 255"/>
              <a:gd name="T44" fmla="*/ 0 w 300"/>
              <a:gd name="T45" fmla="*/ 173 h 255"/>
              <a:gd name="T46" fmla="*/ 0 w 300"/>
              <a:gd name="T47" fmla="*/ 240 h 255"/>
              <a:gd name="T48" fmla="*/ 34 w 300"/>
              <a:gd name="T49" fmla="*/ 240 h 255"/>
              <a:gd name="T50" fmla="*/ 39 w 300"/>
              <a:gd name="T51" fmla="*/ 235 h 255"/>
              <a:gd name="T52" fmla="*/ 39 w 300"/>
              <a:gd name="T53" fmla="*/ 177 h 255"/>
              <a:gd name="T54" fmla="*/ 34 w 300"/>
              <a:gd name="T55" fmla="*/ 173 h 255"/>
              <a:gd name="T56" fmla="*/ 246 w 300"/>
              <a:gd name="T57" fmla="*/ 24 h 255"/>
              <a:gd name="T58" fmla="*/ 246 w 300"/>
              <a:gd name="T59" fmla="*/ 147 h 255"/>
              <a:gd name="T60" fmla="*/ 123 w 300"/>
              <a:gd name="T61" fmla="*/ 147 h 255"/>
              <a:gd name="T62" fmla="*/ 123 w 300"/>
              <a:gd name="T63" fmla="*/ 122 h 255"/>
              <a:gd name="T64" fmla="*/ 99 w 300"/>
              <a:gd name="T65" fmla="*/ 122 h 255"/>
              <a:gd name="T66" fmla="*/ 99 w 300"/>
              <a:gd name="T67" fmla="*/ 0 h 255"/>
              <a:gd name="T68" fmla="*/ 221 w 300"/>
              <a:gd name="T69" fmla="*/ 0 h 255"/>
              <a:gd name="T70" fmla="*/ 221 w 300"/>
              <a:gd name="T71" fmla="*/ 24 h 255"/>
              <a:gd name="T72" fmla="*/ 246 w 300"/>
              <a:gd name="T73" fmla="*/ 24 h 255"/>
              <a:gd name="T74" fmla="*/ 123 w 300"/>
              <a:gd name="T75" fmla="*/ 116 h 255"/>
              <a:gd name="T76" fmla="*/ 123 w 300"/>
              <a:gd name="T77" fmla="*/ 24 h 255"/>
              <a:gd name="T78" fmla="*/ 215 w 300"/>
              <a:gd name="T79" fmla="*/ 24 h 255"/>
              <a:gd name="T80" fmla="*/ 215 w 300"/>
              <a:gd name="T81" fmla="*/ 6 h 255"/>
              <a:gd name="T82" fmla="*/ 105 w 300"/>
              <a:gd name="T83" fmla="*/ 6 h 255"/>
              <a:gd name="T84" fmla="*/ 105 w 300"/>
              <a:gd name="T85" fmla="*/ 116 h 255"/>
              <a:gd name="T86" fmla="*/ 123 w 300"/>
              <a:gd name="T87" fmla="*/ 116 h 255"/>
              <a:gd name="T88" fmla="*/ 224 w 300"/>
              <a:gd name="T89" fmla="*/ 85 h 255"/>
              <a:gd name="T90" fmla="*/ 183 w 300"/>
              <a:gd name="T91" fmla="*/ 56 h 255"/>
              <a:gd name="T92" fmla="*/ 183 w 300"/>
              <a:gd name="T93" fmla="*/ 76 h 255"/>
              <a:gd name="T94" fmla="*/ 145 w 300"/>
              <a:gd name="T95" fmla="*/ 76 h 255"/>
              <a:gd name="T96" fmla="*/ 145 w 300"/>
              <a:gd name="T97" fmla="*/ 94 h 255"/>
              <a:gd name="T98" fmla="*/ 183 w 300"/>
              <a:gd name="T99" fmla="*/ 94 h 255"/>
              <a:gd name="T100" fmla="*/ 183 w 300"/>
              <a:gd name="T101" fmla="*/ 115 h 255"/>
              <a:gd name="T102" fmla="*/ 224 w 300"/>
              <a:gd name="T103" fmla="*/ 8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0" h="255">
                <a:moveTo>
                  <a:pt x="300" y="201"/>
                </a:moveTo>
                <a:cubicBezTo>
                  <a:pt x="300" y="201"/>
                  <a:pt x="299" y="202"/>
                  <a:pt x="288" y="210"/>
                </a:cubicBezTo>
                <a:cubicBezTo>
                  <a:pt x="288" y="210"/>
                  <a:pt x="286" y="214"/>
                  <a:pt x="285" y="214"/>
                </a:cubicBezTo>
                <a:cubicBezTo>
                  <a:pt x="280" y="218"/>
                  <a:pt x="275" y="223"/>
                  <a:pt x="266" y="230"/>
                </a:cubicBezTo>
                <a:cubicBezTo>
                  <a:pt x="257" y="231"/>
                  <a:pt x="238" y="240"/>
                  <a:pt x="229" y="245"/>
                </a:cubicBezTo>
                <a:cubicBezTo>
                  <a:pt x="212" y="244"/>
                  <a:pt x="187" y="248"/>
                  <a:pt x="169" y="253"/>
                </a:cubicBezTo>
                <a:cubicBezTo>
                  <a:pt x="143" y="249"/>
                  <a:pt x="140" y="255"/>
                  <a:pt x="47" y="231"/>
                </a:cubicBezTo>
                <a:cubicBezTo>
                  <a:pt x="47" y="231"/>
                  <a:pt x="47" y="194"/>
                  <a:pt x="47" y="186"/>
                </a:cubicBezTo>
                <a:cubicBezTo>
                  <a:pt x="64" y="182"/>
                  <a:pt x="69" y="171"/>
                  <a:pt x="89" y="168"/>
                </a:cubicBezTo>
                <a:cubicBezTo>
                  <a:pt x="103" y="166"/>
                  <a:pt x="116" y="167"/>
                  <a:pt x="130" y="171"/>
                </a:cubicBezTo>
                <a:cubicBezTo>
                  <a:pt x="139" y="174"/>
                  <a:pt x="148" y="176"/>
                  <a:pt x="163" y="174"/>
                </a:cubicBezTo>
                <a:cubicBezTo>
                  <a:pt x="176" y="173"/>
                  <a:pt x="181" y="169"/>
                  <a:pt x="198" y="169"/>
                </a:cubicBezTo>
                <a:cubicBezTo>
                  <a:pt x="209" y="169"/>
                  <a:pt x="220" y="176"/>
                  <a:pt x="219" y="182"/>
                </a:cubicBezTo>
                <a:cubicBezTo>
                  <a:pt x="219" y="188"/>
                  <a:pt x="208" y="194"/>
                  <a:pt x="201" y="195"/>
                </a:cubicBezTo>
                <a:cubicBezTo>
                  <a:pt x="185" y="195"/>
                  <a:pt x="189" y="194"/>
                  <a:pt x="174" y="194"/>
                </a:cubicBezTo>
                <a:cubicBezTo>
                  <a:pt x="156" y="194"/>
                  <a:pt x="155" y="197"/>
                  <a:pt x="144" y="202"/>
                </a:cubicBezTo>
                <a:cubicBezTo>
                  <a:pt x="155" y="205"/>
                  <a:pt x="162" y="209"/>
                  <a:pt x="177" y="217"/>
                </a:cubicBezTo>
                <a:cubicBezTo>
                  <a:pt x="193" y="215"/>
                  <a:pt x="209" y="217"/>
                  <a:pt x="223" y="218"/>
                </a:cubicBezTo>
                <a:cubicBezTo>
                  <a:pt x="235" y="215"/>
                  <a:pt x="241" y="210"/>
                  <a:pt x="255" y="209"/>
                </a:cubicBezTo>
                <a:cubicBezTo>
                  <a:pt x="264" y="202"/>
                  <a:pt x="276" y="191"/>
                  <a:pt x="287" y="193"/>
                </a:cubicBezTo>
                <a:cubicBezTo>
                  <a:pt x="293" y="194"/>
                  <a:pt x="300" y="201"/>
                  <a:pt x="300" y="201"/>
                </a:cubicBezTo>
                <a:close/>
                <a:moveTo>
                  <a:pt x="34" y="173"/>
                </a:moveTo>
                <a:cubicBezTo>
                  <a:pt x="0" y="173"/>
                  <a:pt x="0" y="173"/>
                  <a:pt x="0" y="173"/>
                </a:cubicBezTo>
                <a:cubicBezTo>
                  <a:pt x="0" y="240"/>
                  <a:pt x="0" y="240"/>
                  <a:pt x="0" y="240"/>
                </a:cubicBezTo>
                <a:cubicBezTo>
                  <a:pt x="34" y="240"/>
                  <a:pt x="34" y="240"/>
                  <a:pt x="34" y="240"/>
                </a:cubicBezTo>
                <a:cubicBezTo>
                  <a:pt x="37" y="240"/>
                  <a:pt x="39" y="238"/>
                  <a:pt x="39" y="235"/>
                </a:cubicBezTo>
                <a:cubicBezTo>
                  <a:pt x="39" y="177"/>
                  <a:pt x="39" y="177"/>
                  <a:pt x="39" y="177"/>
                </a:cubicBezTo>
                <a:cubicBezTo>
                  <a:pt x="39" y="175"/>
                  <a:pt x="37" y="173"/>
                  <a:pt x="34" y="173"/>
                </a:cubicBezTo>
                <a:close/>
                <a:moveTo>
                  <a:pt x="246" y="24"/>
                </a:moveTo>
                <a:cubicBezTo>
                  <a:pt x="246" y="147"/>
                  <a:pt x="246" y="147"/>
                  <a:pt x="246" y="147"/>
                </a:cubicBezTo>
                <a:cubicBezTo>
                  <a:pt x="123" y="147"/>
                  <a:pt x="123" y="147"/>
                  <a:pt x="123" y="147"/>
                </a:cubicBezTo>
                <a:cubicBezTo>
                  <a:pt x="123" y="122"/>
                  <a:pt x="123" y="122"/>
                  <a:pt x="123" y="122"/>
                </a:cubicBezTo>
                <a:cubicBezTo>
                  <a:pt x="99" y="122"/>
                  <a:pt x="99" y="122"/>
                  <a:pt x="99" y="122"/>
                </a:cubicBezTo>
                <a:cubicBezTo>
                  <a:pt x="99" y="0"/>
                  <a:pt x="99" y="0"/>
                  <a:pt x="99" y="0"/>
                </a:cubicBezTo>
                <a:cubicBezTo>
                  <a:pt x="221" y="0"/>
                  <a:pt x="221" y="0"/>
                  <a:pt x="221" y="0"/>
                </a:cubicBezTo>
                <a:cubicBezTo>
                  <a:pt x="221" y="24"/>
                  <a:pt x="221" y="24"/>
                  <a:pt x="221" y="24"/>
                </a:cubicBezTo>
                <a:lnTo>
                  <a:pt x="246" y="24"/>
                </a:lnTo>
                <a:close/>
                <a:moveTo>
                  <a:pt x="123" y="116"/>
                </a:moveTo>
                <a:cubicBezTo>
                  <a:pt x="123" y="24"/>
                  <a:pt x="123" y="24"/>
                  <a:pt x="123" y="24"/>
                </a:cubicBezTo>
                <a:cubicBezTo>
                  <a:pt x="215" y="24"/>
                  <a:pt x="215" y="24"/>
                  <a:pt x="215" y="24"/>
                </a:cubicBezTo>
                <a:cubicBezTo>
                  <a:pt x="215" y="6"/>
                  <a:pt x="215" y="6"/>
                  <a:pt x="215" y="6"/>
                </a:cubicBezTo>
                <a:cubicBezTo>
                  <a:pt x="105" y="6"/>
                  <a:pt x="105" y="6"/>
                  <a:pt x="105" y="6"/>
                </a:cubicBezTo>
                <a:cubicBezTo>
                  <a:pt x="105" y="116"/>
                  <a:pt x="105" y="116"/>
                  <a:pt x="105" y="116"/>
                </a:cubicBezTo>
                <a:lnTo>
                  <a:pt x="123" y="116"/>
                </a:lnTo>
                <a:close/>
                <a:moveTo>
                  <a:pt x="224" y="85"/>
                </a:moveTo>
                <a:cubicBezTo>
                  <a:pt x="183" y="56"/>
                  <a:pt x="183" y="56"/>
                  <a:pt x="183" y="56"/>
                </a:cubicBezTo>
                <a:cubicBezTo>
                  <a:pt x="183" y="76"/>
                  <a:pt x="183" y="76"/>
                  <a:pt x="183" y="76"/>
                </a:cubicBezTo>
                <a:cubicBezTo>
                  <a:pt x="145" y="76"/>
                  <a:pt x="145" y="76"/>
                  <a:pt x="145" y="76"/>
                </a:cubicBezTo>
                <a:cubicBezTo>
                  <a:pt x="145" y="94"/>
                  <a:pt x="145" y="94"/>
                  <a:pt x="145" y="94"/>
                </a:cubicBezTo>
                <a:cubicBezTo>
                  <a:pt x="183" y="94"/>
                  <a:pt x="183" y="94"/>
                  <a:pt x="183" y="94"/>
                </a:cubicBezTo>
                <a:cubicBezTo>
                  <a:pt x="183" y="115"/>
                  <a:pt x="183" y="115"/>
                  <a:pt x="183" y="115"/>
                </a:cubicBezTo>
                <a:lnTo>
                  <a:pt x="224" y="85"/>
                </a:lnTo>
                <a:close/>
              </a:path>
            </a:pathLst>
          </a:custGeom>
          <a:solidFill>
            <a:srgbClr val="FFFFFF"/>
          </a:solidFill>
          <a:ln>
            <a:noFill/>
          </a:ln>
        </p:spPr>
        <p:txBody>
          <a:bodyPr vert="horz" wrap="square" lIns="82284" tIns="41143" rIns="82284" bIns="41143" numCol="1" anchor="t" anchorCtr="0" compatLnSpc="1">
            <a:prstTxWarp prst="textNoShape">
              <a:avLst/>
            </a:prstTxWarp>
          </a:bodyPr>
          <a:lstStyle/>
          <a:p>
            <a:pPr defTabSz="914171">
              <a:defRPr/>
            </a:pPr>
            <a:endParaRPr lang="en-US" sz="1600" kern="0" dirty="0">
              <a:solidFill>
                <a:sysClr val="windowText" lastClr="000000"/>
              </a:solidFill>
            </a:endParaRPr>
          </a:p>
        </p:txBody>
      </p:sp>
      <p:sp>
        <p:nvSpPr>
          <p:cNvPr id="134" name="Freeform 19"/>
          <p:cNvSpPr>
            <a:spLocks/>
          </p:cNvSpPr>
          <p:nvPr/>
        </p:nvSpPr>
        <p:spPr bwMode="black">
          <a:xfrm>
            <a:off x="11668126" y="1016986"/>
            <a:ext cx="234294" cy="376581"/>
          </a:xfrm>
          <a:custGeom>
            <a:avLst/>
            <a:gdLst>
              <a:gd name="T0" fmla="*/ 1691 w 1694"/>
              <a:gd name="T1" fmla="*/ 1046 h 2719"/>
              <a:gd name="T2" fmla="*/ 1681 w 1694"/>
              <a:gd name="T3" fmla="*/ 869 h 2719"/>
              <a:gd name="T4" fmla="*/ 1679 w 1694"/>
              <a:gd name="T5" fmla="*/ 836 h 2719"/>
              <a:gd name="T6" fmla="*/ 1653 w 1694"/>
              <a:gd name="T7" fmla="*/ 815 h 2719"/>
              <a:gd name="T8" fmla="*/ 1050 w 1694"/>
              <a:gd name="T9" fmla="*/ 332 h 2719"/>
              <a:gd name="T10" fmla="*/ 1027 w 1694"/>
              <a:gd name="T11" fmla="*/ 48 h 2719"/>
              <a:gd name="T12" fmla="*/ 898 w 1694"/>
              <a:gd name="T13" fmla="*/ 0 h 2719"/>
              <a:gd name="T14" fmla="*/ 647 w 1694"/>
              <a:gd name="T15" fmla="*/ 224 h 2719"/>
              <a:gd name="T16" fmla="*/ 37 w 1694"/>
              <a:gd name="T17" fmla="*/ 1034 h 2719"/>
              <a:gd name="T18" fmla="*/ 1 w 1694"/>
              <a:gd name="T19" fmla="*/ 1735 h 2719"/>
              <a:gd name="T20" fmla="*/ 2 w 1694"/>
              <a:gd name="T21" fmla="*/ 1760 h 2719"/>
              <a:gd name="T22" fmla="*/ 3 w 1694"/>
              <a:gd name="T23" fmla="*/ 1947 h 2719"/>
              <a:gd name="T24" fmla="*/ 3 w 1694"/>
              <a:gd name="T25" fmla="*/ 2022 h 2719"/>
              <a:gd name="T26" fmla="*/ 78 w 1694"/>
              <a:gd name="T27" fmla="*/ 2022 h 2719"/>
              <a:gd name="T28" fmla="*/ 284 w 1694"/>
              <a:gd name="T29" fmla="*/ 2149 h 2719"/>
              <a:gd name="T30" fmla="*/ 78 w 1694"/>
              <a:gd name="T31" fmla="*/ 2276 h 2719"/>
              <a:gd name="T32" fmla="*/ 3 w 1694"/>
              <a:gd name="T33" fmla="*/ 2276 h 2719"/>
              <a:gd name="T34" fmla="*/ 3 w 1694"/>
              <a:gd name="T35" fmla="*/ 2351 h 2719"/>
              <a:gd name="T36" fmla="*/ 4 w 1694"/>
              <a:gd name="T37" fmla="*/ 2643 h 2719"/>
              <a:gd name="T38" fmla="*/ 4 w 1694"/>
              <a:gd name="T39" fmla="*/ 2719 h 2719"/>
              <a:gd name="T40" fmla="*/ 1318 w 1694"/>
              <a:gd name="T41" fmla="*/ 2719 h 2719"/>
              <a:gd name="T42" fmla="*/ 1318 w 1694"/>
              <a:gd name="T43" fmla="*/ 2643 h 2719"/>
              <a:gd name="T44" fmla="*/ 1318 w 1694"/>
              <a:gd name="T45" fmla="*/ 2351 h 2719"/>
              <a:gd name="T46" fmla="*/ 1318 w 1694"/>
              <a:gd name="T47" fmla="*/ 2275 h 2719"/>
              <a:gd name="T48" fmla="*/ 1243 w 1694"/>
              <a:gd name="T49" fmla="*/ 2276 h 2719"/>
              <a:gd name="T50" fmla="*/ 1241 w 1694"/>
              <a:gd name="T51" fmla="*/ 2276 h 2719"/>
              <a:gd name="T52" fmla="*/ 1239 w 1694"/>
              <a:gd name="T53" fmla="*/ 2276 h 2719"/>
              <a:gd name="T54" fmla="*/ 1032 w 1694"/>
              <a:gd name="T55" fmla="*/ 2149 h 2719"/>
              <a:gd name="T56" fmla="*/ 1239 w 1694"/>
              <a:gd name="T57" fmla="*/ 2022 h 2719"/>
              <a:gd name="T58" fmla="*/ 1242 w 1694"/>
              <a:gd name="T59" fmla="*/ 2022 h 2719"/>
              <a:gd name="T60" fmla="*/ 1318 w 1694"/>
              <a:gd name="T61" fmla="*/ 2022 h 2719"/>
              <a:gd name="T62" fmla="*/ 1318 w 1694"/>
              <a:gd name="T63" fmla="*/ 1947 h 2719"/>
              <a:gd name="T64" fmla="*/ 1127 w 1694"/>
              <a:gd name="T65" fmla="*/ 1362 h 2719"/>
              <a:gd name="T66" fmla="*/ 1056 w 1694"/>
              <a:gd name="T67" fmla="*/ 1282 h 2719"/>
              <a:gd name="T68" fmla="*/ 880 w 1694"/>
              <a:gd name="T69" fmla="*/ 1056 h 2719"/>
              <a:gd name="T70" fmla="*/ 1050 w 1694"/>
              <a:gd name="T71" fmla="*/ 1114 h 2719"/>
              <a:gd name="T72" fmla="*/ 1290 w 1694"/>
              <a:gd name="T73" fmla="*/ 1121 h 2719"/>
              <a:gd name="T74" fmla="*/ 1346 w 1694"/>
              <a:gd name="T75" fmla="*/ 1202 h 2719"/>
              <a:gd name="T76" fmla="*/ 1384 w 1694"/>
              <a:gd name="T77" fmla="*/ 1257 h 2719"/>
              <a:gd name="T78" fmla="*/ 1443 w 1694"/>
              <a:gd name="T79" fmla="*/ 1226 h 2719"/>
              <a:gd name="T80" fmla="*/ 1651 w 1694"/>
              <a:gd name="T81" fmla="*/ 1117 h 2719"/>
              <a:gd name="T82" fmla="*/ 1694 w 1694"/>
              <a:gd name="T83" fmla="*/ 1094 h 2719"/>
              <a:gd name="T84" fmla="*/ 1691 w 1694"/>
              <a:gd name="T85" fmla="*/ 1046 h 2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94" h="2719">
                <a:moveTo>
                  <a:pt x="1691" y="1046"/>
                </a:moveTo>
                <a:cubicBezTo>
                  <a:pt x="1681" y="869"/>
                  <a:pt x="1681" y="869"/>
                  <a:pt x="1681" y="869"/>
                </a:cubicBezTo>
                <a:cubicBezTo>
                  <a:pt x="1679" y="836"/>
                  <a:pt x="1679" y="836"/>
                  <a:pt x="1679" y="836"/>
                </a:cubicBezTo>
                <a:cubicBezTo>
                  <a:pt x="1653" y="815"/>
                  <a:pt x="1653" y="815"/>
                  <a:pt x="1653" y="815"/>
                </a:cubicBezTo>
                <a:cubicBezTo>
                  <a:pt x="1050" y="332"/>
                  <a:pt x="1050" y="332"/>
                  <a:pt x="1050" y="332"/>
                </a:cubicBezTo>
                <a:cubicBezTo>
                  <a:pt x="1027" y="48"/>
                  <a:pt x="1027" y="48"/>
                  <a:pt x="1027" y="48"/>
                </a:cubicBezTo>
                <a:cubicBezTo>
                  <a:pt x="898" y="0"/>
                  <a:pt x="898" y="0"/>
                  <a:pt x="898" y="0"/>
                </a:cubicBezTo>
                <a:cubicBezTo>
                  <a:pt x="897" y="2"/>
                  <a:pt x="772" y="126"/>
                  <a:pt x="647" y="224"/>
                </a:cubicBezTo>
                <a:cubicBezTo>
                  <a:pt x="195" y="352"/>
                  <a:pt x="71" y="785"/>
                  <a:pt x="37" y="1034"/>
                </a:cubicBezTo>
                <a:cubicBezTo>
                  <a:pt x="0" y="1315"/>
                  <a:pt x="0" y="1487"/>
                  <a:pt x="1" y="1735"/>
                </a:cubicBezTo>
                <a:cubicBezTo>
                  <a:pt x="1" y="1743"/>
                  <a:pt x="2" y="1752"/>
                  <a:pt x="2" y="1760"/>
                </a:cubicBezTo>
                <a:cubicBezTo>
                  <a:pt x="3" y="1947"/>
                  <a:pt x="3" y="1947"/>
                  <a:pt x="3" y="1947"/>
                </a:cubicBezTo>
                <a:cubicBezTo>
                  <a:pt x="3" y="2022"/>
                  <a:pt x="3" y="2022"/>
                  <a:pt x="3" y="2022"/>
                </a:cubicBezTo>
                <a:cubicBezTo>
                  <a:pt x="3" y="2022"/>
                  <a:pt x="78" y="2022"/>
                  <a:pt x="78" y="2022"/>
                </a:cubicBezTo>
                <a:cubicBezTo>
                  <a:pt x="189" y="2023"/>
                  <a:pt x="284" y="2092"/>
                  <a:pt x="284" y="2149"/>
                </a:cubicBezTo>
                <a:cubicBezTo>
                  <a:pt x="284" y="2205"/>
                  <a:pt x="189" y="2275"/>
                  <a:pt x="78" y="2276"/>
                </a:cubicBezTo>
                <a:cubicBezTo>
                  <a:pt x="3" y="2276"/>
                  <a:pt x="3" y="2276"/>
                  <a:pt x="3" y="2276"/>
                </a:cubicBezTo>
                <a:cubicBezTo>
                  <a:pt x="3" y="2351"/>
                  <a:pt x="3" y="2351"/>
                  <a:pt x="3" y="2351"/>
                </a:cubicBezTo>
                <a:cubicBezTo>
                  <a:pt x="4" y="2643"/>
                  <a:pt x="4" y="2643"/>
                  <a:pt x="4" y="2643"/>
                </a:cubicBezTo>
                <a:cubicBezTo>
                  <a:pt x="4" y="2719"/>
                  <a:pt x="4" y="2719"/>
                  <a:pt x="4" y="2719"/>
                </a:cubicBezTo>
                <a:cubicBezTo>
                  <a:pt x="1318" y="2719"/>
                  <a:pt x="1318" y="2719"/>
                  <a:pt x="1318" y="2719"/>
                </a:cubicBezTo>
                <a:cubicBezTo>
                  <a:pt x="1318" y="2719"/>
                  <a:pt x="1318" y="2643"/>
                  <a:pt x="1318" y="2643"/>
                </a:cubicBezTo>
                <a:cubicBezTo>
                  <a:pt x="1318" y="2351"/>
                  <a:pt x="1318" y="2351"/>
                  <a:pt x="1318" y="2351"/>
                </a:cubicBezTo>
                <a:cubicBezTo>
                  <a:pt x="1318" y="2275"/>
                  <a:pt x="1318" y="2275"/>
                  <a:pt x="1318" y="2275"/>
                </a:cubicBezTo>
                <a:cubicBezTo>
                  <a:pt x="1318" y="2276"/>
                  <a:pt x="1243" y="2276"/>
                  <a:pt x="1243" y="2276"/>
                </a:cubicBezTo>
                <a:cubicBezTo>
                  <a:pt x="1241" y="2276"/>
                  <a:pt x="1241" y="2276"/>
                  <a:pt x="1241" y="2276"/>
                </a:cubicBezTo>
                <a:cubicBezTo>
                  <a:pt x="1240" y="2276"/>
                  <a:pt x="1239" y="2276"/>
                  <a:pt x="1239" y="2276"/>
                </a:cubicBezTo>
                <a:cubicBezTo>
                  <a:pt x="1127" y="2275"/>
                  <a:pt x="1032" y="2206"/>
                  <a:pt x="1032" y="2149"/>
                </a:cubicBezTo>
                <a:cubicBezTo>
                  <a:pt x="1032" y="2092"/>
                  <a:pt x="1128" y="2022"/>
                  <a:pt x="1239" y="2022"/>
                </a:cubicBezTo>
                <a:cubicBezTo>
                  <a:pt x="1240" y="2022"/>
                  <a:pt x="1241" y="2022"/>
                  <a:pt x="1242" y="2022"/>
                </a:cubicBezTo>
                <a:cubicBezTo>
                  <a:pt x="1318" y="2022"/>
                  <a:pt x="1318" y="2022"/>
                  <a:pt x="1318" y="2022"/>
                </a:cubicBezTo>
                <a:cubicBezTo>
                  <a:pt x="1318" y="1947"/>
                  <a:pt x="1318" y="1947"/>
                  <a:pt x="1318" y="1947"/>
                </a:cubicBezTo>
                <a:cubicBezTo>
                  <a:pt x="1317" y="1726"/>
                  <a:pt x="1249" y="1519"/>
                  <a:pt x="1127" y="1362"/>
                </a:cubicBezTo>
                <a:cubicBezTo>
                  <a:pt x="1105" y="1333"/>
                  <a:pt x="1082" y="1306"/>
                  <a:pt x="1056" y="1282"/>
                </a:cubicBezTo>
                <a:cubicBezTo>
                  <a:pt x="982" y="1209"/>
                  <a:pt x="924" y="1135"/>
                  <a:pt x="880" y="1056"/>
                </a:cubicBezTo>
                <a:cubicBezTo>
                  <a:pt x="948" y="1086"/>
                  <a:pt x="1014" y="1106"/>
                  <a:pt x="1050" y="1114"/>
                </a:cubicBezTo>
                <a:cubicBezTo>
                  <a:pt x="1141" y="1133"/>
                  <a:pt x="1234" y="1127"/>
                  <a:pt x="1290" y="1121"/>
                </a:cubicBezTo>
                <a:cubicBezTo>
                  <a:pt x="1346" y="1202"/>
                  <a:pt x="1346" y="1202"/>
                  <a:pt x="1346" y="1202"/>
                </a:cubicBezTo>
                <a:cubicBezTo>
                  <a:pt x="1384" y="1257"/>
                  <a:pt x="1384" y="1257"/>
                  <a:pt x="1384" y="1257"/>
                </a:cubicBezTo>
                <a:cubicBezTo>
                  <a:pt x="1443" y="1226"/>
                  <a:pt x="1443" y="1226"/>
                  <a:pt x="1443" y="1226"/>
                </a:cubicBezTo>
                <a:cubicBezTo>
                  <a:pt x="1651" y="1117"/>
                  <a:pt x="1651" y="1117"/>
                  <a:pt x="1651" y="1117"/>
                </a:cubicBezTo>
                <a:cubicBezTo>
                  <a:pt x="1694" y="1094"/>
                  <a:pt x="1694" y="1094"/>
                  <a:pt x="1694" y="1094"/>
                </a:cubicBezTo>
                <a:lnTo>
                  <a:pt x="1691" y="1046"/>
                </a:lnTo>
                <a:close/>
              </a:path>
            </a:pathLst>
          </a:custGeom>
          <a:solidFill>
            <a:srgbClr val="FFFFFF"/>
          </a:solidFill>
          <a:ln>
            <a:noFill/>
          </a:ln>
        </p:spPr>
        <p:txBody>
          <a:bodyPr vert="horz" wrap="square" lIns="82284" tIns="41143" rIns="82284" bIns="41143" numCol="1" anchor="t" anchorCtr="0" compatLnSpc="1">
            <a:prstTxWarp prst="textNoShape">
              <a:avLst/>
            </a:prstTxWarp>
          </a:bodyPr>
          <a:lstStyle/>
          <a:p>
            <a:pPr defTabSz="914171">
              <a:defRPr/>
            </a:pPr>
            <a:endParaRPr lang="en-US" sz="1600" kern="0" dirty="0">
              <a:solidFill>
                <a:srgbClr val="292929"/>
              </a:solidFill>
            </a:endParaRPr>
          </a:p>
        </p:txBody>
      </p:sp>
      <p:sp>
        <p:nvSpPr>
          <p:cNvPr id="135" name="Freeform 139"/>
          <p:cNvSpPr>
            <a:spLocks/>
          </p:cNvSpPr>
          <p:nvPr/>
        </p:nvSpPr>
        <p:spPr bwMode="black">
          <a:xfrm>
            <a:off x="11589488" y="3455579"/>
            <a:ext cx="472434" cy="338826"/>
          </a:xfrm>
          <a:custGeom>
            <a:avLst/>
            <a:gdLst>
              <a:gd name="T0" fmla="*/ 384 w 450"/>
              <a:gd name="T1" fmla="*/ 111 h 378"/>
              <a:gd name="T2" fmla="*/ 388 w 450"/>
              <a:gd name="T3" fmla="*/ 104 h 378"/>
              <a:gd name="T4" fmla="*/ 381 w 450"/>
              <a:gd name="T5" fmla="*/ 97 h 378"/>
              <a:gd name="T6" fmla="*/ 349 w 450"/>
              <a:gd name="T7" fmla="*/ 97 h 378"/>
              <a:gd name="T8" fmla="*/ 257 w 450"/>
              <a:gd name="T9" fmla="*/ 68 h 378"/>
              <a:gd name="T10" fmla="*/ 231 w 450"/>
              <a:gd name="T11" fmla="*/ 50 h 378"/>
              <a:gd name="T12" fmla="*/ 231 w 450"/>
              <a:gd name="T13" fmla="*/ 33 h 378"/>
              <a:gd name="T14" fmla="*/ 242 w 450"/>
              <a:gd name="T15" fmla="*/ 17 h 378"/>
              <a:gd name="T16" fmla="*/ 224 w 450"/>
              <a:gd name="T17" fmla="*/ 0 h 378"/>
              <a:gd name="T18" fmla="*/ 207 w 450"/>
              <a:gd name="T19" fmla="*/ 17 h 378"/>
              <a:gd name="T20" fmla="*/ 217 w 450"/>
              <a:gd name="T21" fmla="*/ 33 h 378"/>
              <a:gd name="T22" fmla="*/ 217 w 450"/>
              <a:gd name="T23" fmla="*/ 50 h 378"/>
              <a:gd name="T24" fmla="*/ 192 w 450"/>
              <a:gd name="T25" fmla="*/ 68 h 378"/>
              <a:gd name="T26" fmla="*/ 99 w 450"/>
              <a:gd name="T27" fmla="*/ 97 h 378"/>
              <a:gd name="T28" fmla="*/ 69 w 450"/>
              <a:gd name="T29" fmla="*/ 97 h 378"/>
              <a:gd name="T30" fmla="*/ 62 w 450"/>
              <a:gd name="T31" fmla="*/ 104 h 378"/>
              <a:gd name="T32" fmla="*/ 66 w 450"/>
              <a:gd name="T33" fmla="*/ 111 h 378"/>
              <a:gd name="T34" fmla="*/ 6 w 450"/>
              <a:gd name="T35" fmla="*/ 255 h 378"/>
              <a:gd name="T36" fmla="*/ 20 w 450"/>
              <a:gd name="T37" fmla="*/ 255 h 378"/>
              <a:gd name="T38" fmla="*/ 69 w 450"/>
              <a:gd name="T39" fmla="*/ 136 h 378"/>
              <a:gd name="T40" fmla="*/ 125 w 450"/>
              <a:gd name="T41" fmla="*/ 270 h 378"/>
              <a:gd name="T42" fmla="*/ 0 w 450"/>
              <a:gd name="T43" fmla="*/ 270 h 378"/>
              <a:gd name="T44" fmla="*/ 69 w 450"/>
              <a:gd name="T45" fmla="*/ 319 h 378"/>
              <a:gd name="T46" fmla="*/ 139 w 450"/>
              <a:gd name="T47" fmla="*/ 270 h 378"/>
              <a:gd name="T48" fmla="*/ 73 w 450"/>
              <a:gd name="T49" fmla="*/ 112 h 378"/>
              <a:gd name="T50" fmla="*/ 196 w 450"/>
              <a:gd name="T51" fmla="*/ 112 h 378"/>
              <a:gd name="T52" fmla="*/ 213 w 450"/>
              <a:gd name="T53" fmla="*/ 122 h 378"/>
              <a:gd name="T54" fmla="*/ 213 w 450"/>
              <a:gd name="T55" fmla="*/ 328 h 378"/>
              <a:gd name="T56" fmla="*/ 108 w 450"/>
              <a:gd name="T57" fmla="*/ 367 h 378"/>
              <a:gd name="T58" fmla="*/ 108 w 450"/>
              <a:gd name="T59" fmla="*/ 378 h 378"/>
              <a:gd name="T60" fmla="*/ 342 w 450"/>
              <a:gd name="T61" fmla="*/ 378 h 378"/>
              <a:gd name="T62" fmla="*/ 342 w 450"/>
              <a:gd name="T63" fmla="*/ 367 h 378"/>
              <a:gd name="T64" fmla="*/ 236 w 450"/>
              <a:gd name="T65" fmla="*/ 328 h 378"/>
              <a:gd name="T66" fmla="*/ 236 w 450"/>
              <a:gd name="T67" fmla="*/ 122 h 378"/>
              <a:gd name="T68" fmla="*/ 252 w 450"/>
              <a:gd name="T69" fmla="*/ 112 h 378"/>
              <a:gd name="T70" fmla="*/ 377 w 450"/>
              <a:gd name="T71" fmla="*/ 112 h 378"/>
              <a:gd name="T72" fmla="*/ 317 w 450"/>
              <a:gd name="T73" fmla="*/ 255 h 378"/>
              <a:gd name="T74" fmla="*/ 331 w 450"/>
              <a:gd name="T75" fmla="*/ 255 h 378"/>
              <a:gd name="T76" fmla="*/ 380 w 450"/>
              <a:gd name="T77" fmla="*/ 136 h 378"/>
              <a:gd name="T78" fmla="*/ 436 w 450"/>
              <a:gd name="T79" fmla="*/ 270 h 378"/>
              <a:gd name="T80" fmla="*/ 311 w 450"/>
              <a:gd name="T81" fmla="*/ 270 h 378"/>
              <a:gd name="T82" fmla="*/ 380 w 450"/>
              <a:gd name="T83" fmla="*/ 319 h 378"/>
              <a:gd name="T84" fmla="*/ 450 w 450"/>
              <a:gd name="T85" fmla="*/ 270 h 378"/>
              <a:gd name="T86" fmla="*/ 384 w 450"/>
              <a:gd name="T87" fmla="*/ 111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0" h="378">
                <a:moveTo>
                  <a:pt x="384" y="111"/>
                </a:moveTo>
                <a:cubicBezTo>
                  <a:pt x="386" y="110"/>
                  <a:pt x="388" y="107"/>
                  <a:pt x="388" y="104"/>
                </a:cubicBezTo>
                <a:cubicBezTo>
                  <a:pt x="388" y="100"/>
                  <a:pt x="385" y="97"/>
                  <a:pt x="381" y="97"/>
                </a:cubicBezTo>
                <a:cubicBezTo>
                  <a:pt x="349" y="97"/>
                  <a:pt x="349" y="97"/>
                  <a:pt x="349" y="97"/>
                </a:cubicBezTo>
                <a:cubicBezTo>
                  <a:pt x="321" y="89"/>
                  <a:pt x="292" y="74"/>
                  <a:pt x="257" y="68"/>
                </a:cubicBezTo>
                <a:cubicBezTo>
                  <a:pt x="251" y="59"/>
                  <a:pt x="242" y="52"/>
                  <a:pt x="231" y="50"/>
                </a:cubicBezTo>
                <a:cubicBezTo>
                  <a:pt x="231" y="33"/>
                  <a:pt x="231" y="33"/>
                  <a:pt x="231" y="33"/>
                </a:cubicBezTo>
                <a:cubicBezTo>
                  <a:pt x="237" y="31"/>
                  <a:pt x="242" y="24"/>
                  <a:pt x="242" y="17"/>
                </a:cubicBezTo>
                <a:cubicBezTo>
                  <a:pt x="242" y="8"/>
                  <a:pt x="234" y="0"/>
                  <a:pt x="224" y="0"/>
                </a:cubicBezTo>
                <a:cubicBezTo>
                  <a:pt x="215" y="0"/>
                  <a:pt x="207" y="8"/>
                  <a:pt x="207" y="17"/>
                </a:cubicBezTo>
                <a:cubicBezTo>
                  <a:pt x="207" y="24"/>
                  <a:pt x="211" y="31"/>
                  <a:pt x="217" y="33"/>
                </a:cubicBezTo>
                <a:cubicBezTo>
                  <a:pt x="217" y="50"/>
                  <a:pt x="217" y="50"/>
                  <a:pt x="217" y="50"/>
                </a:cubicBezTo>
                <a:cubicBezTo>
                  <a:pt x="206" y="52"/>
                  <a:pt x="197" y="59"/>
                  <a:pt x="192" y="68"/>
                </a:cubicBezTo>
                <a:cubicBezTo>
                  <a:pt x="156" y="74"/>
                  <a:pt x="128" y="89"/>
                  <a:pt x="99" y="97"/>
                </a:cubicBezTo>
                <a:cubicBezTo>
                  <a:pt x="69" y="97"/>
                  <a:pt x="69" y="97"/>
                  <a:pt x="69" y="97"/>
                </a:cubicBezTo>
                <a:cubicBezTo>
                  <a:pt x="65" y="97"/>
                  <a:pt x="62" y="100"/>
                  <a:pt x="62" y="104"/>
                </a:cubicBezTo>
                <a:cubicBezTo>
                  <a:pt x="62" y="107"/>
                  <a:pt x="63" y="110"/>
                  <a:pt x="66" y="111"/>
                </a:cubicBezTo>
                <a:cubicBezTo>
                  <a:pt x="6" y="255"/>
                  <a:pt x="6" y="255"/>
                  <a:pt x="6" y="255"/>
                </a:cubicBezTo>
                <a:cubicBezTo>
                  <a:pt x="20" y="255"/>
                  <a:pt x="20" y="255"/>
                  <a:pt x="20" y="255"/>
                </a:cubicBezTo>
                <a:cubicBezTo>
                  <a:pt x="69" y="136"/>
                  <a:pt x="69" y="136"/>
                  <a:pt x="69" y="136"/>
                </a:cubicBezTo>
                <a:cubicBezTo>
                  <a:pt x="125" y="270"/>
                  <a:pt x="125" y="270"/>
                  <a:pt x="125" y="270"/>
                </a:cubicBezTo>
                <a:cubicBezTo>
                  <a:pt x="0" y="270"/>
                  <a:pt x="0" y="270"/>
                  <a:pt x="0" y="270"/>
                </a:cubicBezTo>
                <a:cubicBezTo>
                  <a:pt x="0" y="297"/>
                  <a:pt x="31" y="319"/>
                  <a:pt x="69" y="319"/>
                </a:cubicBezTo>
                <a:cubicBezTo>
                  <a:pt x="108" y="319"/>
                  <a:pt x="139" y="297"/>
                  <a:pt x="139" y="270"/>
                </a:cubicBezTo>
                <a:cubicBezTo>
                  <a:pt x="73" y="112"/>
                  <a:pt x="73" y="112"/>
                  <a:pt x="73" y="112"/>
                </a:cubicBezTo>
                <a:cubicBezTo>
                  <a:pt x="196" y="112"/>
                  <a:pt x="196" y="112"/>
                  <a:pt x="196" y="112"/>
                </a:cubicBezTo>
                <a:cubicBezTo>
                  <a:pt x="201" y="117"/>
                  <a:pt x="206" y="120"/>
                  <a:pt x="213" y="122"/>
                </a:cubicBezTo>
                <a:cubicBezTo>
                  <a:pt x="213" y="328"/>
                  <a:pt x="213" y="328"/>
                  <a:pt x="213" y="328"/>
                </a:cubicBezTo>
                <a:cubicBezTo>
                  <a:pt x="164" y="331"/>
                  <a:pt x="124" y="351"/>
                  <a:pt x="108" y="367"/>
                </a:cubicBezTo>
                <a:cubicBezTo>
                  <a:pt x="108" y="370"/>
                  <a:pt x="108" y="373"/>
                  <a:pt x="108" y="378"/>
                </a:cubicBezTo>
                <a:cubicBezTo>
                  <a:pt x="114" y="378"/>
                  <a:pt x="335" y="378"/>
                  <a:pt x="342" y="378"/>
                </a:cubicBezTo>
                <a:cubicBezTo>
                  <a:pt x="342" y="373"/>
                  <a:pt x="342" y="370"/>
                  <a:pt x="342" y="367"/>
                </a:cubicBezTo>
                <a:cubicBezTo>
                  <a:pt x="326" y="351"/>
                  <a:pt x="285" y="331"/>
                  <a:pt x="236" y="328"/>
                </a:cubicBezTo>
                <a:cubicBezTo>
                  <a:pt x="236" y="122"/>
                  <a:pt x="236" y="122"/>
                  <a:pt x="236" y="122"/>
                </a:cubicBezTo>
                <a:cubicBezTo>
                  <a:pt x="242" y="120"/>
                  <a:pt x="248" y="117"/>
                  <a:pt x="252" y="112"/>
                </a:cubicBezTo>
                <a:cubicBezTo>
                  <a:pt x="377" y="112"/>
                  <a:pt x="377" y="112"/>
                  <a:pt x="377" y="112"/>
                </a:cubicBezTo>
                <a:cubicBezTo>
                  <a:pt x="317" y="255"/>
                  <a:pt x="317" y="255"/>
                  <a:pt x="317" y="255"/>
                </a:cubicBezTo>
                <a:cubicBezTo>
                  <a:pt x="331" y="255"/>
                  <a:pt x="331" y="255"/>
                  <a:pt x="331" y="255"/>
                </a:cubicBezTo>
                <a:cubicBezTo>
                  <a:pt x="380" y="136"/>
                  <a:pt x="380" y="136"/>
                  <a:pt x="380" y="136"/>
                </a:cubicBezTo>
                <a:cubicBezTo>
                  <a:pt x="436" y="270"/>
                  <a:pt x="436" y="270"/>
                  <a:pt x="436" y="270"/>
                </a:cubicBezTo>
                <a:cubicBezTo>
                  <a:pt x="311" y="270"/>
                  <a:pt x="311" y="270"/>
                  <a:pt x="311" y="270"/>
                </a:cubicBezTo>
                <a:cubicBezTo>
                  <a:pt x="311" y="297"/>
                  <a:pt x="342" y="319"/>
                  <a:pt x="380" y="319"/>
                </a:cubicBezTo>
                <a:cubicBezTo>
                  <a:pt x="419" y="319"/>
                  <a:pt x="450" y="297"/>
                  <a:pt x="450" y="270"/>
                </a:cubicBezTo>
                <a:lnTo>
                  <a:pt x="384" y="111"/>
                </a:lnTo>
                <a:close/>
              </a:path>
            </a:pathLst>
          </a:custGeom>
          <a:solidFill>
            <a:srgbClr val="FFFFFF"/>
          </a:solidFill>
          <a:ln>
            <a:noFill/>
          </a:ln>
        </p:spPr>
        <p:txBody>
          <a:bodyPr vert="horz" wrap="square" lIns="82284" tIns="41143" rIns="82284" bIns="41143" numCol="1" anchor="t" anchorCtr="0" compatLnSpc="1">
            <a:prstTxWarp prst="textNoShape">
              <a:avLst/>
            </a:prstTxWarp>
          </a:bodyPr>
          <a:lstStyle/>
          <a:p>
            <a:pPr defTabSz="914171">
              <a:defRPr/>
            </a:pPr>
            <a:endParaRPr lang="en-US" sz="1600" kern="0" dirty="0">
              <a:solidFill>
                <a:sysClr val="windowText" lastClr="000000"/>
              </a:solidFill>
            </a:endParaRPr>
          </a:p>
        </p:txBody>
      </p:sp>
      <p:pic>
        <p:nvPicPr>
          <p:cNvPr id="136" name="Picture 4" descr="\\MAGNUM\Projects\Microsoft\Cloud Power FY12\Design\ICONS_PNG\Agility.png"/>
          <p:cNvPicPr>
            <a:picLocks noChangeAspect="1" noChangeArrowheads="1"/>
          </p:cNvPicPr>
          <p:nvPr/>
        </p:nvPicPr>
        <p:blipFill>
          <a:blip r:embed="rId5" cstate="print">
            <a:biLevel thresh="25000"/>
          </a:blip>
          <a:srcRect/>
          <a:stretch>
            <a:fillRect/>
          </a:stretch>
        </p:blipFill>
        <p:spPr bwMode="auto">
          <a:xfrm>
            <a:off x="7456252" y="3215982"/>
            <a:ext cx="779316" cy="861713"/>
          </a:xfrm>
          <a:prstGeom prst="rect">
            <a:avLst/>
          </a:prstGeom>
          <a:noFill/>
        </p:spPr>
      </p:pic>
      <p:sp>
        <p:nvSpPr>
          <p:cNvPr id="49" name="Rectangle 48"/>
          <p:cNvSpPr/>
          <p:nvPr/>
        </p:nvSpPr>
        <p:spPr bwMode="auto">
          <a:xfrm>
            <a:off x="4344740" y="3859104"/>
            <a:ext cx="3830794" cy="265114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60960" rIns="91440" bIns="60960" numCol="1" spcCol="0" rtlCol="0" fromWordArt="0" anchor="t" anchorCtr="0" forceAA="0" compatLnSpc="1">
            <a:prstTxWarp prst="textNoShape">
              <a:avLst/>
            </a:prstTxWarp>
            <a:noAutofit/>
          </a:bodyPr>
          <a:lstStyle/>
          <a:p>
            <a:pPr defTabSz="914099" fontAlgn="base">
              <a:spcAft>
                <a:spcPct val="0"/>
              </a:spcAft>
            </a:pPr>
            <a:endParaRPr lang="en-US" sz="1200" kern="0" dirty="0">
              <a:solidFill>
                <a:schemeClr val="tx1">
                  <a:lumMod val="75000"/>
                </a:schemeClr>
              </a:solidFill>
            </a:endParaRPr>
          </a:p>
          <a:p>
            <a:pPr marL="171450" indent="-171450" defTabSz="914099" fontAlgn="base">
              <a:spcAft>
                <a:spcPct val="0"/>
              </a:spcAft>
              <a:buFont typeface="Arial" panose="020B0604020202020204" pitchFamily="34" charset="0"/>
              <a:buChar char="•"/>
            </a:pPr>
            <a:endParaRPr lang="en-US" sz="1100" kern="0" dirty="0">
              <a:solidFill>
                <a:schemeClr val="tx1">
                  <a:lumMod val="75000"/>
                </a:schemeClr>
              </a:solidFill>
            </a:endParaRPr>
          </a:p>
        </p:txBody>
      </p:sp>
      <p:sp>
        <p:nvSpPr>
          <p:cNvPr id="50" name="Rectangle 49"/>
          <p:cNvSpPr/>
          <p:nvPr/>
        </p:nvSpPr>
        <p:spPr>
          <a:xfrm>
            <a:off x="4340328" y="3909743"/>
            <a:ext cx="3790825" cy="411480"/>
          </a:xfrm>
          <a:prstGeom prst="rect">
            <a:avLst/>
          </a:prstGeom>
          <a:solidFill>
            <a:schemeClr val="bg1">
              <a:lumMod val="75000"/>
            </a:schemeClr>
          </a:solidFill>
          <a:ln w="25400" cap="flat" cmpd="sng" algn="ctr">
            <a:noFill/>
            <a:prstDash val="solid"/>
          </a:ln>
          <a:effectLst/>
        </p:spPr>
        <p:txBody>
          <a:bodyPr rtlCol="0" anchor="ctr"/>
          <a:lstStyle/>
          <a:p>
            <a:pPr algn="ctr" defTabSz="914400">
              <a:defRPr/>
            </a:pPr>
            <a:endParaRPr lang="en-US" sz="1600" kern="0" dirty="0">
              <a:ln>
                <a:solidFill>
                  <a:srgbClr val="FFFFFF">
                    <a:alpha val="0"/>
                  </a:srgbClr>
                </a:solidFill>
              </a:ln>
              <a:solidFill>
                <a:schemeClr val="tx1">
                  <a:lumMod val="75000"/>
                </a:schemeClr>
              </a:solidFill>
              <a:latin typeface="Segoe UI"/>
            </a:endParaRPr>
          </a:p>
        </p:txBody>
      </p:sp>
      <p:sp>
        <p:nvSpPr>
          <p:cNvPr id="51" name="Rectangle 50"/>
          <p:cNvSpPr/>
          <p:nvPr/>
        </p:nvSpPr>
        <p:spPr>
          <a:xfrm>
            <a:off x="4340328" y="4359910"/>
            <a:ext cx="3790825" cy="411480"/>
          </a:xfrm>
          <a:prstGeom prst="rect">
            <a:avLst/>
          </a:prstGeom>
          <a:solidFill>
            <a:schemeClr val="bg1">
              <a:lumMod val="75000"/>
            </a:schemeClr>
          </a:solidFill>
          <a:ln w="25400" cap="flat" cmpd="sng" algn="ctr">
            <a:noFill/>
            <a:prstDash val="solid"/>
          </a:ln>
          <a:effectLst/>
        </p:spPr>
        <p:txBody>
          <a:bodyPr rtlCol="0" anchor="ctr"/>
          <a:lstStyle/>
          <a:p>
            <a:pPr algn="ctr" defTabSz="914400">
              <a:defRPr/>
            </a:pPr>
            <a:endParaRPr lang="en-US" sz="1600" kern="0" dirty="0">
              <a:ln>
                <a:solidFill>
                  <a:srgbClr val="FFFFFF">
                    <a:alpha val="0"/>
                  </a:srgbClr>
                </a:solidFill>
              </a:ln>
              <a:solidFill>
                <a:schemeClr val="tx1">
                  <a:lumMod val="75000"/>
                </a:schemeClr>
              </a:solidFill>
              <a:latin typeface="Segoe UI"/>
            </a:endParaRPr>
          </a:p>
        </p:txBody>
      </p:sp>
      <p:sp>
        <p:nvSpPr>
          <p:cNvPr id="52" name="Rectangle 51"/>
          <p:cNvSpPr/>
          <p:nvPr/>
        </p:nvSpPr>
        <p:spPr>
          <a:xfrm>
            <a:off x="4340328" y="4816980"/>
            <a:ext cx="3790825" cy="411480"/>
          </a:xfrm>
          <a:prstGeom prst="rect">
            <a:avLst/>
          </a:prstGeom>
          <a:solidFill>
            <a:schemeClr val="bg1">
              <a:lumMod val="75000"/>
            </a:schemeClr>
          </a:solidFill>
          <a:ln w="25400" cap="flat" cmpd="sng" algn="ctr">
            <a:noFill/>
            <a:prstDash val="solid"/>
          </a:ln>
          <a:effectLst/>
        </p:spPr>
        <p:txBody>
          <a:bodyPr rtlCol="0" anchor="ctr"/>
          <a:lstStyle/>
          <a:p>
            <a:pPr algn="ctr" defTabSz="914400">
              <a:defRPr/>
            </a:pPr>
            <a:endParaRPr lang="en-US" sz="1600" kern="0" dirty="0">
              <a:ln>
                <a:solidFill>
                  <a:srgbClr val="FFFFFF">
                    <a:alpha val="0"/>
                  </a:srgbClr>
                </a:solidFill>
              </a:ln>
              <a:solidFill>
                <a:schemeClr val="tx1">
                  <a:lumMod val="75000"/>
                </a:schemeClr>
              </a:solidFill>
              <a:latin typeface="Segoe UI"/>
            </a:endParaRPr>
          </a:p>
        </p:txBody>
      </p:sp>
      <p:sp>
        <p:nvSpPr>
          <p:cNvPr id="53" name="Rectangle 52"/>
          <p:cNvSpPr/>
          <p:nvPr/>
        </p:nvSpPr>
        <p:spPr>
          <a:xfrm>
            <a:off x="4340328" y="5267147"/>
            <a:ext cx="3790825" cy="411480"/>
          </a:xfrm>
          <a:prstGeom prst="rect">
            <a:avLst/>
          </a:prstGeom>
          <a:solidFill>
            <a:schemeClr val="bg1">
              <a:lumMod val="75000"/>
            </a:schemeClr>
          </a:solidFill>
          <a:ln w="25400" cap="flat" cmpd="sng" algn="ctr">
            <a:noFill/>
            <a:prstDash val="solid"/>
          </a:ln>
          <a:effectLst/>
        </p:spPr>
        <p:txBody>
          <a:bodyPr rtlCol="0" anchor="ctr"/>
          <a:lstStyle/>
          <a:p>
            <a:pPr algn="ctr" defTabSz="914400">
              <a:defRPr/>
            </a:pPr>
            <a:endParaRPr lang="en-US" sz="1600" kern="0" dirty="0">
              <a:ln>
                <a:solidFill>
                  <a:srgbClr val="FFFFFF">
                    <a:alpha val="0"/>
                  </a:srgbClr>
                </a:solidFill>
              </a:ln>
              <a:solidFill>
                <a:schemeClr val="tx1">
                  <a:lumMod val="75000"/>
                </a:schemeClr>
              </a:solidFill>
              <a:latin typeface="Segoe UI"/>
            </a:endParaRPr>
          </a:p>
        </p:txBody>
      </p:sp>
      <p:sp>
        <p:nvSpPr>
          <p:cNvPr id="54" name="Rectangle 53"/>
          <p:cNvSpPr/>
          <p:nvPr/>
        </p:nvSpPr>
        <p:spPr>
          <a:xfrm>
            <a:off x="4340328" y="5717314"/>
            <a:ext cx="3790825" cy="411480"/>
          </a:xfrm>
          <a:prstGeom prst="rect">
            <a:avLst/>
          </a:prstGeom>
          <a:solidFill>
            <a:schemeClr val="bg1">
              <a:lumMod val="75000"/>
            </a:schemeClr>
          </a:solidFill>
          <a:ln w="25400" cap="flat" cmpd="sng" algn="ctr">
            <a:noFill/>
            <a:prstDash val="solid"/>
          </a:ln>
          <a:effectLst/>
        </p:spPr>
        <p:txBody>
          <a:bodyPr rtlCol="0" anchor="ctr"/>
          <a:lstStyle/>
          <a:p>
            <a:pPr algn="ctr" defTabSz="914400">
              <a:defRPr/>
            </a:pPr>
            <a:endParaRPr lang="en-US" sz="1600" kern="0" dirty="0">
              <a:ln>
                <a:solidFill>
                  <a:srgbClr val="FFFFFF">
                    <a:alpha val="0"/>
                  </a:srgbClr>
                </a:solidFill>
              </a:ln>
              <a:solidFill>
                <a:schemeClr val="tx1">
                  <a:lumMod val="75000"/>
                </a:schemeClr>
              </a:solidFill>
              <a:latin typeface="Segoe UI"/>
            </a:endParaRPr>
          </a:p>
        </p:txBody>
      </p:sp>
      <p:sp>
        <p:nvSpPr>
          <p:cNvPr id="55" name="Rectangle 54"/>
          <p:cNvSpPr/>
          <p:nvPr/>
        </p:nvSpPr>
        <p:spPr>
          <a:xfrm>
            <a:off x="4340329" y="3926907"/>
            <a:ext cx="3334526" cy="385948"/>
          </a:xfrm>
          <a:prstGeom prst="rect">
            <a:avLst/>
          </a:prstGeom>
          <a:solidFill>
            <a:schemeClr val="accent3">
              <a:lumMod val="75000"/>
            </a:schemeClr>
          </a:solidFill>
          <a:ln w="25400" cap="flat" cmpd="sng" algn="ctr">
            <a:noFill/>
            <a:prstDash val="solid"/>
          </a:ln>
          <a:effectLst/>
        </p:spPr>
        <p:txBody>
          <a:bodyPr wrap="square" lIns="91440" rtlCol="0" anchor="ctr"/>
          <a:lstStyle/>
          <a:p>
            <a:pPr defTabSz="914400">
              <a:defRPr/>
            </a:pPr>
            <a:endParaRPr lang="en-US" sz="1100" kern="0" dirty="0">
              <a:ln>
                <a:solidFill>
                  <a:srgbClr val="FFFFFF">
                    <a:alpha val="0"/>
                  </a:srgbClr>
                </a:solidFill>
              </a:ln>
              <a:solidFill>
                <a:schemeClr val="tx1">
                  <a:lumMod val="75000"/>
                </a:schemeClr>
              </a:solidFill>
              <a:latin typeface="Segoe UI"/>
            </a:endParaRPr>
          </a:p>
        </p:txBody>
      </p:sp>
      <p:sp>
        <p:nvSpPr>
          <p:cNvPr id="56" name="Rectangle 55"/>
          <p:cNvSpPr/>
          <p:nvPr/>
        </p:nvSpPr>
        <p:spPr>
          <a:xfrm>
            <a:off x="4340328" y="4368955"/>
            <a:ext cx="3334527" cy="404288"/>
          </a:xfrm>
          <a:prstGeom prst="rect">
            <a:avLst/>
          </a:prstGeom>
          <a:solidFill>
            <a:schemeClr val="accent3">
              <a:lumMod val="75000"/>
            </a:schemeClr>
          </a:solidFill>
          <a:ln w="25400" cap="flat" cmpd="sng" algn="ctr">
            <a:noFill/>
            <a:prstDash val="solid"/>
          </a:ln>
          <a:effectLst/>
        </p:spPr>
        <p:txBody>
          <a:bodyPr wrap="square" lIns="91440" rtlCol="0" anchor="ctr"/>
          <a:lstStyle/>
          <a:p>
            <a:pPr defTabSz="914400">
              <a:defRPr/>
            </a:pPr>
            <a:endParaRPr lang="en-US" sz="1100" kern="0" dirty="0">
              <a:ln>
                <a:solidFill>
                  <a:srgbClr val="FFFFFF">
                    <a:alpha val="0"/>
                  </a:srgbClr>
                </a:solidFill>
              </a:ln>
              <a:solidFill>
                <a:schemeClr val="tx1">
                  <a:lumMod val="75000"/>
                </a:schemeClr>
              </a:solidFill>
              <a:latin typeface="Segoe UI"/>
            </a:endParaRPr>
          </a:p>
        </p:txBody>
      </p:sp>
      <p:sp>
        <p:nvSpPr>
          <p:cNvPr id="57" name="Rectangle 56"/>
          <p:cNvSpPr/>
          <p:nvPr/>
        </p:nvSpPr>
        <p:spPr>
          <a:xfrm>
            <a:off x="4340328" y="4825552"/>
            <a:ext cx="3334527" cy="392687"/>
          </a:xfrm>
          <a:prstGeom prst="rect">
            <a:avLst/>
          </a:prstGeom>
          <a:solidFill>
            <a:schemeClr val="accent3">
              <a:lumMod val="75000"/>
            </a:schemeClr>
          </a:solidFill>
          <a:ln w="25400" cap="flat" cmpd="sng" algn="ctr">
            <a:noFill/>
            <a:prstDash val="solid"/>
          </a:ln>
          <a:effectLst/>
        </p:spPr>
        <p:txBody>
          <a:bodyPr wrap="square" lIns="91440" rtlCol="0" anchor="ctr"/>
          <a:lstStyle/>
          <a:p>
            <a:pPr defTabSz="914400">
              <a:defRPr/>
            </a:pPr>
            <a:endParaRPr lang="en-US" sz="1100" kern="0" dirty="0">
              <a:ln>
                <a:solidFill>
                  <a:srgbClr val="FFFFFF">
                    <a:alpha val="0"/>
                  </a:srgbClr>
                </a:solidFill>
              </a:ln>
              <a:solidFill>
                <a:schemeClr val="tx1">
                  <a:lumMod val="75000"/>
                </a:schemeClr>
              </a:solidFill>
              <a:latin typeface="Segoe UI"/>
            </a:endParaRPr>
          </a:p>
        </p:txBody>
      </p:sp>
      <p:sp>
        <p:nvSpPr>
          <p:cNvPr id="58" name="Rectangle 57"/>
          <p:cNvSpPr/>
          <p:nvPr/>
        </p:nvSpPr>
        <p:spPr>
          <a:xfrm>
            <a:off x="4340329" y="5270260"/>
            <a:ext cx="2538936" cy="400932"/>
          </a:xfrm>
          <a:prstGeom prst="rect">
            <a:avLst/>
          </a:prstGeom>
          <a:solidFill>
            <a:schemeClr val="accent3">
              <a:lumMod val="75000"/>
            </a:schemeClr>
          </a:solidFill>
          <a:ln w="25400" cap="flat" cmpd="sng" algn="ctr">
            <a:noFill/>
            <a:prstDash val="solid"/>
          </a:ln>
          <a:effectLst/>
        </p:spPr>
        <p:txBody>
          <a:bodyPr wrap="square" lIns="91440" rtlCol="0" anchor="ctr"/>
          <a:lstStyle/>
          <a:p>
            <a:pPr defTabSz="914400">
              <a:defRPr/>
            </a:pPr>
            <a:endParaRPr lang="en-US" sz="1100" kern="0" dirty="0">
              <a:ln>
                <a:solidFill>
                  <a:srgbClr val="FFFFFF">
                    <a:alpha val="0"/>
                  </a:srgbClr>
                </a:solidFill>
              </a:ln>
              <a:solidFill>
                <a:schemeClr val="tx1">
                  <a:lumMod val="75000"/>
                </a:schemeClr>
              </a:solidFill>
              <a:latin typeface="Segoe UI"/>
            </a:endParaRPr>
          </a:p>
        </p:txBody>
      </p:sp>
      <p:sp>
        <p:nvSpPr>
          <p:cNvPr id="59" name="Rectangle 58"/>
          <p:cNvSpPr/>
          <p:nvPr/>
        </p:nvSpPr>
        <p:spPr>
          <a:xfrm>
            <a:off x="4340329" y="5722568"/>
            <a:ext cx="720769" cy="401745"/>
          </a:xfrm>
          <a:prstGeom prst="rect">
            <a:avLst/>
          </a:prstGeom>
          <a:solidFill>
            <a:schemeClr val="accent3">
              <a:lumMod val="75000"/>
            </a:schemeClr>
          </a:solidFill>
          <a:ln w="25400" cap="flat" cmpd="sng" algn="ctr">
            <a:noFill/>
            <a:prstDash val="solid"/>
          </a:ln>
          <a:effectLst/>
        </p:spPr>
        <p:txBody>
          <a:bodyPr wrap="square" lIns="91440" rtlCol="0" anchor="ctr"/>
          <a:lstStyle/>
          <a:p>
            <a:pPr defTabSz="914400">
              <a:defRPr/>
            </a:pPr>
            <a:endParaRPr lang="en-US" sz="1100" kern="0" dirty="0">
              <a:ln>
                <a:solidFill>
                  <a:srgbClr val="FFFFFF">
                    <a:alpha val="0"/>
                  </a:srgbClr>
                </a:solidFill>
              </a:ln>
              <a:solidFill>
                <a:schemeClr val="tx1">
                  <a:lumMod val="75000"/>
                </a:schemeClr>
              </a:solidFill>
              <a:latin typeface="Segoe UI"/>
            </a:endParaRPr>
          </a:p>
        </p:txBody>
      </p:sp>
      <p:sp>
        <p:nvSpPr>
          <p:cNvPr id="60" name="Rectangle 59"/>
          <p:cNvSpPr/>
          <p:nvPr/>
        </p:nvSpPr>
        <p:spPr>
          <a:xfrm>
            <a:off x="4337583" y="3909743"/>
            <a:ext cx="2092371" cy="404372"/>
          </a:xfrm>
          <a:prstGeom prst="rect">
            <a:avLst/>
          </a:prstGeom>
          <a:noFill/>
          <a:ln w="25400" cap="flat" cmpd="sng" algn="ctr">
            <a:noFill/>
            <a:prstDash val="solid"/>
          </a:ln>
          <a:effectLst/>
        </p:spPr>
        <p:txBody>
          <a:bodyPr wrap="square" lIns="91440" rtlCol="0" anchor="ctr"/>
          <a:lstStyle/>
          <a:p>
            <a:pPr defTabSz="914400">
              <a:defRPr/>
            </a:pPr>
            <a:r>
              <a:rPr lang="en-US" sz="1100" kern="0" dirty="0">
                <a:ln>
                  <a:solidFill>
                    <a:srgbClr val="FFFFFF">
                      <a:alpha val="0"/>
                    </a:srgbClr>
                  </a:solidFill>
                </a:ln>
                <a:solidFill>
                  <a:schemeClr val="tx1">
                    <a:lumMod val="75000"/>
                  </a:schemeClr>
                </a:solidFill>
                <a:latin typeface="Segoe UI"/>
              </a:rPr>
              <a:t>Internal Mobility</a:t>
            </a:r>
          </a:p>
        </p:txBody>
      </p:sp>
      <p:sp>
        <p:nvSpPr>
          <p:cNvPr id="61" name="Rectangle 60"/>
          <p:cNvSpPr/>
          <p:nvPr/>
        </p:nvSpPr>
        <p:spPr>
          <a:xfrm>
            <a:off x="4337583" y="4370808"/>
            <a:ext cx="2092371" cy="404372"/>
          </a:xfrm>
          <a:prstGeom prst="rect">
            <a:avLst/>
          </a:prstGeom>
          <a:noFill/>
          <a:ln w="25400" cap="flat" cmpd="sng" algn="ctr">
            <a:noFill/>
            <a:prstDash val="solid"/>
          </a:ln>
          <a:effectLst/>
        </p:spPr>
        <p:txBody>
          <a:bodyPr wrap="square" lIns="91440" rtlCol="0" anchor="ctr"/>
          <a:lstStyle/>
          <a:p>
            <a:pPr defTabSz="914400">
              <a:defRPr/>
            </a:pPr>
            <a:r>
              <a:rPr lang="en-US" sz="1100" kern="0" dirty="0">
                <a:ln>
                  <a:solidFill>
                    <a:srgbClr val="FFFFFF">
                      <a:alpha val="0"/>
                    </a:srgbClr>
                  </a:solidFill>
                </a:ln>
                <a:solidFill>
                  <a:schemeClr val="tx1">
                    <a:lumMod val="75000"/>
                  </a:schemeClr>
                </a:solidFill>
                <a:latin typeface="Segoe UI"/>
              </a:rPr>
              <a:t>External Mobility</a:t>
            </a:r>
          </a:p>
        </p:txBody>
      </p:sp>
      <p:sp>
        <p:nvSpPr>
          <p:cNvPr id="62" name="Rectangle 61"/>
          <p:cNvSpPr/>
          <p:nvPr/>
        </p:nvSpPr>
        <p:spPr>
          <a:xfrm>
            <a:off x="4337583" y="4813867"/>
            <a:ext cx="2092371" cy="404372"/>
          </a:xfrm>
          <a:prstGeom prst="rect">
            <a:avLst/>
          </a:prstGeom>
          <a:noFill/>
          <a:ln w="25400" cap="flat" cmpd="sng" algn="ctr">
            <a:noFill/>
            <a:prstDash val="solid"/>
          </a:ln>
          <a:effectLst/>
        </p:spPr>
        <p:txBody>
          <a:bodyPr wrap="square" lIns="91440" rtlCol="0" anchor="ctr"/>
          <a:lstStyle/>
          <a:p>
            <a:pPr defTabSz="914400">
              <a:defRPr/>
            </a:pPr>
            <a:r>
              <a:rPr lang="en-US" sz="1100" kern="0" dirty="0">
                <a:ln>
                  <a:solidFill>
                    <a:srgbClr val="FFFFFF">
                      <a:alpha val="0"/>
                    </a:srgbClr>
                  </a:solidFill>
                </a:ln>
                <a:solidFill>
                  <a:schemeClr val="tx1">
                    <a:lumMod val="75000"/>
                  </a:schemeClr>
                </a:solidFill>
                <a:latin typeface="Segoe UI"/>
              </a:rPr>
              <a:t>Internal Collaboration</a:t>
            </a:r>
          </a:p>
        </p:txBody>
      </p:sp>
      <p:sp>
        <p:nvSpPr>
          <p:cNvPr id="63" name="Rectangle 62"/>
          <p:cNvSpPr/>
          <p:nvPr/>
        </p:nvSpPr>
        <p:spPr>
          <a:xfrm>
            <a:off x="4337583" y="5272402"/>
            <a:ext cx="2092371" cy="404372"/>
          </a:xfrm>
          <a:prstGeom prst="rect">
            <a:avLst/>
          </a:prstGeom>
          <a:noFill/>
          <a:ln w="25400" cap="flat" cmpd="sng" algn="ctr">
            <a:noFill/>
            <a:prstDash val="solid"/>
          </a:ln>
          <a:effectLst/>
        </p:spPr>
        <p:txBody>
          <a:bodyPr wrap="square" lIns="91440" rtlCol="0" anchor="ctr"/>
          <a:lstStyle/>
          <a:p>
            <a:pPr defTabSz="914400">
              <a:defRPr/>
            </a:pPr>
            <a:r>
              <a:rPr lang="en-US" sz="1100" kern="0" dirty="0">
                <a:ln>
                  <a:solidFill>
                    <a:srgbClr val="FFFFFF">
                      <a:alpha val="0"/>
                    </a:srgbClr>
                  </a:solidFill>
                </a:ln>
                <a:solidFill>
                  <a:schemeClr val="tx1">
                    <a:lumMod val="75000"/>
                  </a:schemeClr>
                </a:solidFill>
                <a:latin typeface="Segoe UI"/>
              </a:rPr>
              <a:t>External Collaboration</a:t>
            </a:r>
          </a:p>
        </p:txBody>
      </p:sp>
      <p:sp>
        <p:nvSpPr>
          <p:cNvPr id="64" name="Rectangle 63"/>
          <p:cNvSpPr/>
          <p:nvPr/>
        </p:nvSpPr>
        <p:spPr>
          <a:xfrm>
            <a:off x="4337583" y="5719942"/>
            <a:ext cx="2092371" cy="404372"/>
          </a:xfrm>
          <a:prstGeom prst="rect">
            <a:avLst/>
          </a:prstGeom>
          <a:noFill/>
          <a:ln w="25400" cap="flat" cmpd="sng" algn="ctr">
            <a:noFill/>
            <a:prstDash val="solid"/>
          </a:ln>
          <a:effectLst/>
        </p:spPr>
        <p:txBody>
          <a:bodyPr wrap="square" lIns="91440" rtlCol="0" anchor="ctr"/>
          <a:lstStyle/>
          <a:p>
            <a:pPr defTabSz="914400">
              <a:defRPr/>
            </a:pPr>
            <a:r>
              <a:rPr lang="en-US" sz="1100" kern="0" dirty="0">
                <a:ln>
                  <a:solidFill>
                    <a:srgbClr val="FFFFFF">
                      <a:alpha val="0"/>
                    </a:srgbClr>
                  </a:solidFill>
                </a:ln>
                <a:solidFill>
                  <a:schemeClr val="tx1">
                    <a:lumMod val="75000"/>
                  </a:schemeClr>
                </a:solidFill>
                <a:latin typeface="Segoe UI"/>
              </a:rPr>
              <a:t>Place Dependency</a:t>
            </a:r>
          </a:p>
        </p:txBody>
      </p:sp>
      <p:sp>
        <p:nvSpPr>
          <p:cNvPr id="65" name="Rounded Rectangle 64"/>
          <p:cNvSpPr/>
          <p:nvPr/>
        </p:nvSpPr>
        <p:spPr>
          <a:xfrm>
            <a:off x="4633635" y="2824310"/>
            <a:ext cx="3326678" cy="457200"/>
          </a:xfrm>
          <a:prstGeom prst="roundRect">
            <a:avLst/>
          </a:prstGeom>
          <a:solidFill>
            <a:schemeClr val="accent5"/>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latin typeface="Segoe UI" panose="020B0502040204020203" pitchFamily="34" charset="0"/>
                <a:cs typeface="Segoe UI" panose="020B0502040204020203" pitchFamily="34" charset="0"/>
              </a:rPr>
              <a:t>List the Persona business responsibilities</a:t>
            </a:r>
            <a:endParaRPr lang="de-CH" sz="1400" dirty="0">
              <a:latin typeface="Segoe UI" panose="020B0502040204020203" pitchFamily="34" charset="0"/>
              <a:cs typeface="Segoe UI" panose="020B0502040204020203" pitchFamily="34" charset="0"/>
            </a:endParaRPr>
          </a:p>
        </p:txBody>
      </p:sp>
      <p:sp>
        <p:nvSpPr>
          <p:cNvPr id="66" name="Rounded Rectangle 65"/>
          <p:cNvSpPr/>
          <p:nvPr/>
        </p:nvSpPr>
        <p:spPr>
          <a:xfrm>
            <a:off x="8575742" y="2810026"/>
            <a:ext cx="3326678" cy="457200"/>
          </a:xfrm>
          <a:prstGeom prst="roundRect">
            <a:avLst/>
          </a:prstGeom>
          <a:solidFill>
            <a:schemeClr val="accent5"/>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latin typeface="Segoe UI" panose="020B0502040204020203" pitchFamily="34" charset="0"/>
                <a:cs typeface="Segoe UI" panose="020B0502040204020203" pitchFamily="34" charset="0"/>
              </a:rPr>
              <a:t>List the Person’s challenges as related to IT capabilities</a:t>
            </a:r>
          </a:p>
        </p:txBody>
      </p:sp>
      <p:sp>
        <p:nvSpPr>
          <p:cNvPr id="67" name="Rounded Rectangle 66"/>
          <p:cNvSpPr/>
          <p:nvPr/>
        </p:nvSpPr>
        <p:spPr>
          <a:xfrm>
            <a:off x="8575742" y="6230787"/>
            <a:ext cx="3326678" cy="457200"/>
          </a:xfrm>
          <a:prstGeom prst="roundRect">
            <a:avLst/>
          </a:prstGeom>
          <a:solidFill>
            <a:schemeClr val="accent5"/>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latin typeface="Segoe UI" panose="020B0502040204020203" pitchFamily="34" charset="0"/>
                <a:cs typeface="Segoe UI" panose="020B0502040204020203" pitchFamily="34" charset="0"/>
              </a:rPr>
              <a:t>What does the Persona need to accomplish responsibilities?</a:t>
            </a:r>
          </a:p>
        </p:txBody>
      </p:sp>
      <p:sp>
        <p:nvSpPr>
          <p:cNvPr id="68" name="Rounded Rectangle 67"/>
          <p:cNvSpPr/>
          <p:nvPr/>
        </p:nvSpPr>
        <p:spPr>
          <a:xfrm>
            <a:off x="468100" y="5148141"/>
            <a:ext cx="3326678" cy="735939"/>
          </a:xfrm>
          <a:prstGeom prst="roundRect">
            <a:avLst/>
          </a:prstGeom>
          <a:solidFill>
            <a:schemeClr val="accent5"/>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latin typeface="Segoe UI" panose="020B0502040204020203" pitchFamily="34" charset="0"/>
                <a:cs typeface="Segoe UI" panose="020B0502040204020203" pitchFamily="34" charset="0"/>
              </a:rPr>
              <a:t>Quick Persona overview with photo, motto, percentage distribution and short overview</a:t>
            </a:r>
          </a:p>
        </p:txBody>
      </p:sp>
      <p:sp>
        <p:nvSpPr>
          <p:cNvPr id="69" name="Rounded Rectangle 68"/>
          <p:cNvSpPr/>
          <p:nvPr/>
        </p:nvSpPr>
        <p:spPr>
          <a:xfrm>
            <a:off x="4599387" y="6231052"/>
            <a:ext cx="3326678" cy="457200"/>
          </a:xfrm>
          <a:prstGeom prst="roundRect">
            <a:avLst/>
          </a:prstGeom>
          <a:solidFill>
            <a:schemeClr val="accent5"/>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latin typeface="Segoe UI" panose="020B0502040204020203" pitchFamily="34" charset="0"/>
                <a:cs typeface="Segoe UI" panose="020B0502040204020203" pitchFamily="34" charset="0"/>
              </a:rPr>
              <a:t>Work style based on functional needs</a:t>
            </a:r>
          </a:p>
        </p:txBody>
      </p:sp>
      <p:pic>
        <p:nvPicPr>
          <p:cNvPr id="44" name="Picture 4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7497" y="1026763"/>
            <a:ext cx="1578734" cy="1572638"/>
          </a:xfrm>
          <a:prstGeom prst="rect">
            <a:avLst/>
          </a:prstGeom>
        </p:spPr>
      </p:pic>
      <p:sp>
        <p:nvSpPr>
          <p:cNvPr id="43" name="TextBox 42"/>
          <p:cNvSpPr txBox="1"/>
          <p:nvPr/>
        </p:nvSpPr>
        <p:spPr>
          <a:xfrm>
            <a:off x="10768038" y="112937"/>
            <a:ext cx="1420787" cy="252440"/>
          </a:xfrm>
          <a:prstGeom prst="rect">
            <a:avLst/>
          </a:prstGeom>
          <a:noFill/>
        </p:spPr>
        <p:txBody>
          <a:bodyPr wrap="square" rtlCol="0">
            <a:spAutoFit/>
          </a:bodyPr>
          <a:lstStyle/>
          <a:p>
            <a:r>
              <a:rPr lang="en-US" sz="1200" dirty="0">
                <a:solidFill>
                  <a:schemeClr val="bg1"/>
                </a:solidFill>
                <a:latin typeface="Segoe UI" panose="020B0502040204020203" pitchFamily="34" charset="0"/>
                <a:cs typeface="Segoe UI" panose="020B0502040204020203" pitchFamily="34" charset="0"/>
              </a:rPr>
              <a:t>Available in your</a:t>
            </a:r>
          </a:p>
        </p:txBody>
      </p:sp>
    </p:spTree>
    <p:extLst>
      <p:ext uri="{BB962C8B-B14F-4D97-AF65-F5344CB8AC3E}">
        <p14:creationId xmlns:p14="http://schemas.microsoft.com/office/powerpoint/2010/main" val="558475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85"/>
          <p:cNvSpPr txBox="1"/>
          <p:nvPr/>
        </p:nvSpPr>
        <p:spPr>
          <a:xfrm>
            <a:off x="10754357" y="106678"/>
            <a:ext cx="1420787" cy="252440"/>
          </a:xfrm>
          <a:prstGeom prst="rect">
            <a:avLst/>
          </a:prstGeom>
          <a:noFill/>
        </p:spPr>
        <p:txBody>
          <a:bodyPr wrap="square" rtlCol="0">
            <a:spAutoFit/>
          </a:bodyPr>
          <a:lstStyle/>
          <a:p>
            <a:r>
              <a:rPr lang="en-US" sz="1200" dirty="0">
                <a:solidFill>
                  <a:schemeClr val="bg1"/>
                </a:solidFill>
                <a:latin typeface="Segoe UI" panose="020B0502040204020203" pitchFamily="34" charset="0"/>
                <a:cs typeface="Segoe UI" panose="020B0502040204020203" pitchFamily="34" charset="0"/>
              </a:rPr>
              <a:t>Available in your</a:t>
            </a:r>
          </a:p>
        </p:txBody>
      </p:sp>
      <p:sp>
        <p:nvSpPr>
          <p:cNvPr id="118" name="Rounded Rectangle 117"/>
          <p:cNvSpPr/>
          <p:nvPr>
            <p:custDataLst>
              <p:tags r:id="rId1"/>
            </p:custDataLst>
          </p:nvPr>
        </p:nvSpPr>
        <p:spPr bwMode="auto">
          <a:xfrm>
            <a:off x="4299277" y="1066596"/>
            <a:ext cx="7783081" cy="1946190"/>
          </a:xfrm>
          <a:prstGeom prst="roundRect">
            <a:avLst>
              <a:gd name="adj" fmla="val 4377"/>
            </a:avLst>
          </a:prstGeom>
          <a:gradFill flip="none" rotWithShape="1">
            <a:gsLst>
              <a:gs pos="20000">
                <a:srgbClr val="FFFFFF"/>
              </a:gs>
              <a:gs pos="100000">
                <a:srgbClr val="DDDDDD"/>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36576" tIns="548640" rIns="36576" bIns="36576" numCol="1" rtlCol="0" anchor="t" anchorCtr="0" compatLnSpc="1">
            <a:prstTxWarp prst="textNoShape">
              <a:avLst/>
            </a:prstTxWarp>
            <a:noAutofit/>
          </a:bodyPr>
          <a:lstStyle/>
          <a:p>
            <a:pPr marL="111125" lvl="1" indent="-111125" defTabSz="914400" fontAlgn="base">
              <a:spcBef>
                <a:spcPts val="200"/>
              </a:spcBef>
              <a:spcAft>
                <a:spcPts val="200"/>
              </a:spcAft>
              <a:buClr>
                <a:srgbClr val="595959">
                  <a:lumMod val="75000"/>
                </a:srgbClr>
              </a:buClr>
              <a:buSzPct val="100000"/>
              <a:buFont typeface="Wingdings" pitchFamily="2" charset="2"/>
              <a:buChar char="§"/>
              <a:defRPr/>
            </a:pPr>
            <a:endParaRPr lang="en-US" sz="800" kern="0" dirty="0">
              <a:ln>
                <a:solidFill>
                  <a:srgbClr val="FFFFFF">
                    <a:alpha val="0"/>
                  </a:srgbClr>
                </a:solidFill>
              </a:ln>
              <a:solidFill>
                <a:srgbClr val="595959">
                  <a:lumMod val="75000"/>
                </a:srgbClr>
              </a:solidFill>
            </a:endParaRPr>
          </a:p>
        </p:txBody>
      </p:sp>
      <p:sp>
        <p:nvSpPr>
          <p:cNvPr id="2" name="Title 1"/>
          <p:cNvSpPr>
            <a:spLocks noGrp="1"/>
          </p:cNvSpPr>
          <p:nvPr>
            <p:ph type="title"/>
          </p:nvPr>
        </p:nvSpPr>
        <p:spPr>
          <a:xfrm>
            <a:off x="313833" y="360402"/>
            <a:ext cx="11354293" cy="553998"/>
          </a:xfrm>
        </p:spPr>
        <p:txBody>
          <a:bodyPr/>
          <a:lstStyle/>
          <a:p>
            <a:r>
              <a:rPr lang="en-US" dirty="0"/>
              <a:t>John’s Workstyle</a:t>
            </a:r>
          </a:p>
        </p:txBody>
      </p:sp>
      <p:sp>
        <p:nvSpPr>
          <p:cNvPr id="50" name="Rectangle 49"/>
          <p:cNvSpPr/>
          <p:nvPr/>
        </p:nvSpPr>
        <p:spPr bwMode="auto">
          <a:xfrm>
            <a:off x="323487" y="4724825"/>
            <a:ext cx="3845185" cy="1476155"/>
          </a:xfrm>
          <a:prstGeom prst="rect">
            <a:avLst/>
          </a:prstGeom>
          <a:solidFill>
            <a:schemeClr val="bg1">
              <a:lumMod val="85000"/>
            </a:schemeClr>
          </a:solidFill>
          <a:ln w="6350" cap="rnd" cmpd="sng" algn="ctr">
            <a:noFill/>
            <a:prstDash val="solid"/>
            <a:headEnd type="none" w="med" len="med"/>
            <a:tailEnd type="none" w="med" len="med"/>
          </a:ln>
          <a:effectLst/>
        </p:spPr>
        <p:txBody>
          <a:bodyPr vert="horz" wrap="square" lIns="45720" tIns="9144" rIns="45720" bIns="45720" numCol="1" rtlCol="0" anchor="t" anchorCtr="0" compatLnSpc="1">
            <a:prstTxWarp prst="textNoShape">
              <a:avLst/>
            </a:prstTxWarp>
          </a:bodyPr>
          <a:lstStyle/>
          <a:p>
            <a:pPr algn="ctr" defTabSz="914400"/>
            <a:r>
              <a:rPr lang="en-US" altLang="ja-JP" sz="1200" b="1" kern="0" dirty="0">
                <a:solidFill>
                  <a:srgbClr val="595959"/>
                </a:solidFill>
                <a:latin typeface="Segoe Light" pitchFamily="34" charset="0"/>
              </a:rPr>
              <a:t>Current</a:t>
            </a:r>
            <a:r>
              <a:rPr lang="ja-JP" altLang="en-US" sz="1200" b="1" kern="0" dirty="0">
                <a:solidFill>
                  <a:srgbClr val="595959"/>
                </a:solidFill>
                <a:latin typeface="Segoe Light" pitchFamily="34" charset="0"/>
              </a:rPr>
              <a:t> </a:t>
            </a:r>
            <a:r>
              <a:rPr lang="en-US" altLang="ja-JP" sz="1200" b="1" kern="0" dirty="0">
                <a:solidFill>
                  <a:srgbClr val="595959"/>
                </a:solidFill>
                <a:latin typeface="Segoe Light" pitchFamily="34" charset="0"/>
              </a:rPr>
              <a:t>Technology</a:t>
            </a:r>
            <a:endParaRPr lang="en-US" sz="1200" b="1" kern="0" dirty="0">
              <a:solidFill>
                <a:srgbClr val="595959"/>
              </a:solidFill>
              <a:latin typeface="Segoe Light" pitchFamily="34" charset="0"/>
            </a:endParaRPr>
          </a:p>
        </p:txBody>
      </p:sp>
      <p:sp>
        <p:nvSpPr>
          <p:cNvPr id="49" name="Rectangle 48"/>
          <p:cNvSpPr/>
          <p:nvPr/>
        </p:nvSpPr>
        <p:spPr bwMode="auto">
          <a:xfrm>
            <a:off x="323487" y="5462425"/>
            <a:ext cx="3845185" cy="680541"/>
          </a:xfrm>
          <a:prstGeom prst="rect">
            <a:avLst/>
          </a:prstGeom>
          <a:noFill/>
          <a:ln w="6350" cap="rnd" cmpd="sng" algn="ctr">
            <a:noFill/>
            <a:prstDash val="solid"/>
            <a:headEnd type="none" w="med" len="med"/>
            <a:tailEnd type="none" w="med" len="med"/>
          </a:ln>
          <a:effectLst/>
        </p:spPr>
        <p:txBody>
          <a:bodyPr vert="horz" wrap="square" lIns="45720" tIns="9144" rIns="45720" bIns="45720" numCol="1" rtlCol="0" anchor="t" anchorCtr="0" compatLnSpc="1">
            <a:prstTxWarp prst="textNoShape">
              <a:avLst/>
            </a:prstTxWarp>
          </a:bodyPr>
          <a:lstStyle/>
          <a:p>
            <a:pPr algn="ctr" defTabSz="914400">
              <a:defRPr/>
            </a:pPr>
            <a:r>
              <a:rPr lang="en-US" sz="1200" b="1" kern="0" dirty="0">
                <a:solidFill>
                  <a:srgbClr val="595959"/>
                </a:solidFill>
                <a:latin typeface="Segoe Light" pitchFamily="34" charset="0"/>
              </a:rPr>
              <a:t>Desired Future Technology</a:t>
            </a:r>
          </a:p>
        </p:txBody>
      </p:sp>
      <p:pic>
        <p:nvPicPr>
          <p:cNvPr id="52" name="Picture 51"/>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424560" y="4983297"/>
            <a:ext cx="381000" cy="381000"/>
          </a:xfrm>
          <a:prstGeom prst="rect">
            <a:avLst/>
          </a:prstGeom>
        </p:spPr>
      </p:pic>
      <p:pic>
        <p:nvPicPr>
          <p:cNvPr id="53" name="Picture 52"/>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836899" y="4983297"/>
            <a:ext cx="381000" cy="381000"/>
          </a:xfrm>
          <a:prstGeom prst="rect">
            <a:avLst/>
          </a:prstGeom>
          <a:solidFill>
            <a:schemeClr val="accent2"/>
          </a:solidFill>
        </p:spPr>
      </p:pic>
      <p:pic>
        <p:nvPicPr>
          <p:cNvPr id="54" name="Picture 53"/>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249238" y="4983297"/>
            <a:ext cx="381000" cy="381000"/>
          </a:xfrm>
          <a:prstGeom prst="rect">
            <a:avLst/>
          </a:prstGeom>
        </p:spPr>
      </p:pic>
      <p:pic>
        <p:nvPicPr>
          <p:cNvPr id="55" name="Picture 54"/>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2073916" y="4983297"/>
            <a:ext cx="381000" cy="381000"/>
          </a:xfrm>
          <a:prstGeom prst="rect">
            <a:avLst/>
          </a:prstGeom>
        </p:spPr>
      </p:pic>
      <p:pic>
        <p:nvPicPr>
          <p:cNvPr id="56" name="Picture 55"/>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2898594" y="4983297"/>
            <a:ext cx="381000" cy="381000"/>
          </a:xfrm>
          <a:prstGeom prst="rect">
            <a:avLst/>
          </a:prstGeom>
          <a:solidFill>
            <a:schemeClr val="accent2"/>
          </a:solidFill>
        </p:spPr>
      </p:pic>
      <p:pic>
        <p:nvPicPr>
          <p:cNvPr id="57" name="Picture 56"/>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2486255" y="4983297"/>
            <a:ext cx="381000" cy="381000"/>
          </a:xfrm>
          <a:prstGeom prst="rect">
            <a:avLst/>
          </a:prstGeom>
        </p:spPr>
      </p:pic>
      <p:pic>
        <p:nvPicPr>
          <p:cNvPr id="58" name="Picture 57"/>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1661577" y="4983297"/>
            <a:ext cx="381000" cy="381000"/>
          </a:xfrm>
          <a:prstGeom prst="rect">
            <a:avLst/>
          </a:prstGeom>
          <a:solidFill>
            <a:schemeClr val="accent2"/>
          </a:solidFill>
        </p:spPr>
      </p:pic>
      <p:pic>
        <p:nvPicPr>
          <p:cNvPr id="59" name="Picture 58"/>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3723274" y="4983297"/>
            <a:ext cx="381000" cy="381000"/>
          </a:xfrm>
          <a:prstGeom prst="rect">
            <a:avLst/>
          </a:prstGeom>
        </p:spPr>
      </p:pic>
      <p:pic>
        <p:nvPicPr>
          <p:cNvPr id="60" name="Picture 59"/>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3310933" y="4983297"/>
            <a:ext cx="381000" cy="381000"/>
          </a:xfrm>
          <a:prstGeom prst="rect">
            <a:avLst/>
          </a:prstGeom>
        </p:spPr>
      </p:pic>
      <p:pic>
        <p:nvPicPr>
          <p:cNvPr id="62" name="Picture 61"/>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238771" y="5694065"/>
            <a:ext cx="381000" cy="381000"/>
          </a:xfrm>
          <a:prstGeom prst="rect">
            <a:avLst/>
          </a:prstGeom>
        </p:spPr>
      </p:pic>
      <p:pic>
        <p:nvPicPr>
          <p:cNvPr id="63" name="Picture 62"/>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2062881" y="5694065"/>
            <a:ext cx="381000" cy="381000"/>
          </a:xfrm>
          <a:prstGeom prst="rect">
            <a:avLst/>
          </a:prstGeom>
        </p:spPr>
      </p:pic>
      <p:pic>
        <p:nvPicPr>
          <p:cNvPr id="64" name="Picture 63"/>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2886991" y="5694065"/>
            <a:ext cx="381000" cy="381000"/>
          </a:xfrm>
          <a:prstGeom prst="rect">
            <a:avLst/>
          </a:prstGeom>
        </p:spPr>
      </p:pic>
      <p:pic>
        <p:nvPicPr>
          <p:cNvPr id="65" name="Picture 64"/>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2474936" y="5694065"/>
            <a:ext cx="381000" cy="381000"/>
          </a:xfrm>
          <a:prstGeom prst="rect">
            <a:avLst/>
          </a:prstGeom>
        </p:spPr>
      </p:pic>
      <p:pic>
        <p:nvPicPr>
          <p:cNvPr id="66" name="Picture 65"/>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1650826" y="5694065"/>
            <a:ext cx="381000" cy="381000"/>
          </a:xfrm>
          <a:prstGeom prst="rect">
            <a:avLst/>
          </a:prstGeom>
        </p:spPr>
      </p:pic>
      <p:pic>
        <p:nvPicPr>
          <p:cNvPr id="67" name="Picture 66"/>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414661" y="5694065"/>
            <a:ext cx="381000" cy="381000"/>
          </a:xfrm>
          <a:prstGeom prst="rect">
            <a:avLst/>
          </a:prstGeom>
        </p:spPr>
      </p:pic>
      <p:pic>
        <p:nvPicPr>
          <p:cNvPr id="68" name="Picture 67"/>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3711101" y="5694065"/>
            <a:ext cx="381000" cy="381000"/>
          </a:xfrm>
          <a:prstGeom prst="rect">
            <a:avLst/>
          </a:prstGeom>
          <a:solidFill>
            <a:schemeClr val="accent2"/>
          </a:solidFill>
        </p:spPr>
      </p:pic>
      <p:pic>
        <p:nvPicPr>
          <p:cNvPr id="69" name="Picture 68"/>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826716" y="5694065"/>
            <a:ext cx="381000" cy="381000"/>
          </a:xfrm>
          <a:prstGeom prst="rect">
            <a:avLst/>
          </a:prstGeom>
          <a:solidFill>
            <a:schemeClr val="accent2"/>
          </a:solidFill>
        </p:spPr>
      </p:pic>
      <p:pic>
        <p:nvPicPr>
          <p:cNvPr id="70" name="Picture 69"/>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3299046" y="5694065"/>
            <a:ext cx="381000" cy="381000"/>
          </a:xfrm>
          <a:prstGeom prst="rect">
            <a:avLst/>
          </a:prstGeom>
          <a:solidFill>
            <a:schemeClr val="accent2"/>
          </a:solidFill>
        </p:spPr>
      </p:pic>
      <p:sp>
        <p:nvSpPr>
          <p:cNvPr id="119" name="Rounded Rectangle 118"/>
          <p:cNvSpPr/>
          <p:nvPr>
            <p:custDataLst>
              <p:tags r:id="rId2"/>
            </p:custDataLst>
          </p:nvPr>
        </p:nvSpPr>
        <p:spPr>
          <a:xfrm flipH="1">
            <a:off x="10550045" y="1257990"/>
            <a:ext cx="1490472" cy="1736702"/>
          </a:xfrm>
          <a:prstGeom prst="roundRect">
            <a:avLst>
              <a:gd name="adj" fmla="val 4537"/>
            </a:avLst>
          </a:prstGeom>
          <a:solidFill>
            <a:srgbClr val="5191CD">
              <a:lumMod val="40000"/>
              <a:lumOff val="60000"/>
            </a:srgbClr>
          </a:solidFill>
          <a:ln w="9525" cap="flat" cmpd="sng" algn="ctr">
            <a:noFill/>
            <a:prstDash val="solid"/>
          </a:ln>
          <a:effectLst/>
        </p:spPr>
        <p:txBody>
          <a:bodyPr lIns="9144" tIns="365760" rIns="9144" bIns="9144" rtlCol="0" anchor="t" anchorCtr="0"/>
          <a:lstStyle/>
          <a:p>
            <a:pPr marL="0" lvl="1" algn="ctr" defTabSz="914099" fontAlgn="base">
              <a:spcBef>
                <a:spcPct val="0"/>
              </a:spcBef>
              <a:spcAft>
                <a:spcPct val="0"/>
              </a:spcAft>
              <a:buClr>
                <a:srgbClr val="595959">
                  <a:lumMod val="75000"/>
                </a:srgbClr>
              </a:buClr>
              <a:buSzPct val="100000"/>
              <a:defRPr/>
            </a:pPr>
            <a:r>
              <a:rPr lang="en-US" sz="1000" kern="0" dirty="0">
                <a:ln>
                  <a:solidFill>
                    <a:srgbClr val="FFFFFF">
                      <a:alpha val="0"/>
                    </a:srgbClr>
                  </a:solidFill>
                </a:ln>
                <a:solidFill>
                  <a:srgbClr val="595959">
                    <a:lumMod val="75000"/>
                  </a:srgbClr>
                </a:solidFill>
                <a:latin typeface="Segoe UI"/>
              </a:rPr>
              <a:t>Travel out to meet customer on-site.</a:t>
            </a:r>
          </a:p>
          <a:p>
            <a:pPr marL="0" lvl="1" algn="ctr" defTabSz="914099" fontAlgn="base">
              <a:spcBef>
                <a:spcPct val="0"/>
              </a:spcBef>
              <a:spcAft>
                <a:spcPct val="0"/>
              </a:spcAft>
              <a:buClr>
                <a:srgbClr val="595959">
                  <a:lumMod val="75000"/>
                </a:srgbClr>
              </a:buClr>
              <a:buSzPct val="100000"/>
              <a:defRPr/>
            </a:pPr>
            <a:endParaRPr lang="en-US" altLang="zh-CN" sz="1000" kern="0" dirty="0">
              <a:ln>
                <a:solidFill>
                  <a:srgbClr val="FFFFFF">
                    <a:alpha val="0"/>
                  </a:srgbClr>
                </a:solidFill>
              </a:ln>
              <a:solidFill>
                <a:srgbClr val="595959">
                  <a:lumMod val="75000"/>
                </a:srgbClr>
              </a:solidFill>
              <a:latin typeface="Segoe UI"/>
            </a:endParaRPr>
          </a:p>
          <a:p>
            <a:pPr marL="0" lvl="1" algn="ctr" defTabSz="914099" fontAlgn="base">
              <a:spcBef>
                <a:spcPct val="0"/>
              </a:spcBef>
              <a:spcAft>
                <a:spcPct val="0"/>
              </a:spcAft>
              <a:buClr>
                <a:srgbClr val="595959">
                  <a:lumMod val="75000"/>
                </a:srgbClr>
              </a:buClr>
              <a:buSzPct val="100000"/>
              <a:defRPr/>
            </a:pPr>
            <a:r>
              <a:rPr lang="en-IN" altLang="zh-CN" sz="1000" kern="0" dirty="0">
                <a:ln>
                  <a:solidFill>
                    <a:srgbClr val="FFFFFF">
                      <a:alpha val="0"/>
                    </a:srgbClr>
                  </a:solidFill>
                </a:ln>
                <a:solidFill>
                  <a:srgbClr val="595959">
                    <a:lumMod val="75000"/>
                  </a:srgbClr>
                </a:solidFill>
                <a:latin typeface="Segoe UI"/>
              </a:rPr>
              <a:t>Pulls in a SME during the customer meeting with Lync to answer specific customer questions.</a:t>
            </a:r>
          </a:p>
        </p:txBody>
      </p:sp>
      <p:sp>
        <p:nvSpPr>
          <p:cNvPr id="122" name="Rounded Rectangle 121"/>
          <p:cNvSpPr/>
          <p:nvPr>
            <p:custDataLst>
              <p:tags r:id="rId3"/>
            </p:custDataLst>
          </p:nvPr>
        </p:nvSpPr>
        <p:spPr>
          <a:xfrm flipH="1">
            <a:off x="9003174" y="1260568"/>
            <a:ext cx="1490472" cy="1734124"/>
          </a:xfrm>
          <a:prstGeom prst="roundRect">
            <a:avLst>
              <a:gd name="adj" fmla="val 4537"/>
            </a:avLst>
          </a:prstGeom>
          <a:solidFill>
            <a:srgbClr val="5191CD">
              <a:lumMod val="40000"/>
              <a:lumOff val="60000"/>
            </a:srgbClr>
          </a:solidFill>
          <a:ln w="9525" cap="flat" cmpd="sng" algn="ctr">
            <a:noFill/>
            <a:prstDash val="solid"/>
          </a:ln>
          <a:effectLst/>
        </p:spPr>
        <p:txBody>
          <a:bodyPr lIns="9144" tIns="365760" rIns="9144" bIns="9144" rtlCol="0" anchor="t" anchorCtr="0"/>
          <a:lstStyle/>
          <a:p>
            <a:pPr algn="ctr" defTabSz="914099" fontAlgn="base">
              <a:spcBef>
                <a:spcPct val="0"/>
              </a:spcBef>
              <a:spcAft>
                <a:spcPct val="0"/>
              </a:spcAft>
              <a:defRPr/>
            </a:pPr>
            <a:r>
              <a:rPr lang="en-US" sz="1000" kern="0" dirty="0">
                <a:ln>
                  <a:solidFill>
                    <a:srgbClr val="FFFFFF">
                      <a:alpha val="0"/>
                    </a:srgbClr>
                  </a:solidFill>
                </a:ln>
                <a:solidFill>
                  <a:srgbClr val="595959">
                    <a:lumMod val="75000"/>
                  </a:srgbClr>
                </a:solidFill>
              </a:rPr>
              <a:t>Confer with Andrew on private cloud solution for XYG Co. via Lync.</a:t>
            </a:r>
          </a:p>
          <a:p>
            <a:pPr algn="ctr" defTabSz="914099" fontAlgn="base">
              <a:spcBef>
                <a:spcPct val="0"/>
              </a:spcBef>
              <a:spcAft>
                <a:spcPct val="0"/>
              </a:spcAft>
              <a:defRPr/>
            </a:pPr>
            <a:endParaRPr lang="en-US" altLang="zh-CN" sz="1000" kern="0" dirty="0">
              <a:ln>
                <a:solidFill>
                  <a:srgbClr val="FFFFFF">
                    <a:alpha val="0"/>
                  </a:srgbClr>
                </a:solidFill>
              </a:ln>
              <a:solidFill>
                <a:srgbClr val="595959">
                  <a:lumMod val="75000"/>
                </a:srgbClr>
              </a:solidFill>
            </a:endParaRPr>
          </a:p>
          <a:p>
            <a:pPr algn="ctr" defTabSz="914099" fontAlgn="base">
              <a:spcBef>
                <a:spcPct val="0"/>
              </a:spcBef>
              <a:spcAft>
                <a:spcPct val="0"/>
              </a:spcAft>
              <a:defRPr/>
            </a:pPr>
            <a:r>
              <a:rPr lang="en-IN" altLang="zh-CN" sz="1000" kern="0" dirty="0">
                <a:ln>
                  <a:solidFill>
                    <a:srgbClr val="FFFFFF">
                      <a:alpha val="0"/>
                    </a:srgbClr>
                  </a:solidFill>
                </a:ln>
                <a:solidFill>
                  <a:srgbClr val="595959">
                    <a:lumMod val="75000"/>
                  </a:srgbClr>
                </a:solidFill>
              </a:rPr>
              <a:t>Saves the PPT deck to be shown tomorrow to the customer on an encrypted USB stick.</a:t>
            </a:r>
          </a:p>
        </p:txBody>
      </p:sp>
      <p:sp>
        <p:nvSpPr>
          <p:cNvPr id="125" name="Rounded Rectangle 124"/>
          <p:cNvSpPr/>
          <p:nvPr>
            <p:custDataLst>
              <p:tags r:id="rId4"/>
            </p:custDataLst>
          </p:nvPr>
        </p:nvSpPr>
        <p:spPr>
          <a:xfrm flipH="1">
            <a:off x="7456303" y="1259999"/>
            <a:ext cx="1490472" cy="1734693"/>
          </a:xfrm>
          <a:prstGeom prst="roundRect">
            <a:avLst>
              <a:gd name="adj" fmla="val 4537"/>
            </a:avLst>
          </a:prstGeom>
          <a:solidFill>
            <a:srgbClr val="5191CD">
              <a:lumMod val="40000"/>
              <a:lumOff val="60000"/>
            </a:srgbClr>
          </a:solidFill>
          <a:ln w="9525" cap="flat" cmpd="sng" algn="ctr">
            <a:noFill/>
            <a:prstDash val="solid"/>
          </a:ln>
          <a:effectLst/>
        </p:spPr>
        <p:txBody>
          <a:bodyPr lIns="9144" tIns="365760" rIns="9144" bIns="9144" rtlCol="0" anchor="t" anchorCtr="0"/>
          <a:lstStyle/>
          <a:p>
            <a:pPr algn="ctr" defTabSz="914099" fontAlgn="base">
              <a:spcBef>
                <a:spcPct val="0"/>
              </a:spcBef>
              <a:spcAft>
                <a:spcPct val="0"/>
              </a:spcAft>
              <a:defRPr/>
            </a:pPr>
            <a:r>
              <a:rPr lang="en-US" sz="1000" kern="0" dirty="0">
                <a:ln>
                  <a:solidFill>
                    <a:srgbClr val="FFFFFF">
                      <a:alpha val="0"/>
                    </a:srgbClr>
                  </a:solidFill>
                </a:ln>
                <a:solidFill>
                  <a:srgbClr val="595959">
                    <a:lumMod val="75000"/>
                  </a:srgbClr>
                </a:solidFill>
              </a:rPr>
              <a:t>Discuss new product with Peter over lunch.</a:t>
            </a:r>
          </a:p>
          <a:p>
            <a:pPr algn="ctr" defTabSz="914099" fontAlgn="base">
              <a:spcBef>
                <a:spcPct val="0"/>
              </a:spcBef>
              <a:spcAft>
                <a:spcPct val="0"/>
              </a:spcAft>
              <a:defRPr/>
            </a:pPr>
            <a:endParaRPr lang="en-US" altLang="zh-CN" sz="1000" kern="0" dirty="0">
              <a:ln>
                <a:solidFill>
                  <a:srgbClr val="FFFFFF">
                    <a:alpha val="0"/>
                  </a:srgbClr>
                </a:solidFill>
              </a:ln>
              <a:solidFill>
                <a:srgbClr val="595959">
                  <a:lumMod val="75000"/>
                </a:srgbClr>
              </a:solidFill>
            </a:endParaRPr>
          </a:p>
          <a:p>
            <a:pPr algn="ctr" defTabSz="914099" fontAlgn="base">
              <a:spcBef>
                <a:spcPct val="0"/>
              </a:spcBef>
              <a:spcAft>
                <a:spcPct val="0"/>
              </a:spcAft>
              <a:defRPr/>
            </a:pPr>
            <a:r>
              <a:rPr lang="en-US" altLang="zh-CN" sz="1000" kern="0" dirty="0">
                <a:ln>
                  <a:solidFill>
                    <a:srgbClr val="FFFFFF">
                      <a:alpha val="0"/>
                    </a:srgbClr>
                  </a:solidFill>
                </a:ln>
                <a:solidFill>
                  <a:srgbClr val="595959">
                    <a:lumMod val="75000"/>
                  </a:srgbClr>
                </a:solidFill>
              </a:rPr>
              <a:t>Look up some sales report figures from her notebook on a corporate SharePoint site. </a:t>
            </a:r>
            <a:endParaRPr lang="en-IN" altLang="zh-CN" sz="2000" kern="0" dirty="0">
              <a:ln>
                <a:solidFill>
                  <a:srgbClr val="FFFFFF">
                    <a:alpha val="0"/>
                  </a:srgbClr>
                </a:solidFill>
              </a:ln>
              <a:solidFill>
                <a:srgbClr val="595959">
                  <a:lumMod val="75000"/>
                </a:srgbClr>
              </a:solidFill>
            </a:endParaRPr>
          </a:p>
        </p:txBody>
      </p:sp>
      <p:sp>
        <p:nvSpPr>
          <p:cNvPr id="138" name="Rounded Rectangle 137"/>
          <p:cNvSpPr/>
          <p:nvPr>
            <p:custDataLst>
              <p:tags r:id="rId5"/>
            </p:custDataLst>
          </p:nvPr>
        </p:nvSpPr>
        <p:spPr>
          <a:xfrm flipH="1">
            <a:off x="5909432" y="1274060"/>
            <a:ext cx="1490472" cy="1720632"/>
          </a:xfrm>
          <a:prstGeom prst="roundRect">
            <a:avLst>
              <a:gd name="adj" fmla="val 4537"/>
            </a:avLst>
          </a:prstGeom>
          <a:solidFill>
            <a:srgbClr val="5191CD">
              <a:lumMod val="40000"/>
              <a:lumOff val="60000"/>
            </a:srgbClr>
          </a:solidFill>
          <a:ln w="9525" cap="flat" cmpd="sng" algn="ctr">
            <a:noFill/>
            <a:prstDash val="solid"/>
          </a:ln>
          <a:effectLst/>
        </p:spPr>
        <p:txBody>
          <a:bodyPr lIns="9144" tIns="365760" rIns="9144" bIns="9144" rtlCol="0" anchor="t" anchorCtr="0"/>
          <a:lstStyle/>
          <a:p>
            <a:pPr marL="0" lvl="1" algn="ctr" defTabSz="914400" fontAlgn="base">
              <a:spcBef>
                <a:spcPts val="600"/>
              </a:spcBef>
              <a:spcAft>
                <a:spcPts val="100"/>
              </a:spcAft>
              <a:buClr>
                <a:srgbClr val="595959">
                  <a:lumMod val="75000"/>
                </a:srgbClr>
              </a:buClr>
              <a:buSzPct val="100000"/>
              <a:defRPr/>
            </a:pPr>
            <a:r>
              <a:rPr lang="en-US" sz="1000" kern="0" dirty="0">
                <a:ln>
                  <a:solidFill>
                    <a:srgbClr val="FFFFFF">
                      <a:alpha val="0"/>
                    </a:srgbClr>
                  </a:solidFill>
                </a:ln>
                <a:solidFill>
                  <a:srgbClr val="595959">
                    <a:lumMod val="75000"/>
                  </a:srgbClr>
                </a:solidFill>
              </a:rPr>
              <a:t>Discuss contract for ABC bank with procurement.</a:t>
            </a:r>
            <a:endParaRPr lang="en-US" altLang="zh-CN" sz="1000" kern="0" dirty="0">
              <a:ln>
                <a:solidFill>
                  <a:srgbClr val="FFFFFF">
                    <a:alpha val="0"/>
                  </a:srgbClr>
                </a:solidFill>
              </a:ln>
              <a:solidFill>
                <a:srgbClr val="595959">
                  <a:lumMod val="75000"/>
                </a:srgbClr>
              </a:solidFill>
            </a:endParaRPr>
          </a:p>
          <a:p>
            <a:pPr marL="0" lvl="1" algn="ctr" defTabSz="914400" fontAlgn="base">
              <a:spcBef>
                <a:spcPts val="600"/>
              </a:spcBef>
              <a:spcAft>
                <a:spcPts val="100"/>
              </a:spcAft>
              <a:buClr>
                <a:srgbClr val="595959">
                  <a:lumMod val="75000"/>
                </a:srgbClr>
              </a:buClr>
              <a:buSzPct val="100000"/>
              <a:defRPr/>
            </a:pPr>
            <a:r>
              <a:rPr lang="en-US" altLang="zh-CN" sz="1000" kern="0" dirty="0">
                <a:ln>
                  <a:solidFill>
                    <a:srgbClr val="FFFFFF">
                      <a:alpha val="0"/>
                    </a:srgbClr>
                  </a:solidFill>
                </a:ln>
                <a:solidFill>
                  <a:srgbClr val="595959">
                    <a:lumMod val="75000"/>
                  </a:srgbClr>
                </a:solidFill>
              </a:rPr>
              <a:t>Telephone conference  with some colleagues from Europe to discuss ABC bank next steps.</a:t>
            </a:r>
            <a:endParaRPr lang="en-IN" altLang="zh-CN" sz="1000" kern="0" dirty="0">
              <a:ln>
                <a:solidFill>
                  <a:srgbClr val="FFFFFF">
                    <a:alpha val="0"/>
                  </a:srgbClr>
                </a:solidFill>
              </a:ln>
              <a:solidFill>
                <a:srgbClr val="595959">
                  <a:lumMod val="75000"/>
                </a:srgbClr>
              </a:solidFill>
            </a:endParaRPr>
          </a:p>
        </p:txBody>
      </p:sp>
      <p:sp>
        <p:nvSpPr>
          <p:cNvPr id="141" name="Rounded Rectangle 140"/>
          <p:cNvSpPr/>
          <p:nvPr>
            <p:custDataLst>
              <p:tags r:id="rId6"/>
            </p:custDataLst>
          </p:nvPr>
        </p:nvSpPr>
        <p:spPr>
          <a:xfrm flipH="1">
            <a:off x="4362561" y="1264736"/>
            <a:ext cx="1490472" cy="1729956"/>
          </a:xfrm>
          <a:prstGeom prst="roundRect">
            <a:avLst>
              <a:gd name="adj" fmla="val 4537"/>
            </a:avLst>
          </a:prstGeom>
          <a:solidFill>
            <a:srgbClr val="5191CD">
              <a:lumMod val="40000"/>
              <a:lumOff val="60000"/>
            </a:srgbClr>
          </a:solidFill>
          <a:ln w="9525" cap="flat" cmpd="sng" algn="ctr">
            <a:noFill/>
            <a:prstDash val="solid"/>
          </a:ln>
          <a:effectLst/>
        </p:spPr>
        <p:txBody>
          <a:bodyPr lIns="9144" tIns="365760" rIns="9144" bIns="9144" rtlCol="0" anchor="t" anchorCtr="0"/>
          <a:lstStyle/>
          <a:p>
            <a:pPr marL="0" lvl="1" algn="ctr" defTabSz="914400" fontAlgn="base">
              <a:spcBef>
                <a:spcPts val="600"/>
              </a:spcBef>
              <a:spcAft>
                <a:spcPts val="100"/>
              </a:spcAft>
              <a:buClr>
                <a:srgbClr val="595959">
                  <a:lumMod val="75000"/>
                </a:srgbClr>
              </a:buClr>
              <a:buSzPct val="100000"/>
              <a:defRPr/>
            </a:pPr>
            <a:r>
              <a:rPr lang="en-US" sz="1000" kern="0" dirty="0">
                <a:ln>
                  <a:solidFill>
                    <a:srgbClr val="FFFFFF">
                      <a:alpha val="0"/>
                    </a:srgbClr>
                  </a:solidFill>
                </a:ln>
                <a:solidFill>
                  <a:srgbClr val="595959">
                    <a:lumMod val="75000"/>
                  </a:srgbClr>
                </a:solidFill>
              </a:rPr>
              <a:t>Preps team for customer meeting.</a:t>
            </a:r>
          </a:p>
          <a:p>
            <a:pPr marL="0" lvl="1" algn="ctr" defTabSz="914400" fontAlgn="base">
              <a:spcBef>
                <a:spcPts val="600"/>
              </a:spcBef>
              <a:spcAft>
                <a:spcPts val="100"/>
              </a:spcAft>
              <a:buClr>
                <a:srgbClr val="595959">
                  <a:lumMod val="75000"/>
                </a:srgbClr>
              </a:buClr>
              <a:buSzPct val="100000"/>
              <a:defRPr/>
            </a:pPr>
            <a:r>
              <a:rPr lang="en-US" altLang="zh-CN" sz="1000" kern="0" dirty="0">
                <a:ln>
                  <a:solidFill>
                    <a:srgbClr val="FFFFFF">
                      <a:alpha val="0"/>
                    </a:srgbClr>
                  </a:solidFill>
                </a:ln>
                <a:solidFill>
                  <a:srgbClr val="595959">
                    <a:lumMod val="75000"/>
                  </a:srgbClr>
                </a:solidFill>
              </a:rPr>
              <a:t>Starts working on the minutes of yesterday’s customer meeting.</a:t>
            </a:r>
          </a:p>
        </p:txBody>
      </p:sp>
      <p:sp>
        <p:nvSpPr>
          <p:cNvPr id="144" name="Round Same Side Corner Rectangle 143"/>
          <p:cNvSpPr/>
          <p:nvPr>
            <p:custDataLst>
              <p:tags r:id="rId7"/>
            </p:custDataLst>
          </p:nvPr>
        </p:nvSpPr>
        <p:spPr>
          <a:xfrm flipH="1">
            <a:off x="4299276" y="981358"/>
            <a:ext cx="7790355" cy="287143"/>
          </a:xfrm>
          <a:prstGeom prst="round2Same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60960" rIns="91440" bIns="60960" numCol="1" spcCol="0" rtlCol="0" fromWordArt="0" anchor="ctr" anchorCtr="0" forceAA="0" compatLnSpc="1">
            <a:prstTxWarp prst="textNoShape">
              <a:avLst/>
            </a:prstTxWarp>
            <a:noAutofit/>
          </a:bodyPr>
          <a:lstStyle/>
          <a:p>
            <a:pPr lvl="1" algn="ctr"/>
            <a:r>
              <a:rPr lang="en-US" altLang="zh-CN" sz="1600" dirty="0">
                <a:solidFill>
                  <a:srgbClr val="FFFFFF"/>
                </a:solidFill>
                <a:latin typeface="Segoe UI" panose="020B0502040204020203" pitchFamily="34" charset="0"/>
                <a:cs typeface="Segoe UI" panose="020B0502040204020203" pitchFamily="34" charset="0"/>
              </a:rPr>
              <a:t>A DAY IN A LIFE</a:t>
            </a:r>
            <a:endParaRPr lang="en-IN" altLang="zh-CN" sz="1600" dirty="0">
              <a:solidFill>
                <a:srgbClr val="FFFFFF"/>
              </a:solidFill>
              <a:latin typeface="Segoe UI" panose="020B0502040204020203" pitchFamily="34" charset="0"/>
              <a:cs typeface="Segoe UI" panose="020B0502040204020203" pitchFamily="34" charset="0"/>
            </a:endParaRPr>
          </a:p>
        </p:txBody>
      </p:sp>
      <p:sp>
        <p:nvSpPr>
          <p:cNvPr id="146" name="Rectangle 145"/>
          <p:cNvSpPr/>
          <p:nvPr/>
        </p:nvSpPr>
        <p:spPr bwMode="auto">
          <a:xfrm>
            <a:off x="4284663" y="3100388"/>
            <a:ext cx="7879528" cy="43021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60960" rIns="91440" bIns="60960" numCol="1" spcCol="0" rtlCol="0" fromWordArt="0" anchor="ctr" anchorCtr="0" forceAA="0" compatLnSpc="1">
            <a:prstTxWarp prst="textNoShape">
              <a:avLst/>
            </a:prstTxWarp>
            <a:noAutofit/>
          </a:bodyPr>
          <a:lstStyle/>
          <a:p>
            <a:pPr defTabSz="914099" fontAlgn="base">
              <a:spcBef>
                <a:spcPct val="0"/>
              </a:spcBef>
              <a:spcAft>
                <a:spcPct val="0"/>
              </a:spcAft>
            </a:pPr>
            <a:r>
              <a:rPr lang="en-US" sz="1600" spc="-5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CAPABILITY NEEDS</a:t>
            </a:r>
          </a:p>
        </p:txBody>
      </p:sp>
      <p:grpSp>
        <p:nvGrpSpPr>
          <p:cNvPr id="17" name="Group 16"/>
          <p:cNvGrpSpPr/>
          <p:nvPr/>
        </p:nvGrpSpPr>
        <p:grpSpPr>
          <a:xfrm>
            <a:off x="4669110" y="1298288"/>
            <a:ext cx="7340553" cy="336665"/>
            <a:chOff x="4669110" y="1393985"/>
            <a:chExt cx="7340553" cy="336665"/>
          </a:xfrm>
        </p:grpSpPr>
        <p:sp>
          <p:nvSpPr>
            <p:cNvPr id="121" name="TextBox 120"/>
            <p:cNvSpPr txBox="1"/>
            <p:nvPr>
              <p:custDataLst>
                <p:tags r:id="rId8"/>
              </p:custDataLst>
            </p:nvPr>
          </p:nvSpPr>
          <p:spPr>
            <a:xfrm>
              <a:off x="11210210" y="1493068"/>
              <a:ext cx="799453" cy="138499"/>
            </a:xfrm>
            <a:prstGeom prst="rect">
              <a:avLst/>
            </a:prstGeom>
            <a:noFill/>
          </p:spPr>
          <p:txBody>
            <a:bodyPr wrap="square" lIns="0" tIns="0" rIns="0" bIns="0" rtlCol="0">
              <a:spAutoFit/>
            </a:bodyPr>
            <a:lstStyle/>
            <a:p>
              <a:pPr defTabSz="914400">
                <a:defRPr/>
              </a:pPr>
              <a:r>
                <a:rPr lang="en-US" sz="900" b="1" kern="0" dirty="0">
                  <a:ln>
                    <a:solidFill>
                      <a:srgbClr val="FFFFFF">
                        <a:alpha val="0"/>
                      </a:srgbClr>
                    </a:solidFill>
                  </a:ln>
                  <a:solidFill>
                    <a:srgbClr val="595959">
                      <a:lumMod val="75000"/>
                    </a:srgbClr>
                  </a:solidFill>
                </a:rPr>
                <a:t>5:00pm</a:t>
              </a:r>
            </a:p>
          </p:txBody>
        </p:sp>
        <p:sp>
          <p:nvSpPr>
            <p:cNvPr id="123" name="TextBox 122"/>
            <p:cNvSpPr txBox="1"/>
            <p:nvPr>
              <p:custDataLst>
                <p:tags r:id="rId9"/>
              </p:custDataLst>
            </p:nvPr>
          </p:nvSpPr>
          <p:spPr>
            <a:xfrm>
              <a:off x="9691005" y="1493068"/>
              <a:ext cx="799453" cy="138499"/>
            </a:xfrm>
            <a:prstGeom prst="rect">
              <a:avLst/>
            </a:prstGeom>
            <a:noFill/>
          </p:spPr>
          <p:txBody>
            <a:bodyPr wrap="square" lIns="0" tIns="0" rIns="0" bIns="0" rtlCol="0">
              <a:spAutoFit/>
            </a:bodyPr>
            <a:lstStyle/>
            <a:p>
              <a:pPr defTabSz="914400">
                <a:defRPr/>
              </a:pPr>
              <a:r>
                <a:rPr lang="en-US" sz="900" b="1" kern="0" dirty="0">
                  <a:ln>
                    <a:solidFill>
                      <a:srgbClr val="FFFFFF">
                        <a:alpha val="0"/>
                      </a:srgbClr>
                    </a:solidFill>
                  </a:ln>
                  <a:solidFill>
                    <a:srgbClr val="595959">
                      <a:lumMod val="75000"/>
                    </a:srgbClr>
                  </a:solidFill>
                </a:rPr>
                <a:t>2:00pm</a:t>
              </a:r>
            </a:p>
          </p:txBody>
        </p:sp>
        <p:sp>
          <p:nvSpPr>
            <p:cNvPr id="132" name="TextBox 131"/>
            <p:cNvSpPr txBox="1"/>
            <p:nvPr>
              <p:custDataLst>
                <p:tags r:id="rId10"/>
              </p:custDataLst>
            </p:nvPr>
          </p:nvSpPr>
          <p:spPr>
            <a:xfrm>
              <a:off x="8110592" y="1493068"/>
              <a:ext cx="799453" cy="138499"/>
            </a:xfrm>
            <a:prstGeom prst="rect">
              <a:avLst/>
            </a:prstGeom>
            <a:noFill/>
          </p:spPr>
          <p:txBody>
            <a:bodyPr wrap="square" lIns="0" tIns="0" rIns="0" bIns="0" rtlCol="0">
              <a:spAutoFit/>
            </a:bodyPr>
            <a:lstStyle/>
            <a:p>
              <a:pPr defTabSz="914400">
                <a:defRPr/>
              </a:pPr>
              <a:r>
                <a:rPr lang="en-US" sz="900" b="1" kern="0" dirty="0">
                  <a:ln>
                    <a:solidFill>
                      <a:srgbClr val="FFFFFF">
                        <a:alpha val="0"/>
                      </a:srgbClr>
                    </a:solidFill>
                  </a:ln>
                  <a:solidFill>
                    <a:srgbClr val="595959">
                      <a:lumMod val="75000"/>
                    </a:srgbClr>
                  </a:solidFill>
                </a:rPr>
                <a:t>12:00pm</a:t>
              </a:r>
            </a:p>
          </p:txBody>
        </p:sp>
        <p:sp>
          <p:nvSpPr>
            <p:cNvPr id="139" name="TextBox 138"/>
            <p:cNvSpPr txBox="1"/>
            <p:nvPr>
              <p:custDataLst>
                <p:tags r:id="rId11"/>
              </p:custDataLst>
            </p:nvPr>
          </p:nvSpPr>
          <p:spPr>
            <a:xfrm>
              <a:off x="6569509" y="1493068"/>
              <a:ext cx="799453" cy="138499"/>
            </a:xfrm>
            <a:prstGeom prst="rect">
              <a:avLst/>
            </a:prstGeom>
            <a:noFill/>
          </p:spPr>
          <p:txBody>
            <a:bodyPr wrap="square" lIns="0" tIns="0" rIns="0" bIns="0" rtlCol="0">
              <a:spAutoFit/>
            </a:bodyPr>
            <a:lstStyle/>
            <a:p>
              <a:pPr defTabSz="914400">
                <a:defRPr/>
              </a:pPr>
              <a:r>
                <a:rPr lang="en-US" sz="900" b="1" kern="0" dirty="0">
                  <a:ln>
                    <a:solidFill>
                      <a:srgbClr val="FFFFFF">
                        <a:alpha val="0"/>
                      </a:srgbClr>
                    </a:solidFill>
                  </a:ln>
                  <a:solidFill>
                    <a:srgbClr val="595959">
                      <a:lumMod val="75000"/>
                    </a:srgbClr>
                  </a:solidFill>
                </a:rPr>
                <a:t>9:00am</a:t>
              </a:r>
            </a:p>
          </p:txBody>
        </p:sp>
        <p:sp>
          <p:nvSpPr>
            <p:cNvPr id="142" name="TextBox 141"/>
            <p:cNvSpPr txBox="1"/>
            <p:nvPr>
              <p:custDataLst>
                <p:tags r:id="rId12"/>
              </p:custDataLst>
            </p:nvPr>
          </p:nvSpPr>
          <p:spPr>
            <a:xfrm>
              <a:off x="5012531" y="1493068"/>
              <a:ext cx="799453" cy="138499"/>
            </a:xfrm>
            <a:prstGeom prst="rect">
              <a:avLst/>
            </a:prstGeom>
            <a:noFill/>
          </p:spPr>
          <p:txBody>
            <a:bodyPr wrap="square" lIns="0" tIns="0" rIns="0" bIns="0" rtlCol="0">
              <a:spAutoFit/>
            </a:bodyPr>
            <a:lstStyle/>
            <a:p>
              <a:pPr defTabSz="914400">
                <a:defRPr/>
              </a:pPr>
              <a:r>
                <a:rPr lang="en-US" sz="900" b="1" kern="0" dirty="0">
                  <a:ln>
                    <a:solidFill>
                      <a:srgbClr val="FFFFFF">
                        <a:alpha val="0"/>
                      </a:srgbClr>
                    </a:solidFill>
                  </a:ln>
                  <a:solidFill>
                    <a:srgbClr val="595959">
                      <a:lumMod val="75000"/>
                    </a:srgbClr>
                  </a:solidFill>
                </a:rPr>
                <a:t>7:30am</a:t>
              </a:r>
            </a:p>
          </p:txBody>
        </p:sp>
        <p:pic>
          <p:nvPicPr>
            <p:cNvPr id="150" name="Picture 4" descr="C:\Users\bartbis\Pictures\Images\Icons - Metro\source\clocks\500.png"/>
            <p:cNvPicPr>
              <a:picLocks noChangeAspect="1" noChangeArrowheads="1"/>
            </p:cNvPicPr>
            <p:nvPr>
              <p:custDataLst>
                <p:tags r:id="rId13"/>
              </p:custDataLst>
            </p:nvPr>
          </p:nvPicPr>
          <p:blipFill>
            <a:blip r:embed="rId29" cstate="print">
              <a:extLst>
                <a:ext uri="{28A0092B-C50C-407E-A947-70E740481C1C}">
                  <a14:useLocalDpi xmlns:a14="http://schemas.microsoft.com/office/drawing/2010/main" val="0"/>
                </a:ext>
              </a:extLst>
            </a:blip>
            <a:stretch>
              <a:fillRect/>
            </a:stretch>
          </p:blipFill>
          <p:spPr bwMode="auto">
            <a:xfrm>
              <a:off x="10856517" y="1393985"/>
              <a:ext cx="332509" cy="336665"/>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51" name="Picture 3" descr="C:\Users\bartbis\Pictures\Images\Icons - Metro\source\clocks\200.png"/>
            <p:cNvPicPr>
              <a:picLocks noChangeAspect="1" noChangeArrowheads="1"/>
            </p:cNvPicPr>
            <p:nvPr>
              <p:custDataLst>
                <p:tags r:id="rId14"/>
              </p:custDataLst>
            </p:nvPr>
          </p:nvPicPr>
          <p:blipFill>
            <a:blip r:embed="rId30" cstate="print">
              <a:extLst>
                <a:ext uri="{28A0092B-C50C-407E-A947-70E740481C1C}">
                  <a14:useLocalDpi xmlns:a14="http://schemas.microsoft.com/office/drawing/2010/main" val="0"/>
                </a:ext>
              </a:extLst>
            </a:blip>
            <a:stretch>
              <a:fillRect/>
            </a:stretch>
          </p:blipFill>
          <p:spPr bwMode="auto">
            <a:xfrm>
              <a:off x="9320163" y="1393985"/>
              <a:ext cx="332509" cy="336665"/>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52" name="Picture 2" descr="C:\Users\bartbis\Pictures\Images\Icons - Metro\source\clocks\1200.png"/>
            <p:cNvPicPr>
              <a:picLocks noChangeAspect="1" noChangeArrowheads="1"/>
            </p:cNvPicPr>
            <p:nvPr>
              <p:custDataLst>
                <p:tags r:id="rId15"/>
              </p:custDataLst>
            </p:nvPr>
          </p:nvPicPr>
          <p:blipFill>
            <a:blip r:embed="rId31" cstate="print">
              <a:extLst>
                <a:ext uri="{28A0092B-C50C-407E-A947-70E740481C1C}">
                  <a14:useLocalDpi xmlns:a14="http://schemas.microsoft.com/office/drawing/2010/main" val="0"/>
                </a:ext>
              </a:extLst>
            </a:blip>
            <a:stretch>
              <a:fillRect/>
            </a:stretch>
          </p:blipFill>
          <p:spPr bwMode="auto">
            <a:xfrm>
              <a:off x="7766262" y="1404375"/>
              <a:ext cx="311727" cy="315884"/>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53" name="Picture 6" descr="C:\Users\bartbis\Pictures\Images\Icons - Metro\source\clocks\900.png"/>
            <p:cNvPicPr>
              <a:picLocks noChangeAspect="1" noChangeArrowheads="1"/>
            </p:cNvPicPr>
            <p:nvPr>
              <p:custDataLst>
                <p:tags r:id="rId16"/>
              </p:custDataLst>
            </p:nvPr>
          </p:nvPicPr>
          <p:blipFill>
            <a:blip r:embed="rId32" cstate="print">
              <a:extLst>
                <a:ext uri="{28A0092B-C50C-407E-A947-70E740481C1C}">
                  <a14:useLocalDpi xmlns:a14="http://schemas.microsoft.com/office/drawing/2010/main" val="0"/>
                </a:ext>
              </a:extLst>
            </a:blip>
            <a:stretch>
              <a:fillRect/>
            </a:stretch>
          </p:blipFill>
          <p:spPr bwMode="auto">
            <a:xfrm>
              <a:off x="6173613" y="1393985"/>
              <a:ext cx="332509" cy="336665"/>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54" name="Picture 5" descr="C:\Users\bartbis\Pictures\Images\Icons - Metro\source\clocks\730.png"/>
            <p:cNvPicPr>
              <a:picLocks noChangeAspect="1" noChangeArrowheads="1"/>
            </p:cNvPicPr>
            <p:nvPr>
              <p:custDataLst>
                <p:tags r:id="rId17"/>
              </p:custDataLst>
            </p:nvPr>
          </p:nvPicPr>
          <p:blipFill>
            <a:blip r:embed="rId33" cstate="print">
              <a:extLst>
                <a:ext uri="{28A0092B-C50C-407E-A947-70E740481C1C}">
                  <a14:useLocalDpi xmlns:a14="http://schemas.microsoft.com/office/drawing/2010/main" val="0"/>
                </a:ext>
              </a:extLst>
            </a:blip>
            <a:stretch>
              <a:fillRect/>
            </a:stretch>
          </p:blipFill>
          <p:spPr bwMode="auto">
            <a:xfrm>
              <a:off x="4669110" y="1404375"/>
              <a:ext cx="311727" cy="315884"/>
            </a:xfrm>
            <a:prstGeom prst="rect">
              <a:avLst/>
            </a:prstGeom>
            <a:noFill/>
            <a:ln>
              <a:noFill/>
            </a:ln>
            <a:extLst>
              <a:ext uri="{909E8E84-426E-40DD-AFC4-6F175D3DCCD1}">
                <a14:hiddenFill xmlns:a14="http://schemas.microsoft.com/office/drawing/2010/main">
                  <a:solidFill>
                    <a:srgbClr val="FFFFFF"/>
                  </a:solidFill>
                </a14:hiddenFill>
              </a:ext>
            </a:extLst>
          </p:spPr>
        </p:pic>
      </p:grpSp>
      <p:sp>
        <p:nvSpPr>
          <p:cNvPr id="184" name="Rectangle 183"/>
          <p:cNvSpPr/>
          <p:nvPr/>
        </p:nvSpPr>
        <p:spPr bwMode="auto">
          <a:xfrm>
            <a:off x="323487" y="4295057"/>
            <a:ext cx="3840480" cy="42976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60960" rIns="91440" bIns="60960" numCol="1" spcCol="0" rtlCol="0" fromWordArt="0" anchor="ctr" anchorCtr="0" forceAA="0" compatLnSpc="1">
            <a:prstTxWarp prst="textNoShape">
              <a:avLst/>
            </a:prstTxWarp>
            <a:noAutofit/>
          </a:bodyPr>
          <a:lstStyle/>
          <a:p>
            <a:pPr defTabSz="914099" fontAlgn="base">
              <a:spcBef>
                <a:spcPct val="0"/>
              </a:spcBef>
              <a:spcAft>
                <a:spcPct val="0"/>
              </a:spcAft>
            </a:pPr>
            <a:r>
              <a:rPr lang="en-US" sz="1600" spc="-5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DEVICE NEEDS</a:t>
            </a:r>
          </a:p>
        </p:txBody>
      </p:sp>
      <p:pic>
        <p:nvPicPr>
          <p:cNvPr id="20" name="Picture 19"/>
          <p:cNvPicPr>
            <a:picLocks noChangeAspect="1"/>
          </p:cNvPicPr>
          <p:nvPr/>
        </p:nvPicPr>
        <p:blipFill>
          <a:blip r:embed="rId34"/>
          <a:stretch>
            <a:fillRect/>
          </a:stretch>
        </p:blipFill>
        <p:spPr>
          <a:xfrm>
            <a:off x="6175888" y="3102308"/>
            <a:ext cx="526039" cy="428250"/>
          </a:xfrm>
          <a:prstGeom prst="rect">
            <a:avLst/>
          </a:prstGeom>
        </p:spPr>
      </p:pic>
      <p:sp>
        <p:nvSpPr>
          <p:cNvPr id="191" name="Freeform 20"/>
          <p:cNvSpPr>
            <a:spLocks noEditPoints="1"/>
          </p:cNvSpPr>
          <p:nvPr/>
        </p:nvSpPr>
        <p:spPr bwMode="black">
          <a:xfrm>
            <a:off x="3680046" y="4369016"/>
            <a:ext cx="398704" cy="287162"/>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chemeClr val="bg1"/>
          </a:solidFill>
        </p:spPr>
        <p:txBody>
          <a:bodyPr vert="horz" wrap="square" lIns="0" tIns="41153" rIns="82305" bIns="41153" numCol="1" anchor="t" anchorCtr="0" compatLnSpc="1">
            <a:prstTxWarp prst="textNoShape">
              <a:avLst/>
            </a:prstTxWarp>
          </a:bodyPr>
          <a:lstStyle/>
          <a:p>
            <a:pPr algn="ctr" defTabSz="913242">
              <a:defRPr/>
            </a:pPr>
            <a:endParaRPr lang="en-US" sz="900" kern="0" dirty="0">
              <a:solidFill>
                <a:srgbClr val="FFFFFF"/>
              </a:solidFill>
              <a:latin typeface="Segoe UI"/>
            </a:endParaRPr>
          </a:p>
        </p:txBody>
      </p:sp>
      <p:sp>
        <p:nvSpPr>
          <p:cNvPr id="71" name="Rectangle 70"/>
          <p:cNvSpPr/>
          <p:nvPr/>
        </p:nvSpPr>
        <p:spPr bwMode="auto">
          <a:xfrm>
            <a:off x="343169" y="978028"/>
            <a:ext cx="3820287" cy="203475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60960" rIns="91440" bIns="60960" numCol="1" spcCol="0" rtlCol="0" fromWordArt="0" anchor="b" anchorCtr="0" forceAA="0" compatLnSpc="1">
            <a:prstTxWarp prst="textNoShape">
              <a:avLst/>
            </a:prstTxWarp>
            <a:noAutofit/>
          </a:bodyPr>
          <a:lstStyle/>
          <a:p>
            <a:pPr defTabSz="914099" fontAlgn="base">
              <a:spcBef>
                <a:spcPct val="0"/>
              </a:spcBef>
              <a:spcAft>
                <a:spcPct val="0"/>
              </a:spcAft>
            </a:pPr>
            <a:endParaRPr lang="en-US" sz="2000" b="1" dirty="0">
              <a:solidFill>
                <a:prstClr val="white"/>
              </a:solidFill>
              <a:latin typeface="Segoe Light" pitchFamily="34" charset="0"/>
            </a:endParaRPr>
          </a:p>
        </p:txBody>
      </p:sp>
      <p:pic>
        <p:nvPicPr>
          <p:cNvPr id="73" name="Picture 2"/>
          <p:cNvPicPr>
            <a:picLocks noChangeAspect="1" noChangeArrowheads="1"/>
          </p:cNvPicPr>
          <p:nvPr/>
        </p:nvPicPr>
        <p:blipFill rotWithShape="1">
          <a:blip r:embed="rId35" cstate="print">
            <a:extLst>
              <a:ext uri="{28A0092B-C50C-407E-A947-70E740481C1C}">
                <a14:useLocalDpi xmlns:a14="http://schemas.microsoft.com/office/drawing/2010/main" val="0"/>
              </a:ext>
            </a:extLst>
          </a:blip>
          <a:srcRect/>
          <a:stretch/>
        </p:blipFill>
        <p:spPr bwMode="auto">
          <a:xfrm>
            <a:off x="3794778" y="2403882"/>
            <a:ext cx="377409" cy="266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4" name="Picture 2"/>
          <p:cNvPicPr>
            <a:picLocks noChangeAspect="1" noChangeArrowheads="1"/>
          </p:cNvPicPr>
          <p:nvPr/>
        </p:nvPicPr>
        <p:blipFill rotWithShape="1">
          <a:blip r:embed="rId36" cstate="print">
            <a:extLst>
              <a:ext uri="{28A0092B-C50C-407E-A947-70E740481C1C}">
                <a14:useLocalDpi xmlns:a14="http://schemas.microsoft.com/office/drawing/2010/main" val="0"/>
              </a:ext>
            </a:extLst>
          </a:blip>
          <a:srcRect/>
          <a:stretch/>
        </p:blipFill>
        <p:spPr bwMode="auto">
          <a:xfrm flipH="1">
            <a:off x="1884858" y="1124198"/>
            <a:ext cx="453800" cy="252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5" name="Rectangle 74"/>
          <p:cNvSpPr/>
          <p:nvPr/>
        </p:nvSpPr>
        <p:spPr>
          <a:xfrm>
            <a:off x="2137562" y="1487761"/>
            <a:ext cx="1783405" cy="900246"/>
          </a:xfrm>
          <a:prstGeom prst="rect">
            <a:avLst/>
          </a:prstGeom>
        </p:spPr>
        <p:txBody>
          <a:bodyPr wrap="square">
            <a:spAutoFit/>
          </a:bodyPr>
          <a:lstStyle/>
          <a:p>
            <a:pPr defTabSz="914099" fontAlgn="base">
              <a:spcBef>
                <a:spcPct val="0"/>
              </a:spcBef>
              <a:spcAft>
                <a:spcPct val="0"/>
              </a:spcAft>
            </a:pPr>
            <a:r>
              <a:rPr lang="en-US" sz="1750" spc="-50" dirty="0">
                <a:gradFill>
                  <a:gsLst>
                    <a:gs pos="0">
                      <a:srgbClr val="FFFFFF"/>
                    </a:gs>
                    <a:gs pos="100000">
                      <a:srgbClr val="FFFFFF"/>
                    </a:gs>
                  </a:gsLst>
                  <a:lin ang="5400000" scaled="0"/>
                </a:gradFill>
                <a:ea typeface="Segoe UI" pitchFamily="34" charset="0"/>
                <a:cs typeface="Segoe UI" pitchFamily="34" charset="0"/>
              </a:rPr>
              <a:t>“Getting new clients is what I’m all about”.</a:t>
            </a:r>
          </a:p>
        </p:txBody>
      </p:sp>
      <p:sp>
        <p:nvSpPr>
          <p:cNvPr id="76" name="TextBox 75"/>
          <p:cNvSpPr txBox="1"/>
          <p:nvPr/>
        </p:nvSpPr>
        <p:spPr>
          <a:xfrm flipH="1">
            <a:off x="402537" y="2625360"/>
            <a:ext cx="3758055" cy="369332"/>
          </a:xfrm>
          <a:prstGeom prst="rect">
            <a:avLst/>
          </a:prstGeom>
          <a:noFill/>
        </p:spPr>
        <p:txBody>
          <a:bodyPr wrap="square" lIns="0" tIns="0" rIns="0" bIns="0" rtlCol="0">
            <a:spAutoFit/>
          </a:bodyPr>
          <a:lstStyle/>
          <a:p>
            <a:r>
              <a:rPr lang="en-US" sz="2400" dirty="0">
                <a:solidFill>
                  <a:prstClr val="white"/>
                </a:solidFill>
                <a:latin typeface="Segoe UI Light" pitchFamily="34" charset="0"/>
              </a:rPr>
              <a:t>Sales Executive</a:t>
            </a:r>
          </a:p>
        </p:txBody>
      </p:sp>
      <p:sp>
        <p:nvSpPr>
          <p:cNvPr id="99" name="Rounded Rectangle 98"/>
          <p:cNvSpPr/>
          <p:nvPr/>
        </p:nvSpPr>
        <p:spPr>
          <a:xfrm>
            <a:off x="3715536" y="355472"/>
            <a:ext cx="6908402" cy="560002"/>
          </a:xfrm>
          <a:prstGeom prst="roundRect">
            <a:avLst/>
          </a:prstGeom>
          <a:solidFill>
            <a:schemeClr val="accent5"/>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latin typeface="Segoe UI" panose="020B0502040204020203" pitchFamily="34" charset="0"/>
                <a:cs typeface="Segoe UI" panose="020B0502040204020203" pitchFamily="34" charset="0"/>
              </a:rPr>
              <a:t>Describe a day in the Persona’s life highlighting specific activities that are typical for the Persona’s work style. This is a very powerful because easy to understand tool.</a:t>
            </a:r>
            <a:endParaRPr lang="de-CH" sz="1400" dirty="0">
              <a:latin typeface="Segoe UI" panose="020B0502040204020203" pitchFamily="34" charset="0"/>
              <a:cs typeface="Segoe UI" panose="020B0502040204020203" pitchFamily="34" charset="0"/>
            </a:endParaRPr>
          </a:p>
        </p:txBody>
      </p:sp>
      <p:sp>
        <p:nvSpPr>
          <p:cNvPr id="101" name="Rounded Rectangle 100"/>
          <p:cNvSpPr/>
          <p:nvPr/>
        </p:nvSpPr>
        <p:spPr>
          <a:xfrm>
            <a:off x="618036" y="6086814"/>
            <a:ext cx="3326678" cy="457200"/>
          </a:xfrm>
          <a:prstGeom prst="roundRect">
            <a:avLst/>
          </a:prstGeom>
          <a:solidFill>
            <a:schemeClr val="accent5"/>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latin typeface="Segoe UI" panose="020B0502040204020203" pitchFamily="34" charset="0"/>
                <a:cs typeface="Segoe UI" panose="020B0502040204020203" pitchFamily="34" charset="0"/>
              </a:rPr>
              <a:t>Compare the Persona’s current device usage to what you envision it to be</a:t>
            </a:r>
          </a:p>
        </p:txBody>
      </p:sp>
      <p:sp>
        <p:nvSpPr>
          <p:cNvPr id="102" name="Rounded Rectangle 101"/>
          <p:cNvSpPr/>
          <p:nvPr/>
        </p:nvSpPr>
        <p:spPr>
          <a:xfrm>
            <a:off x="600673" y="3882107"/>
            <a:ext cx="3326678" cy="457200"/>
          </a:xfrm>
          <a:prstGeom prst="roundRect">
            <a:avLst/>
          </a:prstGeom>
          <a:solidFill>
            <a:schemeClr val="accent5"/>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latin typeface="Segoe UI" panose="020B0502040204020203" pitchFamily="34" charset="0"/>
                <a:cs typeface="Segoe UI" panose="020B0502040204020203" pitchFamily="34" charset="0"/>
              </a:rPr>
              <a:t>What are the Persona’s current IT-related needs?</a:t>
            </a:r>
          </a:p>
        </p:txBody>
      </p:sp>
      <p:pic>
        <p:nvPicPr>
          <p:cNvPr id="84" name="Picture 83"/>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387497" y="1026763"/>
            <a:ext cx="1578734" cy="1572638"/>
          </a:xfrm>
          <a:prstGeom prst="rect">
            <a:avLst/>
          </a:prstGeom>
        </p:spPr>
      </p:pic>
      <p:sp>
        <p:nvSpPr>
          <p:cNvPr id="163" name="Rectangle 162"/>
          <p:cNvSpPr/>
          <p:nvPr/>
        </p:nvSpPr>
        <p:spPr bwMode="auto">
          <a:xfrm>
            <a:off x="4291013" y="3551238"/>
            <a:ext cx="3368647" cy="301783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60960" rIns="91440" bIns="60960" numCol="1" spcCol="0" rtlCol="0" fromWordArt="0" anchor="t" anchorCtr="0" forceAA="0" compatLnSpc="1">
            <a:prstTxWarp prst="textNoShape">
              <a:avLst/>
            </a:prstTxWarp>
            <a:noAutofit/>
          </a:bodyPr>
          <a:lstStyle/>
          <a:p>
            <a:pPr defTabSz="914099" fontAlgn="base">
              <a:spcAft>
                <a:spcPct val="0"/>
              </a:spcAft>
            </a:pPr>
            <a:endParaRPr lang="en-US" sz="1200" kern="0" dirty="0">
              <a:solidFill>
                <a:prstClr val="black">
                  <a:lumMod val="75000"/>
                  <a:lumOff val="25000"/>
                </a:prstClr>
              </a:solidFill>
            </a:endParaRPr>
          </a:p>
          <a:p>
            <a:pPr marL="171450" indent="-171450" defTabSz="914099" fontAlgn="base">
              <a:spcAft>
                <a:spcPct val="0"/>
              </a:spcAft>
              <a:buFont typeface="Arial" panose="020B0604020202020204" pitchFamily="34" charset="0"/>
              <a:buChar char="•"/>
            </a:pPr>
            <a:endParaRPr lang="en-US" sz="1100" kern="0" dirty="0">
              <a:solidFill>
                <a:prstClr val="black">
                  <a:lumMod val="75000"/>
                  <a:lumOff val="25000"/>
                </a:prstClr>
              </a:solidFill>
            </a:endParaRPr>
          </a:p>
        </p:txBody>
      </p:sp>
      <p:grpSp>
        <p:nvGrpSpPr>
          <p:cNvPr id="10" name="Group 9"/>
          <p:cNvGrpSpPr/>
          <p:nvPr/>
        </p:nvGrpSpPr>
        <p:grpSpPr>
          <a:xfrm>
            <a:off x="4284663" y="3581400"/>
            <a:ext cx="7901434" cy="377825"/>
            <a:chOff x="4284418" y="3580608"/>
            <a:chExt cx="3793570" cy="378235"/>
          </a:xfrm>
        </p:grpSpPr>
        <p:sp>
          <p:nvSpPr>
            <p:cNvPr id="165" name="Rectangle 164"/>
            <p:cNvSpPr/>
            <p:nvPr/>
          </p:nvSpPr>
          <p:spPr>
            <a:xfrm>
              <a:off x="4287163" y="3580608"/>
              <a:ext cx="3790825" cy="378235"/>
            </a:xfrm>
            <a:prstGeom prst="rect">
              <a:avLst/>
            </a:prstGeom>
            <a:solidFill>
              <a:schemeClr val="bg1">
                <a:lumMod val="75000"/>
              </a:schemeClr>
            </a:solidFill>
            <a:ln w="25400" cap="flat" cmpd="sng" algn="ctr">
              <a:noFill/>
              <a:prstDash val="solid"/>
            </a:ln>
            <a:effectLst/>
          </p:spPr>
          <p:txBody>
            <a:bodyPr rtlCol="0" anchor="ctr"/>
            <a:lstStyle/>
            <a:p>
              <a:pPr algn="ctr" defTabSz="914400">
                <a:defRPr/>
              </a:pPr>
              <a:endParaRPr lang="en-US" sz="1600" kern="0" dirty="0">
                <a:ln>
                  <a:solidFill>
                    <a:srgbClr val="FFFFFF">
                      <a:alpha val="0"/>
                    </a:srgbClr>
                  </a:solidFill>
                </a:ln>
                <a:solidFill>
                  <a:srgbClr val="FFFFFF"/>
                </a:solidFill>
                <a:latin typeface="Segoe UI"/>
              </a:endParaRPr>
            </a:p>
          </p:txBody>
        </p:sp>
        <p:sp>
          <p:nvSpPr>
            <p:cNvPr id="166" name="Rectangle 165"/>
            <p:cNvSpPr/>
            <p:nvPr/>
          </p:nvSpPr>
          <p:spPr>
            <a:xfrm>
              <a:off x="4287164" y="3589089"/>
              <a:ext cx="1565869" cy="369754"/>
            </a:xfrm>
            <a:prstGeom prst="rect">
              <a:avLst/>
            </a:prstGeom>
            <a:solidFill>
              <a:schemeClr val="accent2"/>
            </a:solidFill>
            <a:ln w="25400" cap="flat" cmpd="sng" algn="ctr">
              <a:noFill/>
              <a:prstDash val="solid"/>
            </a:ln>
            <a:effectLst/>
          </p:spPr>
          <p:txBody>
            <a:bodyPr wrap="square" lIns="91440" rtlCol="0" anchor="ctr"/>
            <a:lstStyle/>
            <a:p>
              <a:pPr defTabSz="914400"/>
              <a:endParaRPr lang="en-US" sz="1100" kern="0" dirty="0">
                <a:ln>
                  <a:solidFill>
                    <a:srgbClr val="FFFFFF">
                      <a:alpha val="0"/>
                    </a:srgbClr>
                  </a:solidFill>
                </a:ln>
                <a:solidFill>
                  <a:srgbClr val="FFFFFF"/>
                </a:solidFill>
                <a:latin typeface="Segoe UI"/>
              </a:endParaRPr>
            </a:p>
          </p:txBody>
        </p:sp>
        <p:sp>
          <p:nvSpPr>
            <p:cNvPr id="78" name="Rectangle 77"/>
            <p:cNvSpPr/>
            <p:nvPr/>
          </p:nvSpPr>
          <p:spPr>
            <a:xfrm>
              <a:off x="4284418" y="3583663"/>
              <a:ext cx="2092371" cy="375180"/>
            </a:xfrm>
            <a:prstGeom prst="rect">
              <a:avLst/>
            </a:prstGeom>
            <a:noFill/>
            <a:ln w="25400" cap="flat" cmpd="sng" algn="ctr">
              <a:noFill/>
              <a:prstDash val="solid"/>
            </a:ln>
            <a:effectLst/>
          </p:spPr>
          <p:txBody>
            <a:bodyPr wrap="square" lIns="91440" rtlCol="0" anchor="ctr"/>
            <a:lstStyle/>
            <a:p>
              <a:pPr defTabSz="914400">
                <a:defRPr/>
              </a:pPr>
              <a:r>
                <a:rPr lang="en-US" sz="1100" kern="0" dirty="0">
                  <a:ln>
                    <a:solidFill>
                      <a:srgbClr val="FFFFFF">
                        <a:alpha val="0"/>
                      </a:srgbClr>
                    </a:solidFill>
                  </a:ln>
                  <a:solidFill>
                    <a:schemeClr val="bg1"/>
                  </a:solidFill>
                  <a:latin typeface="Segoe UI"/>
                </a:rPr>
                <a:t>Document Creation</a:t>
              </a:r>
            </a:p>
          </p:txBody>
        </p:sp>
      </p:grpSp>
      <p:grpSp>
        <p:nvGrpSpPr>
          <p:cNvPr id="9" name="Group 8"/>
          <p:cNvGrpSpPr/>
          <p:nvPr/>
        </p:nvGrpSpPr>
        <p:grpSpPr>
          <a:xfrm>
            <a:off x="4284663" y="4006850"/>
            <a:ext cx="7890481" cy="377825"/>
            <a:chOff x="4284418" y="4015101"/>
            <a:chExt cx="3793570" cy="378681"/>
          </a:xfrm>
        </p:grpSpPr>
        <p:sp>
          <p:nvSpPr>
            <p:cNvPr id="167" name="Rectangle 166"/>
            <p:cNvSpPr/>
            <p:nvPr/>
          </p:nvSpPr>
          <p:spPr>
            <a:xfrm>
              <a:off x="4287163" y="4015547"/>
              <a:ext cx="3790825" cy="378235"/>
            </a:xfrm>
            <a:prstGeom prst="rect">
              <a:avLst/>
            </a:prstGeom>
            <a:solidFill>
              <a:schemeClr val="bg1">
                <a:lumMod val="75000"/>
              </a:schemeClr>
            </a:solidFill>
            <a:ln w="25400" cap="flat" cmpd="sng" algn="ctr">
              <a:noFill/>
              <a:prstDash val="solid"/>
            </a:ln>
            <a:effectLst/>
          </p:spPr>
          <p:txBody>
            <a:bodyPr rtlCol="0" anchor="ctr"/>
            <a:lstStyle/>
            <a:p>
              <a:pPr algn="ctr" defTabSz="914400">
                <a:defRPr/>
              </a:pPr>
              <a:endParaRPr lang="en-US" sz="1600" kern="0" dirty="0">
                <a:ln>
                  <a:solidFill>
                    <a:srgbClr val="FFFFFF">
                      <a:alpha val="0"/>
                    </a:srgbClr>
                  </a:solidFill>
                </a:ln>
                <a:solidFill>
                  <a:srgbClr val="FFFFFF"/>
                </a:solidFill>
                <a:latin typeface="Segoe UI"/>
              </a:endParaRPr>
            </a:p>
          </p:txBody>
        </p:sp>
        <p:sp>
          <p:nvSpPr>
            <p:cNvPr id="168" name="Rectangle 167"/>
            <p:cNvSpPr/>
            <p:nvPr/>
          </p:nvSpPr>
          <p:spPr>
            <a:xfrm>
              <a:off x="4287164" y="4015101"/>
              <a:ext cx="3330594" cy="378235"/>
            </a:xfrm>
            <a:prstGeom prst="rect">
              <a:avLst/>
            </a:prstGeom>
            <a:solidFill>
              <a:schemeClr val="accent2"/>
            </a:solidFill>
            <a:ln w="25400" cap="flat" cmpd="sng" algn="ctr">
              <a:noFill/>
              <a:prstDash val="solid"/>
            </a:ln>
            <a:effectLst/>
          </p:spPr>
          <p:txBody>
            <a:bodyPr wrap="square" lIns="91440" rtlCol="0" anchor="ctr"/>
            <a:lstStyle/>
            <a:p>
              <a:pPr defTabSz="914400">
                <a:defRPr/>
              </a:pPr>
              <a:endParaRPr lang="en-US" sz="1100" kern="0" dirty="0">
                <a:ln>
                  <a:solidFill>
                    <a:srgbClr val="FFFFFF">
                      <a:alpha val="0"/>
                    </a:srgbClr>
                  </a:solidFill>
                </a:ln>
                <a:solidFill>
                  <a:schemeClr val="bg1"/>
                </a:solidFill>
                <a:latin typeface="Segoe UI"/>
              </a:endParaRPr>
            </a:p>
          </p:txBody>
        </p:sp>
        <p:sp>
          <p:nvSpPr>
            <p:cNvPr id="79" name="Rectangle 78"/>
            <p:cNvSpPr/>
            <p:nvPr/>
          </p:nvSpPr>
          <p:spPr>
            <a:xfrm>
              <a:off x="4284418" y="4021256"/>
              <a:ext cx="2092371" cy="366618"/>
            </a:xfrm>
            <a:prstGeom prst="rect">
              <a:avLst/>
            </a:prstGeom>
            <a:noFill/>
            <a:ln w="25400" cap="flat" cmpd="sng" algn="ctr">
              <a:noFill/>
              <a:prstDash val="solid"/>
            </a:ln>
            <a:effectLst/>
          </p:spPr>
          <p:txBody>
            <a:bodyPr wrap="square" lIns="91440" rtlCol="0" anchor="ctr"/>
            <a:lstStyle/>
            <a:p>
              <a:pPr defTabSz="914400">
                <a:defRPr/>
              </a:pPr>
              <a:r>
                <a:rPr lang="en-US" sz="1100" kern="0" dirty="0">
                  <a:ln>
                    <a:solidFill>
                      <a:srgbClr val="FFFFFF">
                        <a:alpha val="0"/>
                      </a:srgbClr>
                    </a:solidFill>
                  </a:ln>
                  <a:solidFill>
                    <a:schemeClr val="bg1"/>
                  </a:solidFill>
                  <a:latin typeface="Segoe UI"/>
                </a:rPr>
                <a:t>Real-time Communication</a:t>
              </a:r>
            </a:p>
          </p:txBody>
        </p:sp>
      </p:grpSp>
      <p:grpSp>
        <p:nvGrpSpPr>
          <p:cNvPr id="8" name="Group 7"/>
          <p:cNvGrpSpPr/>
          <p:nvPr/>
        </p:nvGrpSpPr>
        <p:grpSpPr>
          <a:xfrm>
            <a:off x="4284663" y="4433888"/>
            <a:ext cx="7900668" cy="382587"/>
            <a:chOff x="4284418" y="4445788"/>
            <a:chExt cx="3793570" cy="383418"/>
          </a:xfrm>
        </p:grpSpPr>
        <p:sp>
          <p:nvSpPr>
            <p:cNvPr id="169" name="Rectangle 168"/>
            <p:cNvSpPr/>
            <p:nvPr/>
          </p:nvSpPr>
          <p:spPr>
            <a:xfrm>
              <a:off x="4287163" y="4450486"/>
              <a:ext cx="3790825" cy="378235"/>
            </a:xfrm>
            <a:prstGeom prst="rect">
              <a:avLst/>
            </a:prstGeom>
            <a:solidFill>
              <a:schemeClr val="bg1">
                <a:lumMod val="75000"/>
              </a:schemeClr>
            </a:solidFill>
            <a:ln w="25400" cap="flat" cmpd="sng" algn="ctr">
              <a:noFill/>
              <a:prstDash val="solid"/>
            </a:ln>
            <a:effectLst/>
          </p:spPr>
          <p:txBody>
            <a:bodyPr rtlCol="0" anchor="ctr"/>
            <a:lstStyle/>
            <a:p>
              <a:pPr algn="ctr" defTabSz="914400">
                <a:defRPr/>
              </a:pPr>
              <a:endParaRPr lang="en-US" sz="1600" kern="0" dirty="0">
                <a:ln>
                  <a:solidFill>
                    <a:srgbClr val="FFFFFF">
                      <a:alpha val="0"/>
                    </a:srgbClr>
                  </a:solidFill>
                </a:ln>
                <a:solidFill>
                  <a:srgbClr val="FFFFFF"/>
                </a:solidFill>
                <a:latin typeface="Segoe UI"/>
              </a:endParaRPr>
            </a:p>
          </p:txBody>
        </p:sp>
        <p:sp>
          <p:nvSpPr>
            <p:cNvPr id="170" name="Rectangle 169"/>
            <p:cNvSpPr/>
            <p:nvPr/>
          </p:nvSpPr>
          <p:spPr>
            <a:xfrm>
              <a:off x="4287163" y="4449532"/>
              <a:ext cx="1046837" cy="378235"/>
            </a:xfrm>
            <a:prstGeom prst="rect">
              <a:avLst/>
            </a:prstGeom>
            <a:solidFill>
              <a:schemeClr val="accent2"/>
            </a:solidFill>
            <a:ln w="25400" cap="flat" cmpd="sng" algn="ctr">
              <a:noFill/>
              <a:prstDash val="solid"/>
            </a:ln>
            <a:effectLst/>
          </p:spPr>
          <p:txBody>
            <a:bodyPr wrap="square" lIns="91440" rtlCol="0" anchor="ctr"/>
            <a:lstStyle/>
            <a:p>
              <a:pPr defTabSz="914400">
                <a:defRPr/>
              </a:pPr>
              <a:endParaRPr lang="en-US" sz="1100" kern="0" dirty="0">
                <a:ln>
                  <a:solidFill>
                    <a:srgbClr val="FFFFFF">
                      <a:alpha val="0"/>
                    </a:srgbClr>
                  </a:solidFill>
                </a:ln>
                <a:solidFill>
                  <a:srgbClr val="FFFFFF"/>
                </a:solidFill>
                <a:latin typeface="Segoe UI"/>
              </a:endParaRPr>
            </a:p>
          </p:txBody>
        </p:sp>
        <p:sp>
          <p:nvSpPr>
            <p:cNvPr id="80" name="Rectangle 79"/>
            <p:cNvSpPr/>
            <p:nvPr/>
          </p:nvSpPr>
          <p:spPr>
            <a:xfrm>
              <a:off x="4284418" y="4445788"/>
              <a:ext cx="2092371" cy="383418"/>
            </a:xfrm>
            <a:prstGeom prst="rect">
              <a:avLst/>
            </a:prstGeom>
            <a:noFill/>
            <a:ln w="25400" cap="flat" cmpd="sng" algn="ctr">
              <a:noFill/>
              <a:prstDash val="solid"/>
            </a:ln>
            <a:effectLst/>
          </p:spPr>
          <p:txBody>
            <a:bodyPr wrap="square" lIns="91440" rtlCol="0" anchor="ctr"/>
            <a:lstStyle/>
            <a:p>
              <a:pPr defTabSz="914400">
                <a:defRPr/>
              </a:pPr>
              <a:r>
                <a:rPr lang="en-US" sz="1100" kern="0" dirty="0">
                  <a:ln>
                    <a:solidFill>
                      <a:srgbClr val="FFFFFF">
                        <a:alpha val="0"/>
                      </a:srgbClr>
                    </a:solidFill>
                  </a:ln>
                  <a:solidFill>
                    <a:schemeClr val="bg1"/>
                  </a:solidFill>
                  <a:latin typeface="Segoe UI"/>
                </a:rPr>
                <a:t>Collaboration</a:t>
              </a:r>
            </a:p>
          </p:txBody>
        </p:sp>
      </p:grpSp>
      <p:grpSp>
        <p:nvGrpSpPr>
          <p:cNvPr id="7" name="Group 6"/>
          <p:cNvGrpSpPr/>
          <p:nvPr/>
        </p:nvGrpSpPr>
        <p:grpSpPr>
          <a:xfrm>
            <a:off x="4284663" y="4864100"/>
            <a:ext cx="7900668" cy="382588"/>
            <a:chOff x="4284418" y="4885425"/>
            <a:chExt cx="3793570" cy="381480"/>
          </a:xfrm>
        </p:grpSpPr>
        <p:sp>
          <p:nvSpPr>
            <p:cNvPr id="171" name="Rectangle 170"/>
            <p:cNvSpPr/>
            <p:nvPr/>
          </p:nvSpPr>
          <p:spPr>
            <a:xfrm>
              <a:off x="4287163" y="4885425"/>
              <a:ext cx="3790825" cy="378235"/>
            </a:xfrm>
            <a:prstGeom prst="rect">
              <a:avLst/>
            </a:prstGeom>
            <a:solidFill>
              <a:schemeClr val="bg1">
                <a:lumMod val="75000"/>
              </a:schemeClr>
            </a:solidFill>
            <a:ln w="25400" cap="flat" cmpd="sng" algn="ctr">
              <a:noFill/>
              <a:prstDash val="solid"/>
            </a:ln>
            <a:effectLst/>
          </p:spPr>
          <p:txBody>
            <a:bodyPr rtlCol="0" anchor="ctr"/>
            <a:lstStyle/>
            <a:p>
              <a:pPr algn="ctr" defTabSz="914400">
                <a:defRPr/>
              </a:pPr>
              <a:endParaRPr lang="en-US" sz="1600" kern="0" dirty="0">
                <a:ln>
                  <a:solidFill>
                    <a:srgbClr val="FFFFFF">
                      <a:alpha val="0"/>
                    </a:srgbClr>
                  </a:solidFill>
                </a:ln>
                <a:solidFill>
                  <a:srgbClr val="FFFFFF"/>
                </a:solidFill>
                <a:latin typeface="Segoe UI"/>
              </a:endParaRPr>
            </a:p>
          </p:txBody>
        </p:sp>
        <p:sp>
          <p:nvSpPr>
            <p:cNvPr id="172" name="Rectangle 171"/>
            <p:cNvSpPr/>
            <p:nvPr/>
          </p:nvSpPr>
          <p:spPr>
            <a:xfrm>
              <a:off x="4284418" y="4888670"/>
              <a:ext cx="3532301" cy="378235"/>
            </a:xfrm>
            <a:prstGeom prst="rect">
              <a:avLst/>
            </a:prstGeom>
            <a:solidFill>
              <a:schemeClr val="accent2"/>
            </a:solidFill>
            <a:ln w="25400" cap="flat" cmpd="sng" algn="ctr">
              <a:noFill/>
              <a:prstDash val="solid"/>
            </a:ln>
            <a:effectLst/>
          </p:spPr>
          <p:txBody>
            <a:bodyPr wrap="square" lIns="91440" rtlCol="0" anchor="ctr"/>
            <a:lstStyle/>
            <a:p>
              <a:pPr defTabSz="914400">
                <a:defRPr/>
              </a:pPr>
              <a:endParaRPr lang="en-US" sz="1100" kern="0" dirty="0">
                <a:ln>
                  <a:solidFill>
                    <a:srgbClr val="FFFFFF">
                      <a:alpha val="0"/>
                    </a:srgbClr>
                  </a:solidFill>
                </a:ln>
                <a:solidFill>
                  <a:srgbClr val="FFFFFF"/>
                </a:solidFill>
                <a:latin typeface="Segoe UI"/>
              </a:endParaRPr>
            </a:p>
          </p:txBody>
        </p:sp>
        <p:sp>
          <p:nvSpPr>
            <p:cNvPr id="81" name="Rectangle 80"/>
            <p:cNvSpPr/>
            <p:nvPr/>
          </p:nvSpPr>
          <p:spPr>
            <a:xfrm>
              <a:off x="4284418" y="4892772"/>
              <a:ext cx="2092371" cy="372282"/>
            </a:xfrm>
            <a:prstGeom prst="rect">
              <a:avLst/>
            </a:prstGeom>
            <a:noFill/>
            <a:ln w="25400" cap="flat" cmpd="sng" algn="ctr">
              <a:noFill/>
              <a:prstDash val="solid"/>
            </a:ln>
            <a:effectLst/>
          </p:spPr>
          <p:txBody>
            <a:bodyPr wrap="square" lIns="91440" rtlCol="0" anchor="ctr"/>
            <a:lstStyle/>
            <a:p>
              <a:pPr defTabSz="914400">
                <a:defRPr/>
              </a:pPr>
              <a:r>
                <a:rPr lang="en-US" sz="1100" kern="0" dirty="0">
                  <a:ln>
                    <a:solidFill>
                      <a:srgbClr val="FFFFFF">
                        <a:alpha val="0"/>
                      </a:srgbClr>
                    </a:solidFill>
                  </a:ln>
                  <a:solidFill>
                    <a:schemeClr val="bg1"/>
                  </a:solidFill>
                  <a:latin typeface="Segoe UI"/>
                </a:rPr>
                <a:t>Finding Information &amp; People</a:t>
              </a:r>
            </a:p>
          </p:txBody>
        </p:sp>
      </p:grpSp>
      <p:grpSp>
        <p:nvGrpSpPr>
          <p:cNvPr id="6" name="Group 5"/>
          <p:cNvGrpSpPr/>
          <p:nvPr/>
        </p:nvGrpSpPr>
        <p:grpSpPr>
          <a:xfrm>
            <a:off x="4284663" y="5294313"/>
            <a:ext cx="7890481" cy="387350"/>
            <a:chOff x="4284418" y="5311318"/>
            <a:chExt cx="3793570" cy="387281"/>
          </a:xfrm>
        </p:grpSpPr>
        <p:sp>
          <p:nvSpPr>
            <p:cNvPr id="173" name="Rectangle 172"/>
            <p:cNvSpPr/>
            <p:nvPr/>
          </p:nvSpPr>
          <p:spPr>
            <a:xfrm>
              <a:off x="4287163" y="5320364"/>
              <a:ext cx="3790825" cy="378235"/>
            </a:xfrm>
            <a:prstGeom prst="rect">
              <a:avLst/>
            </a:prstGeom>
            <a:solidFill>
              <a:schemeClr val="bg1">
                <a:lumMod val="75000"/>
              </a:schemeClr>
            </a:solidFill>
            <a:ln w="25400" cap="flat" cmpd="sng" algn="ctr">
              <a:noFill/>
              <a:prstDash val="solid"/>
            </a:ln>
            <a:effectLst/>
          </p:spPr>
          <p:txBody>
            <a:bodyPr rtlCol="0" anchor="ctr"/>
            <a:lstStyle/>
            <a:p>
              <a:pPr algn="ctr" defTabSz="914400">
                <a:defRPr/>
              </a:pPr>
              <a:endParaRPr lang="en-US" sz="1600" kern="0" dirty="0">
                <a:ln>
                  <a:solidFill>
                    <a:srgbClr val="FFFFFF">
                      <a:alpha val="0"/>
                    </a:srgbClr>
                  </a:solidFill>
                </a:ln>
                <a:solidFill>
                  <a:srgbClr val="FFFFFF"/>
                </a:solidFill>
                <a:latin typeface="Segoe UI"/>
              </a:endParaRPr>
            </a:p>
          </p:txBody>
        </p:sp>
        <p:sp>
          <p:nvSpPr>
            <p:cNvPr id="174" name="Rectangle 173"/>
            <p:cNvSpPr/>
            <p:nvPr/>
          </p:nvSpPr>
          <p:spPr>
            <a:xfrm>
              <a:off x="4287164" y="5312364"/>
              <a:ext cx="1764012" cy="376422"/>
            </a:xfrm>
            <a:prstGeom prst="rect">
              <a:avLst/>
            </a:prstGeom>
            <a:solidFill>
              <a:schemeClr val="accent2"/>
            </a:solidFill>
            <a:ln w="25400" cap="flat" cmpd="sng" algn="ctr">
              <a:noFill/>
              <a:prstDash val="solid"/>
            </a:ln>
            <a:effectLst/>
          </p:spPr>
          <p:txBody>
            <a:bodyPr wrap="square" lIns="91440" rtlCol="0" anchor="ctr"/>
            <a:lstStyle/>
            <a:p>
              <a:pPr defTabSz="914400">
                <a:defRPr/>
              </a:pPr>
              <a:endParaRPr lang="en-US" sz="1100" kern="0" dirty="0">
                <a:ln>
                  <a:solidFill>
                    <a:srgbClr val="FFFFFF">
                      <a:alpha val="0"/>
                    </a:srgbClr>
                  </a:solidFill>
                </a:ln>
                <a:solidFill>
                  <a:srgbClr val="FFFFFF"/>
                </a:solidFill>
                <a:latin typeface="Segoe UI"/>
              </a:endParaRPr>
            </a:p>
          </p:txBody>
        </p:sp>
        <p:sp>
          <p:nvSpPr>
            <p:cNvPr id="82" name="Rectangle 81"/>
            <p:cNvSpPr/>
            <p:nvPr/>
          </p:nvSpPr>
          <p:spPr>
            <a:xfrm>
              <a:off x="4284418" y="5311318"/>
              <a:ext cx="2092371" cy="386715"/>
            </a:xfrm>
            <a:prstGeom prst="rect">
              <a:avLst/>
            </a:prstGeom>
            <a:noFill/>
            <a:ln w="25400" cap="flat" cmpd="sng" algn="ctr">
              <a:noFill/>
              <a:prstDash val="solid"/>
            </a:ln>
            <a:effectLst/>
          </p:spPr>
          <p:txBody>
            <a:bodyPr wrap="square" lIns="91440" rtlCol="0" anchor="ctr"/>
            <a:lstStyle/>
            <a:p>
              <a:pPr defTabSz="914400">
                <a:defRPr/>
              </a:pPr>
              <a:r>
                <a:rPr lang="en-US" sz="1100" kern="0" dirty="0">
                  <a:ln>
                    <a:solidFill>
                      <a:srgbClr val="FFFFFF">
                        <a:alpha val="0"/>
                      </a:srgbClr>
                    </a:solidFill>
                  </a:ln>
                  <a:solidFill>
                    <a:schemeClr val="bg1"/>
                  </a:solidFill>
                  <a:latin typeface="Segoe UI"/>
                </a:rPr>
                <a:t>LOB Applications</a:t>
              </a:r>
            </a:p>
          </p:txBody>
        </p:sp>
      </p:grpSp>
      <p:grpSp>
        <p:nvGrpSpPr>
          <p:cNvPr id="5" name="Group 4"/>
          <p:cNvGrpSpPr/>
          <p:nvPr/>
        </p:nvGrpSpPr>
        <p:grpSpPr>
          <a:xfrm>
            <a:off x="4284663" y="5721350"/>
            <a:ext cx="7901434" cy="388938"/>
            <a:chOff x="4284418" y="5747682"/>
            <a:chExt cx="3793570" cy="389118"/>
          </a:xfrm>
        </p:grpSpPr>
        <p:sp>
          <p:nvSpPr>
            <p:cNvPr id="175" name="Rectangle 174"/>
            <p:cNvSpPr/>
            <p:nvPr/>
          </p:nvSpPr>
          <p:spPr>
            <a:xfrm>
              <a:off x="4287163" y="5755303"/>
              <a:ext cx="3790825" cy="378235"/>
            </a:xfrm>
            <a:prstGeom prst="rect">
              <a:avLst/>
            </a:prstGeom>
            <a:solidFill>
              <a:schemeClr val="bg1">
                <a:lumMod val="75000"/>
              </a:schemeClr>
            </a:solidFill>
            <a:ln w="25400" cap="flat" cmpd="sng" algn="ctr">
              <a:noFill/>
              <a:prstDash val="solid"/>
            </a:ln>
            <a:effectLst/>
          </p:spPr>
          <p:txBody>
            <a:bodyPr rtlCol="0" anchor="ctr"/>
            <a:lstStyle/>
            <a:p>
              <a:pPr algn="ctr" defTabSz="914400">
                <a:defRPr/>
              </a:pPr>
              <a:endParaRPr lang="en-US" sz="1600" kern="0" dirty="0">
                <a:ln>
                  <a:solidFill>
                    <a:srgbClr val="FFFFFF">
                      <a:alpha val="0"/>
                    </a:srgbClr>
                  </a:solidFill>
                </a:ln>
                <a:solidFill>
                  <a:srgbClr val="FFFFFF"/>
                </a:solidFill>
                <a:latin typeface="Segoe UI"/>
              </a:endParaRPr>
            </a:p>
          </p:txBody>
        </p:sp>
        <p:sp>
          <p:nvSpPr>
            <p:cNvPr id="176" name="Rectangle 175"/>
            <p:cNvSpPr/>
            <p:nvPr/>
          </p:nvSpPr>
          <p:spPr>
            <a:xfrm>
              <a:off x="4287164" y="5747682"/>
              <a:ext cx="922789" cy="378235"/>
            </a:xfrm>
            <a:prstGeom prst="rect">
              <a:avLst/>
            </a:prstGeom>
            <a:solidFill>
              <a:schemeClr val="accent2"/>
            </a:solidFill>
            <a:ln w="25400" cap="flat" cmpd="sng" algn="ctr">
              <a:noFill/>
              <a:prstDash val="solid"/>
            </a:ln>
            <a:effectLst/>
          </p:spPr>
          <p:txBody>
            <a:bodyPr wrap="square" lIns="91440" rtlCol="0" anchor="ctr"/>
            <a:lstStyle/>
            <a:p>
              <a:pPr defTabSz="914400">
                <a:defRPr/>
              </a:pPr>
              <a:endParaRPr lang="en-US" sz="1100" kern="0" dirty="0">
                <a:ln>
                  <a:solidFill>
                    <a:srgbClr val="FFFFFF">
                      <a:alpha val="0"/>
                    </a:srgbClr>
                  </a:solidFill>
                </a:ln>
                <a:solidFill>
                  <a:schemeClr val="bg1"/>
                </a:solidFill>
                <a:latin typeface="Segoe UI"/>
              </a:endParaRPr>
            </a:p>
          </p:txBody>
        </p:sp>
        <p:sp>
          <p:nvSpPr>
            <p:cNvPr id="83" name="Rectangle 82"/>
            <p:cNvSpPr/>
            <p:nvPr/>
          </p:nvSpPr>
          <p:spPr>
            <a:xfrm>
              <a:off x="4284418" y="5766405"/>
              <a:ext cx="2092371" cy="370395"/>
            </a:xfrm>
            <a:prstGeom prst="rect">
              <a:avLst/>
            </a:prstGeom>
            <a:noFill/>
            <a:ln w="25400" cap="flat" cmpd="sng" algn="ctr">
              <a:noFill/>
              <a:prstDash val="solid"/>
            </a:ln>
            <a:effectLst/>
          </p:spPr>
          <p:txBody>
            <a:bodyPr wrap="square" lIns="91440" rtlCol="0" anchor="ctr"/>
            <a:lstStyle/>
            <a:p>
              <a:pPr defTabSz="914400">
                <a:defRPr/>
              </a:pPr>
              <a:r>
                <a:rPr lang="en-US" sz="1100" kern="0" dirty="0">
                  <a:ln>
                    <a:solidFill>
                      <a:srgbClr val="FFFFFF">
                        <a:alpha val="0"/>
                      </a:srgbClr>
                    </a:solidFill>
                  </a:ln>
                  <a:solidFill>
                    <a:schemeClr val="bg1"/>
                  </a:solidFill>
                  <a:latin typeface="Segoe UI"/>
                </a:rPr>
                <a:t>Reporting &amp; Analytics</a:t>
              </a:r>
            </a:p>
          </p:txBody>
        </p:sp>
      </p:grpSp>
      <p:grpSp>
        <p:nvGrpSpPr>
          <p:cNvPr id="4" name="Group 3"/>
          <p:cNvGrpSpPr/>
          <p:nvPr/>
        </p:nvGrpSpPr>
        <p:grpSpPr>
          <a:xfrm>
            <a:off x="4287838" y="6157913"/>
            <a:ext cx="7910800" cy="387350"/>
            <a:chOff x="4287163" y="6190245"/>
            <a:chExt cx="3790825" cy="387465"/>
          </a:xfrm>
        </p:grpSpPr>
        <p:sp>
          <p:nvSpPr>
            <p:cNvPr id="88" name="Rectangle 87"/>
            <p:cNvSpPr/>
            <p:nvPr/>
          </p:nvSpPr>
          <p:spPr>
            <a:xfrm>
              <a:off x="4287163" y="6190245"/>
              <a:ext cx="3790825" cy="378235"/>
            </a:xfrm>
            <a:prstGeom prst="rect">
              <a:avLst/>
            </a:prstGeom>
            <a:solidFill>
              <a:schemeClr val="bg1">
                <a:lumMod val="75000"/>
              </a:schemeClr>
            </a:solidFill>
            <a:ln w="25400" cap="flat" cmpd="sng" algn="ctr">
              <a:noFill/>
              <a:prstDash val="solid"/>
            </a:ln>
            <a:effectLst/>
          </p:spPr>
          <p:txBody>
            <a:bodyPr rtlCol="0" anchor="ctr"/>
            <a:lstStyle/>
            <a:p>
              <a:pPr algn="ctr" defTabSz="914400">
                <a:defRPr/>
              </a:pPr>
              <a:endParaRPr lang="en-US" sz="1600" kern="0" dirty="0">
                <a:ln>
                  <a:solidFill>
                    <a:srgbClr val="FFFFFF">
                      <a:alpha val="0"/>
                    </a:srgbClr>
                  </a:solidFill>
                </a:ln>
                <a:solidFill>
                  <a:srgbClr val="FFFFFF"/>
                </a:solidFill>
                <a:latin typeface="Segoe UI"/>
              </a:endParaRPr>
            </a:p>
          </p:txBody>
        </p:sp>
        <p:sp>
          <p:nvSpPr>
            <p:cNvPr id="89" name="Rectangle 88"/>
            <p:cNvSpPr/>
            <p:nvPr/>
          </p:nvSpPr>
          <p:spPr>
            <a:xfrm>
              <a:off x="4293946" y="6190844"/>
              <a:ext cx="3521418" cy="378235"/>
            </a:xfrm>
            <a:prstGeom prst="rect">
              <a:avLst/>
            </a:prstGeom>
            <a:solidFill>
              <a:schemeClr val="accent2"/>
            </a:solidFill>
            <a:ln w="25400" cap="flat" cmpd="sng" algn="ctr">
              <a:noFill/>
              <a:prstDash val="solid"/>
            </a:ln>
            <a:effectLst/>
          </p:spPr>
          <p:txBody>
            <a:bodyPr wrap="square" lIns="91440" rtlCol="0" anchor="ctr"/>
            <a:lstStyle/>
            <a:p>
              <a:pPr defTabSz="914400">
                <a:defRPr/>
              </a:pPr>
              <a:endParaRPr lang="en-US" sz="1100" kern="0" dirty="0">
                <a:ln>
                  <a:solidFill>
                    <a:srgbClr val="FFFFFF">
                      <a:alpha val="0"/>
                    </a:srgbClr>
                  </a:solidFill>
                </a:ln>
                <a:solidFill>
                  <a:schemeClr val="bg1"/>
                </a:solidFill>
                <a:latin typeface="Segoe UI"/>
              </a:endParaRPr>
            </a:p>
          </p:txBody>
        </p:sp>
        <p:sp>
          <p:nvSpPr>
            <p:cNvPr id="90" name="Rectangle 89"/>
            <p:cNvSpPr/>
            <p:nvPr/>
          </p:nvSpPr>
          <p:spPr>
            <a:xfrm>
              <a:off x="4295300" y="6191855"/>
              <a:ext cx="2092371" cy="385855"/>
            </a:xfrm>
            <a:prstGeom prst="rect">
              <a:avLst/>
            </a:prstGeom>
            <a:noFill/>
            <a:ln w="25400" cap="flat" cmpd="sng" algn="ctr">
              <a:noFill/>
              <a:prstDash val="solid"/>
            </a:ln>
            <a:effectLst/>
          </p:spPr>
          <p:txBody>
            <a:bodyPr wrap="square" lIns="91440" rtlCol="0" anchor="ctr"/>
            <a:lstStyle/>
            <a:p>
              <a:pPr defTabSz="914400">
                <a:defRPr/>
              </a:pPr>
              <a:r>
                <a:rPr lang="en-US" sz="1100" kern="0" dirty="0">
                  <a:ln>
                    <a:solidFill>
                      <a:srgbClr val="FFFFFF">
                        <a:alpha val="0"/>
                      </a:srgbClr>
                    </a:solidFill>
                  </a:ln>
                  <a:solidFill>
                    <a:schemeClr val="bg1"/>
                  </a:solidFill>
                  <a:latin typeface="Segoe UI"/>
                </a:rPr>
                <a:t>Mobility</a:t>
              </a:r>
            </a:p>
          </p:txBody>
        </p:sp>
      </p:grpSp>
      <p:sp>
        <p:nvSpPr>
          <p:cNvPr id="100" name="Rounded Rectangle 99"/>
          <p:cNvSpPr/>
          <p:nvPr/>
        </p:nvSpPr>
        <p:spPr>
          <a:xfrm>
            <a:off x="8103368" y="3074434"/>
            <a:ext cx="3326678" cy="457200"/>
          </a:xfrm>
          <a:prstGeom prst="roundRect">
            <a:avLst/>
          </a:prstGeom>
          <a:solidFill>
            <a:schemeClr val="accent5"/>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latin typeface="Segoe UI" panose="020B0502040204020203" pitchFamily="34" charset="0"/>
                <a:cs typeface="Segoe UI" panose="020B0502040204020203" pitchFamily="34" charset="0"/>
              </a:rPr>
              <a:t>What are the key capabilities that will support needs of the Persona?</a:t>
            </a:r>
          </a:p>
        </p:txBody>
      </p:sp>
      <p:sp>
        <p:nvSpPr>
          <p:cNvPr id="3" name="Rectangle 2">
            <a:extLst>
              <a:ext uri="{FF2B5EF4-FFF2-40B4-BE49-F238E27FC236}">
                <a16:creationId xmlns:a16="http://schemas.microsoft.com/office/drawing/2014/main" id="{6A751107-E166-4D13-BC21-D39EC5BBAB7C}"/>
              </a:ext>
            </a:extLst>
          </p:cNvPr>
          <p:cNvSpPr/>
          <p:nvPr/>
        </p:nvSpPr>
        <p:spPr>
          <a:xfrm>
            <a:off x="10834577" y="6592186"/>
            <a:ext cx="1354248" cy="265814"/>
          </a:xfrm>
          <a:prstGeom prst="rect">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28446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13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AyJaLBvaOUWVrgINuP12sA"/>
</p:tagLst>
</file>

<file path=ppt/tags/tag11.xml><?xml version="1.0" encoding="utf-8"?>
<p:tagLst xmlns:a="http://schemas.openxmlformats.org/drawingml/2006/main" xmlns:r="http://schemas.openxmlformats.org/officeDocument/2006/relationships" xmlns:p="http://schemas.openxmlformats.org/presentationml/2006/main">
  <p:tag name="MT_TILE" val="YES"/>
</p:tagLst>
</file>

<file path=ppt/tags/tag12.xml><?xml version="1.0" encoding="utf-8"?>
<p:tagLst xmlns:a="http://schemas.openxmlformats.org/drawingml/2006/main" xmlns:r="http://schemas.openxmlformats.org/officeDocument/2006/relationships" xmlns:p="http://schemas.openxmlformats.org/presentationml/2006/main">
  <p:tag name="MT_TILE" val="YES"/>
</p:tagLst>
</file>

<file path=ppt/tags/tag13.xml><?xml version="1.0" encoding="utf-8"?>
<p:tagLst xmlns:a="http://schemas.openxmlformats.org/drawingml/2006/main" xmlns:r="http://schemas.openxmlformats.org/officeDocument/2006/relationships" xmlns:p="http://schemas.openxmlformats.org/presentationml/2006/main">
  <p:tag name="MT_TILE" val="YES"/>
</p:tagLst>
</file>

<file path=ppt/tags/tag14.xml><?xml version="1.0" encoding="utf-8"?>
<p:tagLst xmlns:a="http://schemas.openxmlformats.org/drawingml/2006/main" xmlns:r="http://schemas.openxmlformats.org/officeDocument/2006/relationships" xmlns:p="http://schemas.openxmlformats.org/presentationml/2006/main">
  <p:tag name="MT_TILE" val="YES"/>
</p:tagLst>
</file>

<file path=ppt/tags/tag15.xml><?xml version="1.0" encoding="utf-8"?>
<p:tagLst xmlns:a="http://schemas.openxmlformats.org/drawingml/2006/main" xmlns:r="http://schemas.openxmlformats.org/officeDocument/2006/relationships" xmlns:p="http://schemas.openxmlformats.org/presentationml/2006/main">
  <p:tag name="MT_TILE" val="YES"/>
</p:tagLst>
</file>

<file path=ppt/tags/tag16.xml><?xml version="1.0" encoding="utf-8"?>
<p:tagLst xmlns:a="http://schemas.openxmlformats.org/drawingml/2006/main" xmlns:r="http://schemas.openxmlformats.org/officeDocument/2006/relationships" xmlns:p="http://schemas.openxmlformats.org/presentationml/2006/main">
  <p:tag name="MT_TILE" val="YES"/>
</p:tagLst>
</file>

<file path=ppt/tags/tag17.xml><?xml version="1.0" encoding="utf-8"?>
<p:tagLst xmlns:a="http://schemas.openxmlformats.org/drawingml/2006/main" xmlns:r="http://schemas.openxmlformats.org/officeDocument/2006/relationships" xmlns:p="http://schemas.openxmlformats.org/presentationml/2006/main">
  <p:tag name="MT_TILE" val="YES"/>
</p:tagLst>
</file>

<file path=ppt/tags/tag18.xml><?xml version="1.0" encoding="utf-8"?>
<p:tagLst xmlns:a="http://schemas.openxmlformats.org/drawingml/2006/main" xmlns:r="http://schemas.openxmlformats.org/officeDocument/2006/relationships" xmlns:p="http://schemas.openxmlformats.org/presentationml/2006/main">
  <p:tag name="MT_TILE" val="YES"/>
</p:tagLst>
</file>

<file path=ppt/tags/tag19.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YLpe82ae.0qnkrgQhgSa2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PzuFzBARl0C2_gksrssgS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F0lnx8ZAWUW8aSKsHlGeT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F0lnx8ZAWUW8aSKsHlGeT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F0lnx8ZAWUW8aSKsHlGeT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F0lnx8ZAWUW8aSKsHlGeT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F0lnx8ZAWUW8aSKsHlGeT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FPjbr0IZoEGv0RWhGn4Zv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lrAhkSVw4EqiaKOK_ot0Yg"/>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lrAhkSVw4EqiaKOK_ot0Y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lrAhkSVw4EqiaKOK_ot0Yg"/>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rAhkSVw4EqiaKOK_ot0Y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rAhkSVw4EqiaKOK_ot0Y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ILeMvaGMZEWCD6lBMCDJa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1cCqz7DCvk6HmKLuJSkli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GKhA8Z5vQUqCtdxlZV1mrA"/>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Czt0Al3gVUCn.CBYvhXnr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boFqaDPlE0KS09nUSjyeow"/>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agjO1vTqZEKXDTc4dp1n.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AyJaLBvaOUWVrgINuP12s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agjO1vTqZEKXDTc4dp1n.w"/>
</p:tagLst>
</file>

<file path=ppt/theme/theme1.xml><?xml version="1.0" encoding="utf-8"?>
<a:theme xmlns:a="http://schemas.openxmlformats.org/drawingml/2006/main" name="Metro Template Colored Titles Segoe UI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10.xml><?xml version="1.0" encoding="utf-8"?>
<a:theme xmlns:a="http://schemas.openxmlformats.org/drawingml/2006/main" name="2_Solution_Customer_Presentation_16x9_Light">
  <a:themeElements>
    <a:clrScheme name="MCS">
      <a:dk1>
        <a:srgbClr val="595959"/>
      </a:dk1>
      <a:lt1>
        <a:srgbClr val="FFFFFF"/>
      </a:lt1>
      <a:dk2>
        <a:srgbClr val="0070C0"/>
      </a:dk2>
      <a:lt2>
        <a:srgbClr val="DDDDDD"/>
      </a:lt2>
      <a:accent1>
        <a:srgbClr val="5191CD"/>
      </a:accent1>
      <a:accent2>
        <a:srgbClr val="2D86E7"/>
      </a:accent2>
      <a:accent3>
        <a:srgbClr val="A4D7F4"/>
      </a:accent3>
      <a:accent4>
        <a:srgbClr val="7AA23A"/>
      </a:accent4>
      <a:accent5>
        <a:srgbClr val="FFC211"/>
      </a:accent5>
      <a:accent6>
        <a:srgbClr val="C94409"/>
      </a:accent6>
      <a:hlink>
        <a:srgbClr val="5191CD"/>
      </a:hlink>
      <a:folHlink>
        <a:srgbClr val="595959"/>
      </a:folHlink>
    </a:clrScheme>
    <a:fontScheme name="MCS">
      <a:majorFont>
        <a:latin typeface="Segoe Light"/>
        <a:ea typeface=""/>
        <a:cs typeface=""/>
      </a:majorFont>
      <a:minorFont>
        <a:latin typeface="Segoe"/>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rgbClr val="5191CD">
                <a:lumMod val="82000"/>
              </a:srgbClr>
            </a:gs>
            <a:gs pos="63000">
              <a:srgbClr val="5191CD">
                <a:alpha val="71000"/>
                <a:lumMod val="90000"/>
              </a:srgbClr>
            </a:gs>
            <a:gs pos="100000">
              <a:srgbClr val="A4D7F4">
                <a:lumMod val="100000"/>
              </a:srgbClr>
            </a:gs>
          </a:gsLst>
          <a:lin ang="16200000" scaled="1"/>
          <a:tileRect/>
        </a:gradFill>
        <a:ln>
          <a:noFill/>
        </a:ln>
        <a:effectLst>
          <a:reflection blurRad="6350" stA="52000" endA="300" endPos="35000" dir="5400000" sy="-100000" algn="bl" rotWithShape="0"/>
        </a:effectLst>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400" dirty="0" smtClean="0"/>
        </a:defPPr>
      </a:lstStyle>
    </a:txDef>
  </a:objectDefaults>
  <a:extraClrSchemeLst/>
</a:theme>
</file>

<file path=ppt/theme/theme11.xml><?xml version="1.0" encoding="utf-8"?>
<a:theme xmlns:a="http://schemas.openxmlformats.org/drawingml/2006/main" name="4_SharePoint 15">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SharePoint 15" id="{8DA284B3-37D4-4655-81A0-0012C769CC28}" vid="{24B356E4-172F-4823-A434-2D7B9EF63B99}"/>
    </a:ext>
  </a:extLst>
</a:theme>
</file>

<file path=ppt/theme/theme12.xml><?xml version="1.0" encoding="utf-8"?>
<a:theme xmlns:a="http://schemas.openxmlformats.org/drawingml/2006/main" name="3_Metro Template Colored Titles Segoe UI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13.xml><?xml version="1.0" encoding="utf-8"?>
<a:theme xmlns:a="http://schemas.openxmlformats.org/drawingml/2006/main" name="5_Solution_Customer_Presentation_16x9_Light">
  <a:themeElements>
    <a:clrScheme name="MCS">
      <a:dk1>
        <a:srgbClr val="595959"/>
      </a:dk1>
      <a:lt1>
        <a:srgbClr val="FFFFFF"/>
      </a:lt1>
      <a:dk2>
        <a:srgbClr val="0070C0"/>
      </a:dk2>
      <a:lt2>
        <a:srgbClr val="DDDDDD"/>
      </a:lt2>
      <a:accent1>
        <a:srgbClr val="5191CD"/>
      </a:accent1>
      <a:accent2>
        <a:srgbClr val="2D86E7"/>
      </a:accent2>
      <a:accent3>
        <a:srgbClr val="A4D7F4"/>
      </a:accent3>
      <a:accent4>
        <a:srgbClr val="7AA23A"/>
      </a:accent4>
      <a:accent5>
        <a:srgbClr val="FFC211"/>
      </a:accent5>
      <a:accent6>
        <a:srgbClr val="C94409"/>
      </a:accent6>
      <a:hlink>
        <a:srgbClr val="5191CD"/>
      </a:hlink>
      <a:folHlink>
        <a:srgbClr val="595959"/>
      </a:folHlink>
    </a:clrScheme>
    <a:fontScheme name="MCS">
      <a:majorFont>
        <a:latin typeface="Segoe Light"/>
        <a:ea typeface=""/>
        <a:cs typeface=""/>
      </a:majorFont>
      <a:minorFont>
        <a:latin typeface="Segoe"/>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rgbClr val="5191CD">
                <a:lumMod val="82000"/>
              </a:srgbClr>
            </a:gs>
            <a:gs pos="63000">
              <a:srgbClr val="5191CD">
                <a:alpha val="71000"/>
                <a:lumMod val="90000"/>
              </a:srgbClr>
            </a:gs>
            <a:gs pos="100000">
              <a:srgbClr val="A4D7F4">
                <a:lumMod val="100000"/>
              </a:srgbClr>
            </a:gs>
          </a:gsLst>
          <a:lin ang="16200000" scaled="1"/>
          <a:tileRect/>
        </a:gradFill>
        <a:ln>
          <a:noFill/>
        </a:ln>
        <a:effectLst>
          <a:reflection blurRad="6350" stA="52000" endA="300" endPos="35000" dir="5400000" sy="-100000" algn="bl" rotWithShape="0"/>
        </a:effectLst>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400" dirty="0" smtClean="0"/>
        </a:defPPr>
      </a:lstStyle>
    </a:txDef>
  </a:objectDefaults>
  <a:extraClrSchemeLst/>
</a:theme>
</file>

<file path=ppt/theme/theme14.xml><?xml version="1.0" encoding="utf-8"?>
<a:theme xmlns:a="http://schemas.openxmlformats.org/drawingml/2006/main" name="4_Metro Template Colored Titles Segoe UI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15.xml><?xml version="1.0" encoding="utf-8"?>
<a:theme xmlns:a="http://schemas.openxmlformats.org/drawingml/2006/main" name="8_Solution_Customer_Presentation_16x9_Light">
  <a:themeElements>
    <a:clrScheme name="MCS">
      <a:dk1>
        <a:srgbClr val="595959"/>
      </a:dk1>
      <a:lt1>
        <a:srgbClr val="FFFFFF"/>
      </a:lt1>
      <a:dk2>
        <a:srgbClr val="0070C0"/>
      </a:dk2>
      <a:lt2>
        <a:srgbClr val="DDDDDD"/>
      </a:lt2>
      <a:accent1>
        <a:srgbClr val="5191CD"/>
      </a:accent1>
      <a:accent2>
        <a:srgbClr val="2D86E7"/>
      </a:accent2>
      <a:accent3>
        <a:srgbClr val="A4D7F4"/>
      </a:accent3>
      <a:accent4>
        <a:srgbClr val="7AA23A"/>
      </a:accent4>
      <a:accent5>
        <a:srgbClr val="FFC211"/>
      </a:accent5>
      <a:accent6>
        <a:srgbClr val="C94409"/>
      </a:accent6>
      <a:hlink>
        <a:srgbClr val="5191CD"/>
      </a:hlink>
      <a:folHlink>
        <a:srgbClr val="595959"/>
      </a:folHlink>
    </a:clrScheme>
    <a:fontScheme name="MCS">
      <a:majorFont>
        <a:latin typeface="Segoe Light"/>
        <a:ea typeface=""/>
        <a:cs typeface=""/>
      </a:majorFont>
      <a:minorFont>
        <a:latin typeface="Segoe"/>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rgbClr val="5191CD">
                <a:lumMod val="82000"/>
              </a:srgbClr>
            </a:gs>
            <a:gs pos="63000">
              <a:srgbClr val="5191CD">
                <a:alpha val="71000"/>
                <a:lumMod val="90000"/>
              </a:srgbClr>
            </a:gs>
            <a:gs pos="100000">
              <a:srgbClr val="A4D7F4">
                <a:lumMod val="100000"/>
              </a:srgbClr>
            </a:gs>
          </a:gsLst>
          <a:lin ang="16200000" scaled="1"/>
          <a:tileRect/>
        </a:gradFill>
        <a:ln>
          <a:noFill/>
        </a:ln>
        <a:effectLst>
          <a:reflection blurRad="6350" stA="52000" endA="300" endPos="35000" dir="5400000" sy="-100000" algn="bl" rotWithShape="0"/>
        </a:effectLst>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400" dirty="0" smtClean="0"/>
        </a:defPPr>
      </a:lstStyle>
    </a:txDef>
  </a:objectDefaults>
  <a:extraClrSchemeLst/>
</a:theme>
</file>

<file path=ppt/theme/theme16.xml><?xml version="1.0" encoding="utf-8"?>
<a:theme xmlns:a="http://schemas.openxmlformats.org/drawingml/2006/main" name="10_MS Brand White 16-9_Dec-2013">
  <a:themeElements>
    <a:clrScheme name="Custom 57">
      <a:dk1>
        <a:srgbClr val="505050"/>
      </a:dk1>
      <a:lt1>
        <a:srgbClr val="FFFFFF"/>
      </a:lt1>
      <a:dk2>
        <a:srgbClr val="002050"/>
      </a:dk2>
      <a:lt2>
        <a:srgbClr val="0072C6"/>
      </a:lt2>
      <a:accent1>
        <a:srgbClr val="0072C6"/>
      </a:accent1>
      <a:accent2>
        <a:srgbClr val="00BCF2"/>
      </a:accent2>
      <a:accent3>
        <a:srgbClr val="008A00"/>
      </a:accent3>
      <a:accent4>
        <a:srgbClr val="7FBA00"/>
      </a:accent4>
      <a:accent5>
        <a:srgbClr val="68217A"/>
      </a:accent5>
      <a:accent6>
        <a:srgbClr val="DC3C00"/>
      </a:accent6>
      <a:hlink>
        <a:srgbClr val="00BCF2"/>
      </a:hlink>
      <a:folHlink>
        <a:srgbClr val="82CAFE"/>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WHITE_Dec2013_PRELIM.potx" id="{3C825910-E241-4A9F-A328-6AC2DE27D4BB}" vid="{D9F5F194-A5AE-4351-8DA4-8121ACE344F9}"/>
    </a:ext>
  </a:extLst>
</a:theme>
</file>

<file path=ppt/theme/theme1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olution_Customer_Presentation_16x9_Light">
  <a:themeElements>
    <a:clrScheme name="MCS">
      <a:dk1>
        <a:srgbClr val="595959"/>
      </a:dk1>
      <a:lt1>
        <a:srgbClr val="FFFFFF"/>
      </a:lt1>
      <a:dk2>
        <a:srgbClr val="0070C0"/>
      </a:dk2>
      <a:lt2>
        <a:srgbClr val="DDDDDD"/>
      </a:lt2>
      <a:accent1>
        <a:srgbClr val="5191CD"/>
      </a:accent1>
      <a:accent2>
        <a:srgbClr val="2D86E7"/>
      </a:accent2>
      <a:accent3>
        <a:srgbClr val="A4D7F4"/>
      </a:accent3>
      <a:accent4>
        <a:srgbClr val="7AA23A"/>
      </a:accent4>
      <a:accent5>
        <a:srgbClr val="FFC211"/>
      </a:accent5>
      <a:accent6>
        <a:srgbClr val="C94409"/>
      </a:accent6>
      <a:hlink>
        <a:srgbClr val="5191CD"/>
      </a:hlink>
      <a:folHlink>
        <a:srgbClr val="595959"/>
      </a:folHlink>
    </a:clrScheme>
    <a:fontScheme name="MCS">
      <a:majorFont>
        <a:latin typeface="Segoe Light"/>
        <a:ea typeface=""/>
        <a:cs typeface=""/>
      </a:majorFont>
      <a:minorFont>
        <a:latin typeface="Segoe"/>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rgbClr val="5191CD">
                <a:lumMod val="82000"/>
              </a:srgbClr>
            </a:gs>
            <a:gs pos="63000">
              <a:srgbClr val="5191CD">
                <a:alpha val="71000"/>
                <a:lumMod val="90000"/>
              </a:srgbClr>
            </a:gs>
            <a:gs pos="100000">
              <a:srgbClr val="A4D7F4">
                <a:lumMod val="100000"/>
              </a:srgbClr>
            </a:gs>
          </a:gsLst>
          <a:lin ang="16200000" scaled="1"/>
          <a:tileRect/>
        </a:gradFill>
        <a:ln>
          <a:noFill/>
        </a:ln>
        <a:effectLst>
          <a:reflection blurRad="6350" stA="52000" endA="300" endPos="35000" dir="5400000" sy="-100000" algn="bl" rotWithShape="0"/>
        </a:effectLst>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400" dirty="0" smtClean="0"/>
        </a:defPPr>
      </a:lstStyle>
    </a:txDef>
  </a:objectDefaults>
  <a:extraClrSchemeLst/>
</a:theme>
</file>

<file path=ppt/theme/theme3.xml><?xml version="1.0" encoding="utf-8"?>
<a:theme xmlns:a="http://schemas.openxmlformats.org/drawingml/2006/main" name="1_Metro Template Colored Titles Segoe UI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4.xml><?xml version="1.0" encoding="utf-8"?>
<a:theme xmlns:a="http://schemas.openxmlformats.org/drawingml/2006/main" name="2_Metro Template Colored Titles Segoe UI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5.xml><?xml version="1.0" encoding="utf-8"?>
<a:theme xmlns:a="http://schemas.openxmlformats.org/drawingml/2006/main" name="2_WPC2010_breakout_arcguide[1]">
  <a:themeElements>
    <a:clrScheme name="MCS">
      <a:dk1>
        <a:srgbClr val="595959"/>
      </a:dk1>
      <a:lt1>
        <a:srgbClr val="FFFFFF"/>
      </a:lt1>
      <a:dk2>
        <a:srgbClr val="0070C0"/>
      </a:dk2>
      <a:lt2>
        <a:srgbClr val="DDDDDD"/>
      </a:lt2>
      <a:accent1>
        <a:srgbClr val="5191CD"/>
      </a:accent1>
      <a:accent2>
        <a:srgbClr val="2D86E7"/>
      </a:accent2>
      <a:accent3>
        <a:srgbClr val="A4D7F4"/>
      </a:accent3>
      <a:accent4>
        <a:srgbClr val="7AA23A"/>
      </a:accent4>
      <a:accent5>
        <a:srgbClr val="FFC211"/>
      </a:accent5>
      <a:accent6>
        <a:srgbClr val="C94409"/>
      </a:accent6>
      <a:hlink>
        <a:srgbClr val="5191CD"/>
      </a:hlink>
      <a:folHlink>
        <a:srgbClr val="595959"/>
      </a:folHlink>
    </a:clrScheme>
    <a:fontScheme name="Custom 20">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rgbClr val="5191CD">
                <a:lumMod val="82000"/>
              </a:srgbClr>
            </a:gs>
            <a:gs pos="63000">
              <a:srgbClr val="5191CD">
                <a:alpha val="71000"/>
                <a:lumMod val="90000"/>
              </a:srgbClr>
            </a:gs>
            <a:gs pos="100000">
              <a:srgbClr val="A4D7F4">
                <a:lumMod val="100000"/>
              </a:srgbClr>
            </a:gs>
          </a:gsLst>
          <a:lin ang="16200000" scaled="1"/>
          <a:tileRect/>
        </a:gradFill>
        <a:ln>
          <a:noFill/>
        </a:ln>
        <a:effectLst>
          <a:reflection blurRad="6350" stA="52000" endA="300" endPos="35000" dir="5400000" sy="-100000" algn="bl" rotWithShape="0"/>
        </a:effectLst>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400" dirty="0" smtClean="0"/>
        </a:defPPr>
      </a:lstStyle>
    </a:txDef>
  </a:objectDefaults>
  <a:extraClrSchemeLst/>
</a:theme>
</file>

<file path=ppt/theme/theme6.xml><?xml version="1.0" encoding="utf-8"?>
<a:theme xmlns:a="http://schemas.openxmlformats.org/drawingml/2006/main" name="1_Solution_Customer_Presentation_16x9_Light">
  <a:themeElements>
    <a:clrScheme name="MCS">
      <a:dk1>
        <a:srgbClr val="595959"/>
      </a:dk1>
      <a:lt1>
        <a:srgbClr val="FFFFFF"/>
      </a:lt1>
      <a:dk2>
        <a:srgbClr val="0070C0"/>
      </a:dk2>
      <a:lt2>
        <a:srgbClr val="DDDDDD"/>
      </a:lt2>
      <a:accent1>
        <a:srgbClr val="5191CD"/>
      </a:accent1>
      <a:accent2>
        <a:srgbClr val="2D86E7"/>
      </a:accent2>
      <a:accent3>
        <a:srgbClr val="A4D7F4"/>
      </a:accent3>
      <a:accent4>
        <a:srgbClr val="7AA23A"/>
      </a:accent4>
      <a:accent5>
        <a:srgbClr val="FFC211"/>
      </a:accent5>
      <a:accent6>
        <a:srgbClr val="C94409"/>
      </a:accent6>
      <a:hlink>
        <a:srgbClr val="5191CD"/>
      </a:hlink>
      <a:folHlink>
        <a:srgbClr val="595959"/>
      </a:folHlink>
    </a:clrScheme>
    <a:fontScheme name="MCS">
      <a:majorFont>
        <a:latin typeface="Segoe Light"/>
        <a:ea typeface=""/>
        <a:cs typeface=""/>
      </a:majorFont>
      <a:minorFont>
        <a:latin typeface="Segoe"/>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rgbClr val="5191CD">
                <a:lumMod val="82000"/>
              </a:srgbClr>
            </a:gs>
            <a:gs pos="63000">
              <a:srgbClr val="5191CD">
                <a:alpha val="71000"/>
                <a:lumMod val="90000"/>
              </a:srgbClr>
            </a:gs>
            <a:gs pos="100000">
              <a:srgbClr val="A4D7F4">
                <a:lumMod val="100000"/>
              </a:srgbClr>
            </a:gs>
          </a:gsLst>
          <a:lin ang="16200000" scaled="1"/>
          <a:tileRect/>
        </a:gradFill>
        <a:ln>
          <a:noFill/>
        </a:ln>
        <a:effectLst>
          <a:reflection blurRad="6350" stA="52000" endA="300" endPos="35000" dir="5400000" sy="-100000" algn="bl" rotWithShape="0"/>
        </a:effectLst>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400" dirty="0" smtClean="0"/>
        </a:defPPr>
      </a:lstStyle>
    </a:txDef>
  </a:objectDefaults>
  <a:extraClrSchemeLst/>
</a:theme>
</file>

<file path=ppt/theme/theme7.xml><?xml version="1.0" encoding="utf-8"?>
<a:theme xmlns:a="http://schemas.openxmlformats.org/drawingml/2006/main" name="1_WPC2010_breakout_arcguide[1]">
  <a:themeElements>
    <a:clrScheme name="MCS">
      <a:dk1>
        <a:srgbClr val="595959"/>
      </a:dk1>
      <a:lt1>
        <a:srgbClr val="FFFFFF"/>
      </a:lt1>
      <a:dk2>
        <a:srgbClr val="0070C0"/>
      </a:dk2>
      <a:lt2>
        <a:srgbClr val="DDDDDD"/>
      </a:lt2>
      <a:accent1>
        <a:srgbClr val="5191CD"/>
      </a:accent1>
      <a:accent2>
        <a:srgbClr val="2D86E7"/>
      </a:accent2>
      <a:accent3>
        <a:srgbClr val="A4D7F4"/>
      </a:accent3>
      <a:accent4>
        <a:srgbClr val="7AA23A"/>
      </a:accent4>
      <a:accent5>
        <a:srgbClr val="FFC211"/>
      </a:accent5>
      <a:accent6>
        <a:srgbClr val="C94409"/>
      </a:accent6>
      <a:hlink>
        <a:srgbClr val="5191CD"/>
      </a:hlink>
      <a:folHlink>
        <a:srgbClr val="595959"/>
      </a:folHlink>
    </a:clrScheme>
    <a:fontScheme name="Custom 20">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rgbClr val="5191CD">
                <a:lumMod val="82000"/>
              </a:srgbClr>
            </a:gs>
            <a:gs pos="63000">
              <a:srgbClr val="5191CD">
                <a:alpha val="71000"/>
                <a:lumMod val="90000"/>
              </a:srgbClr>
            </a:gs>
            <a:gs pos="100000">
              <a:srgbClr val="A4D7F4">
                <a:lumMod val="100000"/>
              </a:srgbClr>
            </a:gs>
          </a:gsLst>
          <a:lin ang="16200000" scaled="1"/>
          <a:tileRect/>
        </a:gradFill>
        <a:ln>
          <a:noFill/>
        </a:ln>
        <a:effectLst>
          <a:reflection blurRad="6350" stA="52000" endA="300" endPos="35000" dir="5400000" sy="-100000" algn="bl" rotWithShape="0"/>
        </a:effectLst>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400" dirty="0" smtClean="0"/>
        </a:defPPr>
      </a:lstStyle>
    </a:txDef>
  </a:objectDefaults>
  <a:extraClrSchemeLst/>
</a:theme>
</file>

<file path=ppt/theme/theme8.xml><?xml version="1.0" encoding="utf-8"?>
<a:theme xmlns:a="http://schemas.openxmlformats.org/drawingml/2006/main" name="SharePoint 15">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SharePoint 15" id="{8DA284B3-37D4-4655-81A0-0012C769CC28}" vid="{24B356E4-172F-4823-A434-2D7B9EF63B99}"/>
    </a:ext>
  </a:extLst>
</a:theme>
</file>

<file path=ppt/theme/theme9.xml><?xml version="1.0" encoding="utf-8"?>
<a:theme xmlns:a="http://schemas.openxmlformats.org/drawingml/2006/main" name="1_SharePoint 15">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SharePoint 15" id="{8DA284B3-37D4-4655-81A0-0012C769CC28}" vid="{24B356E4-172F-4823-A434-2D7B9EF63B9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6F528411394A4C4986118981C9D0301B" ma:contentTypeVersion="2" ma:contentTypeDescription="Ein neues Dokument erstellen." ma:contentTypeScope="" ma:versionID="b98afb7a9b518dc81351e19c2cb1cb6b">
  <xsd:schema xmlns:xsd="http://www.w3.org/2001/XMLSchema" xmlns:xs="http://www.w3.org/2001/XMLSchema" xmlns:p="http://schemas.microsoft.com/office/2006/metadata/properties" xmlns:ns2="a6ec1a8f-c366-4e4b-ac6f-e88ef0d771bd" targetNamespace="http://schemas.microsoft.com/office/2006/metadata/properties" ma:root="true" ma:fieldsID="de2c616f60fe1bb4aaaa5e35812bde48" ns2:_="">
    <xsd:import namespace="a6ec1a8f-c366-4e4b-ac6f-e88ef0d771b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6ec1a8f-c366-4e4b-ac6f-e88ef0d771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545B7AD-86AB-419B-873E-AEBDF50260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6ec1a8f-c366-4e4b-ac6f-e88ef0d771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F9DA246-AC55-4C04-BF60-6E725989DB51}">
  <ds:schemaRefs>
    <ds:schemaRef ds:uri="http://schemas.microsoft.com/sharepoint/v3/contenttype/forms"/>
  </ds:schemaRefs>
</ds:datastoreItem>
</file>

<file path=customXml/itemProps3.xml><?xml version="1.0" encoding="utf-8"?>
<ds:datastoreItem xmlns:ds="http://schemas.openxmlformats.org/officeDocument/2006/customXml" ds:itemID="{29000B8F-BED5-44BD-B897-3A08834D9577}">
  <ds:schemaRefs>
    <ds:schemaRef ds:uri="http://purl.org/dc/terms/"/>
    <ds:schemaRef ds:uri="http://purl.org/dc/dcmitype/"/>
    <ds:schemaRef ds:uri="http://schemas.openxmlformats.org/package/2006/metadata/core-properties"/>
    <ds:schemaRef ds:uri="a6ec1a8f-c366-4e4b-ac6f-e88ef0d771bd"/>
    <ds:schemaRef ds:uri="http://schemas.microsoft.com/office/infopath/2007/PartnerControls"/>
    <ds:schemaRef ds:uri="http://purl.org/dc/elements/1.1/"/>
    <ds:schemaRef ds:uri="http://schemas.microsoft.com/office/2006/documentManagement/types"/>
    <ds:schemaRef ds:uri="http://schemas.microsoft.com/office/2006/metadata/properties"/>
    <ds:schemaRef ds:uri="http://www.w3.org/XML/1998/namespac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
  <TotalTime>23</TotalTime>
  <Words>1294</Words>
  <Application>Microsoft Office PowerPoint</Application>
  <PresentationFormat>Custom</PresentationFormat>
  <Paragraphs>199</Paragraphs>
  <Slides>8</Slides>
  <Notes>5</Notes>
  <HiddenSlides>0</HiddenSlides>
  <MMClips>0</MMClips>
  <ScaleCrop>false</ScaleCrop>
  <HeadingPairs>
    <vt:vector size="8" baseType="variant">
      <vt:variant>
        <vt:lpstr>Fonts Used</vt:lpstr>
      </vt:variant>
      <vt:variant>
        <vt:i4>8</vt:i4>
      </vt:variant>
      <vt:variant>
        <vt:lpstr>Theme</vt:lpstr>
      </vt:variant>
      <vt:variant>
        <vt:i4>16</vt:i4>
      </vt:variant>
      <vt:variant>
        <vt:lpstr>Embedded OLE Servers</vt:lpstr>
      </vt:variant>
      <vt:variant>
        <vt:i4>1</vt:i4>
      </vt:variant>
      <vt:variant>
        <vt:lpstr>Slide Titles</vt:lpstr>
      </vt:variant>
      <vt:variant>
        <vt:i4>8</vt:i4>
      </vt:variant>
    </vt:vector>
  </HeadingPairs>
  <TitlesOfParts>
    <vt:vector size="33" baseType="lpstr">
      <vt:lpstr>Arial</vt:lpstr>
      <vt:lpstr>Segoe</vt:lpstr>
      <vt:lpstr>Segoe UI Light</vt:lpstr>
      <vt:lpstr>Consolas</vt:lpstr>
      <vt:lpstr>Segoe UI</vt:lpstr>
      <vt:lpstr>Wingdings</vt:lpstr>
      <vt:lpstr>Segoe Light</vt:lpstr>
      <vt:lpstr>Segoe Pro Light</vt:lpstr>
      <vt:lpstr>Metro Template Colored Titles Segoe UI 16x9</vt:lpstr>
      <vt:lpstr>Solution_Customer_Presentation_16x9_Light</vt:lpstr>
      <vt:lpstr>1_Metro Template Colored Titles Segoe UI 16x9</vt:lpstr>
      <vt:lpstr>2_Metro Template Colored Titles Segoe UI 16x9</vt:lpstr>
      <vt:lpstr>2_WPC2010_breakout_arcguide[1]</vt:lpstr>
      <vt:lpstr>1_Solution_Customer_Presentation_16x9_Light</vt:lpstr>
      <vt:lpstr>1_WPC2010_breakout_arcguide[1]</vt:lpstr>
      <vt:lpstr>SharePoint 15</vt:lpstr>
      <vt:lpstr>1_SharePoint 15</vt:lpstr>
      <vt:lpstr>2_Solution_Customer_Presentation_16x9_Light</vt:lpstr>
      <vt:lpstr>4_SharePoint 15</vt:lpstr>
      <vt:lpstr>3_Metro Template Colored Titles Segoe UI 16x9</vt:lpstr>
      <vt:lpstr>5_Solution_Customer_Presentation_16x9_Light</vt:lpstr>
      <vt:lpstr>4_Metro Template Colored Titles Segoe UI 16x9</vt:lpstr>
      <vt:lpstr>8_Solution_Customer_Presentation_16x9_Light</vt:lpstr>
      <vt:lpstr>10_MS Brand White 16-9_Dec-2013</vt:lpstr>
      <vt:lpstr>think-cell Slide</vt:lpstr>
      <vt:lpstr>PowerPoint Presentation</vt:lpstr>
      <vt:lpstr>Introducing Personas</vt:lpstr>
      <vt:lpstr>PowerPoint Presentation</vt:lpstr>
      <vt:lpstr>PowerPoint Presentation</vt:lpstr>
      <vt:lpstr>PowerPoint Presentation</vt:lpstr>
      <vt:lpstr>Sample Role Titles by Industry (Role-based Segmentation) </vt:lpstr>
      <vt:lpstr>Meet John, a Sales Executive</vt:lpstr>
      <vt:lpstr>John’s Workstyle</vt:lpstr>
    </vt:vector>
  </TitlesOfParts>
  <Manager>&lt;Content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Social Workforce Analysis One Day Workshop</dc:title>
  <dc:subject>Workforce Analysis One Day Workshop for Enterprise Social</dc:subject>
  <dc:creator>Bart Bischoff;Panos</dc:creator>
  <cp:keywords>social, social computing, social computing strategy, collaboration, communities, communication, productivity, enterprise 2.0</cp:keywords>
  <cp:lastModifiedBy>Randy Guthrie (RANDY)</cp:lastModifiedBy>
  <cp:revision>5338</cp:revision>
  <cp:lastPrinted>2015-08-24T10:52:49Z</cp:lastPrinted>
  <dcterms:created xsi:type="dcterms:W3CDTF">2010-05-27T18:30:42Z</dcterms:created>
  <dcterms:modified xsi:type="dcterms:W3CDTF">2022-01-25T23:58:22Z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0x0101006F528411394A4C4986118981C9D0301B</vt:lpwstr>
  </property>
  <property fmtid="{D5CDD505-2E9C-101B-9397-08002B2CF9AE}" pid="3" name="TaxKeyword">
    <vt:lpwstr/>
  </property>
  <property fmtid="{D5CDD505-2E9C-101B-9397-08002B2CF9AE}" pid="4" name="TaxKeywordTaxHTField">
    <vt:lpwstr/>
  </property>
  <property fmtid="{D5CDD505-2E9C-101B-9397-08002B2CF9AE}" pid="5" name="_dlc_DocIdItemGuid">
    <vt:lpwstr>63d6737d-2182-4546-8cf8-423de089cae3</vt:lpwstr>
  </property>
  <property fmtid="{D5CDD505-2E9C-101B-9397-08002B2CF9AE}" pid="6" name="IsMyDocuments">
    <vt:bool>true</vt:bool>
  </property>
  <property fmtid="{D5CDD505-2E9C-101B-9397-08002B2CF9AE}" pid="7" name="Order">
    <vt:r8>786600</vt:r8>
  </property>
  <property fmtid="{D5CDD505-2E9C-101B-9397-08002B2CF9AE}" pid="8" name="VerticalIndustries">
    <vt:lpwstr/>
  </property>
  <property fmtid="{D5CDD505-2E9C-101B-9397-08002B2CF9AE}" pid="9" name="SalesGeography">
    <vt:lpwstr/>
  </property>
  <property fmtid="{D5CDD505-2E9C-101B-9397-08002B2CF9AE}" pid="10" name="RatedBy">
    <vt:lpwstr/>
  </property>
  <property fmtid="{D5CDD505-2E9C-101B-9397-08002B2CF9AE}" pid="11" name="MSProducts">
    <vt:lpwstr>70;#Microsoft SharePoint Server 2013 (version)|0dc89683-c24f-11e1-9b21-0800200c9a66;#30;#Yammer|eb72d76b-ffc4-4670-96cf-496006ea9fe1</vt:lpwstr>
  </property>
  <property fmtid="{D5CDD505-2E9C-101B-9397-08002B2CF9AE}" pid="12" name="EnterpriseServices">
    <vt:lpwstr>714;#Dynamic Workplace|11d22eb5-66a2-441c-98db-d71cef79e340;#378;#Workforce Analysis|6ec30a57-d7ad-483c-b936-e08f6da9eaf6</vt:lpwstr>
  </property>
  <property fmtid="{D5CDD505-2E9C-101B-9397-08002B2CF9AE}" pid="13" name="ServicesIPTypes">
    <vt:lpwstr>991;#workshop aids|d2c1aaab-48ae-469c-ab66-4416a6b01229</vt:lpwstr>
  </property>
  <property fmtid="{D5CDD505-2E9C-101B-9397-08002B2CF9AE}" pid="14" name="LikedBy">
    <vt:lpwstr/>
  </property>
  <property fmtid="{D5CDD505-2E9C-101B-9397-08002B2CF9AE}" pid="15" name="ServicesLifecycleStage">
    <vt:lpwstr/>
  </property>
  <property fmtid="{D5CDD505-2E9C-101B-9397-08002B2CF9AE}" pid="16" name="ServicesCommunities">
    <vt:lpwstr/>
  </property>
  <property fmtid="{D5CDD505-2E9C-101B-9397-08002B2CF9AE}" pid="17" name="Services Marketing Audience">
    <vt:lpwstr/>
  </property>
  <property fmtid="{D5CDD505-2E9C-101B-9397-08002B2CF9AE}" pid="18" name="Services Megatrends">
    <vt:lpwstr/>
  </property>
  <property fmtid="{D5CDD505-2E9C-101B-9397-08002B2CF9AE}" pid="19" name="Published">
    <vt:bool>true</vt:bool>
  </property>
  <property fmtid="{D5CDD505-2E9C-101B-9397-08002B2CF9AE}" pid="20" name="OfferingID">
    <vt:lpwstr>3812;#</vt:lpwstr>
  </property>
  <property fmtid="{D5CDD505-2E9C-101B-9397-08002B2CF9AE}" pid="21" name="MS Language">
    <vt:lpwstr>3;#English|cb91f272-ce4d-4a7e-9bbf-78b58e3d188d</vt:lpwstr>
  </property>
  <property fmtid="{D5CDD505-2E9C-101B-9397-08002B2CF9AE}" pid="22" name="ggpu">
    <vt:lpwstr>3032;#Bart Bischoff</vt:lpwstr>
  </property>
  <property fmtid="{D5CDD505-2E9C-101B-9397-08002B2CF9AE}" pid="23" name="Sales">
    <vt:bool>true</vt:bool>
  </property>
  <property fmtid="{D5CDD505-2E9C-101B-9397-08002B2CF9AE}" pid="24" name="campuslv">
    <vt:lpwstr>English</vt:lpwstr>
  </property>
  <property fmtid="{D5CDD505-2E9C-101B-9397-08002B2CF9AE}" pid="25" name="campusconf">
    <vt:lpwstr>FTE only</vt:lpwstr>
  </property>
  <property fmtid="{D5CDD505-2E9C-101B-9397-08002B2CF9AE}" pid="26" name="campusartifactstatus">
    <vt:lpwstr>Final</vt:lpwstr>
  </property>
  <property fmtid="{D5CDD505-2E9C-101B-9397-08002B2CF9AE}" pid="27" name="ie6d2fd56e2d423f9ae5744f65e04598">
    <vt:lpwstr/>
  </property>
  <property fmtid="{D5CDD505-2E9C-101B-9397-08002B2CF9AE}" pid="28" name="ShortDescription">
    <vt:lpwstr>This presentation provides detailed information aboutthe Workforce Analysis workshop.</vt:lpwstr>
  </property>
</Properties>
</file>