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75971A44-C0CD-4842-AAB4-CBBEF28CBF8A}"/>
    <pc:docChg chg="custSel modSld">
      <pc:chgData name="Martin Schray" userId="bf4f4853c980e97a" providerId="LiveId" clId="{75971A44-C0CD-4842-AAB4-CBBEF28CBF8A}" dt="2022-09-20T22:52:58.155" v="77" actId="20577"/>
      <pc:docMkLst>
        <pc:docMk/>
      </pc:docMkLst>
      <pc:sldChg chg="modSp mod">
        <pc:chgData name="Martin Schray" userId="bf4f4853c980e97a" providerId="LiveId" clId="{75971A44-C0CD-4842-AAB4-CBBEF28CBF8A}" dt="2022-09-20T22:52:58.155" v="77" actId="20577"/>
        <pc:sldMkLst>
          <pc:docMk/>
          <pc:sldMk cId="1211749345" sldId="261"/>
        </pc:sldMkLst>
        <pc:spChg chg="mod">
          <ac:chgData name="Martin Schray" userId="bf4f4853c980e97a" providerId="LiveId" clId="{75971A44-C0CD-4842-AAB4-CBBEF28CBF8A}" dt="2022-09-20T22:52:58.155" v="77" actId="20577"/>
          <ac:spMkLst>
            <pc:docMk/>
            <pc:sldMk cId="1211749345" sldId="261"/>
            <ac:spMk id="3" creationId="{DE9F9C15-CAF4-47F0-80CC-073522E0DB3D}"/>
          </ac:spMkLst>
        </pc:spChg>
      </pc:sldChg>
    </pc:docChg>
  </pc:docChgLst>
  <pc:docChgLst>
    <pc:chgData name="Martin Schray" userId="bf4f4853c980e97a" providerId="LiveId" clId="{5C06F550-FC48-4E47-A1B9-89026E8EA9FA}"/>
    <pc:docChg chg="modSld">
      <pc:chgData name="Martin Schray" userId="bf4f4853c980e97a" providerId="LiveId" clId="{5C06F550-FC48-4E47-A1B9-89026E8EA9FA}" dt="2021-09-28T23:54:18.354" v="7" actId="20577"/>
      <pc:docMkLst>
        <pc:docMk/>
      </pc:docMkLst>
      <pc:sldChg chg="modSp mod">
        <pc:chgData name="Martin Schray" userId="bf4f4853c980e97a" providerId="LiveId" clId="{5C06F550-FC48-4E47-A1B9-89026E8EA9FA}" dt="2021-09-28T22:39:08.955" v="1" actId="20577"/>
        <pc:sldMkLst>
          <pc:docMk/>
          <pc:sldMk cId="1238297545" sldId="256"/>
        </pc:sldMkLst>
        <pc:spChg chg="mod">
          <ac:chgData name="Martin Schray" userId="bf4f4853c980e97a" providerId="LiveId" clId="{5C06F550-FC48-4E47-A1B9-89026E8EA9FA}" dt="2021-09-28T22:39:08.955" v="1" actId="20577"/>
          <ac:spMkLst>
            <pc:docMk/>
            <pc:sldMk cId="1238297545" sldId="256"/>
            <ac:spMk id="4" creationId="{FE0C1FA8-A47F-4C12-BB87-A425F99B498C}"/>
          </ac:spMkLst>
        </pc:spChg>
      </pc:sldChg>
      <pc:sldChg chg="modSp mod">
        <pc:chgData name="Martin Schray" userId="bf4f4853c980e97a" providerId="LiveId" clId="{5C06F550-FC48-4E47-A1B9-89026E8EA9FA}" dt="2021-09-28T23:54:18.354" v="7" actId="20577"/>
        <pc:sldMkLst>
          <pc:docMk/>
          <pc:sldMk cId="1211749345" sldId="261"/>
        </pc:sldMkLst>
        <pc:spChg chg="mod">
          <ac:chgData name="Martin Schray" userId="bf4f4853c980e97a" providerId="LiveId" clId="{5C06F550-FC48-4E47-A1B9-89026E8EA9FA}" dt="2021-09-28T23:54:18.354" v="7" actId="20577"/>
          <ac:spMkLst>
            <pc:docMk/>
            <pc:sldMk cId="1211749345" sldId="261"/>
            <ac:spMk id="3" creationId="{DE9F9C15-CAF4-47F0-80CC-073522E0DB3D}"/>
          </ac:spMkLst>
        </pc:spChg>
      </pc:sldChg>
    </pc:docChg>
  </pc:docChgLst>
  <pc:docChgLst>
    <pc:chgData name="Martin Schray" userId="bf4f4853c980e97a" providerId="LiveId" clId="{C7AE816B-42E8-45FC-907B-95E5741E0126}"/>
    <pc:docChg chg="undo custSel addSld modSld sldOrd">
      <pc:chgData name="Martin Schray" userId="bf4f4853c980e97a" providerId="LiveId" clId="{C7AE816B-42E8-45FC-907B-95E5741E0126}" dt="2021-03-23T23:34:18.775" v="276"/>
      <pc:docMkLst>
        <pc:docMk/>
      </pc:docMkLst>
      <pc:sldChg chg="modSp new mod ord">
        <pc:chgData name="Martin Schray" userId="bf4f4853c980e97a" providerId="LiveId" clId="{C7AE816B-42E8-45FC-907B-95E5741E0126}" dt="2021-03-17T02:20:32.634" v="238"/>
        <pc:sldMkLst>
          <pc:docMk/>
          <pc:sldMk cId="2708233394" sldId="260"/>
        </pc:sldMkLst>
        <pc:spChg chg="mod">
          <ac:chgData name="Martin Schray" userId="bf4f4853c980e97a" providerId="LiveId" clId="{C7AE816B-42E8-45FC-907B-95E5741E0126}" dt="2021-03-17T00:04:17.990" v="26" actId="20577"/>
          <ac:spMkLst>
            <pc:docMk/>
            <pc:sldMk cId="2708233394" sldId="260"/>
            <ac:spMk id="2" creationId="{775501A0-9922-46FE-AD1E-AC117C644822}"/>
          </ac:spMkLst>
        </pc:spChg>
        <pc:spChg chg="mod">
          <ac:chgData name="Martin Schray" userId="bf4f4853c980e97a" providerId="LiveId" clId="{C7AE816B-42E8-45FC-907B-95E5741E0126}" dt="2021-03-17T00:08:20.106" v="236" actId="313"/>
          <ac:spMkLst>
            <pc:docMk/>
            <pc:sldMk cId="2708233394" sldId="260"/>
            <ac:spMk id="3" creationId="{F393932B-D33D-4892-A4EC-0D56DE93927E}"/>
          </ac:spMkLst>
        </pc:spChg>
      </pc:sldChg>
      <pc:sldChg chg="addSp delSp modSp new mod ord">
        <pc:chgData name="Martin Schray" userId="bf4f4853c980e97a" providerId="LiveId" clId="{C7AE816B-42E8-45FC-907B-95E5741E0126}" dt="2021-03-23T23:34:18.775" v="276"/>
        <pc:sldMkLst>
          <pc:docMk/>
          <pc:sldMk cId="1211749345" sldId="261"/>
        </pc:sldMkLst>
        <pc:spChg chg="mod">
          <ac:chgData name="Martin Schray" userId="bf4f4853c980e97a" providerId="LiveId" clId="{C7AE816B-42E8-45FC-907B-95E5741E0126}" dt="2021-03-23T23:33:48.455" v="271" actId="20577"/>
          <ac:spMkLst>
            <pc:docMk/>
            <pc:sldMk cId="1211749345" sldId="261"/>
            <ac:spMk id="2" creationId="{D6BAC3A4-8FFC-4197-9BF4-1C30170AA0AD}"/>
          </ac:spMkLst>
        </pc:spChg>
        <pc:spChg chg="add del mod">
          <ac:chgData name="Martin Schray" userId="bf4f4853c980e97a" providerId="LiveId" clId="{C7AE816B-42E8-45FC-907B-95E5741E0126}" dt="2021-03-23T23:34:18.775" v="276"/>
          <ac:spMkLst>
            <pc:docMk/>
            <pc:sldMk cId="1211749345" sldId="261"/>
            <ac:spMk id="3" creationId="{DE9F9C15-CAF4-47F0-80CC-073522E0DB3D}"/>
          </ac:spMkLst>
        </pc:spChg>
        <pc:picChg chg="add del mod ord">
          <ac:chgData name="Martin Schray" userId="bf4f4853c980e97a" providerId="LiveId" clId="{C7AE816B-42E8-45FC-907B-95E5741E0126}" dt="2021-03-23T23:34:17.512" v="275" actId="22"/>
          <ac:picMkLst>
            <pc:docMk/>
            <pc:sldMk cId="1211749345" sldId="261"/>
            <ac:picMk id="5" creationId="{5EF6FC56-4D8B-4D8B-8B50-9B5F8FE8A3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31C2-4D21-44D3-8A80-81C24D2B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6C5E4-DC41-4742-8467-E9BD9DEF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C6BB-4D60-49E8-8227-C00BFCB8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2105-7DB3-4742-8F18-271619F7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A647-A4B1-4384-9A2C-D6953F0B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368A-7ED4-4F5B-9300-60BA4B3C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D157-3A5A-41C7-A22B-CFD93274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2E51-66C0-4EA3-B990-6F2CA3C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0545-8ED1-4207-B01E-73702725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4CF2-1EDF-47CE-91B2-0A2F465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0B8D5-D90D-4D25-B0D6-2151997CE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2B5C9-CC90-43CE-9737-051323BB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C9E4-75AE-431D-8F5B-14A97C14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DC25-C77F-430B-ACE0-A23DCDA8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8957-DD48-485A-B5E6-423F72AB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7E8A-DDFE-420A-8D08-A3C8E75D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1020-27CD-40B3-9F8F-553B550E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766D-7BDF-497D-887A-D895AE18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9D09-AB0E-4EA0-9EE4-B169933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BDBE-8635-45BA-A7E3-2AC52BA6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D6A-4C2F-4177-BE85-A2304E83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B1A0-5A18-4262-A577-BB7CC9F7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74FF-3867-4B2B-A13B-D2933311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7C60-851E-4A1F-981D-A97FCB8B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44BB-0D5C-4564-9635-14420572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53FE-0139-40DD-9E44-DF80007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AC39-B71D-4A3C-94EE-CCE53C110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6EDA3-DCA0-4118-A186-22563848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18D7B-B573-4BFB-BB56-CA4F4242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9B39-ED7F-44BC-89D5-E0474837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B048B-3665-4170-98F8-1988D28E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8BD3-001B-4305-8556-64D2CA7F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FB10-1FBE-4D2E-8BAD-07538391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0CA32-2766-4A48-B201-0BD17B51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07994-505C-46C0-8FFB-0069001E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4549B-0058-4D45-8394-1AFE3FD2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2EEF4-88DB-4477-895A-0383E26E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AA1AC-CD56-444C-A7BD-52CD4704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F759F-2CAE-41CA-A3E1-9A9C0D0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B8D1-BB93-4844-916E-919D55F1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10E42-63E7-4D67-8674-E363A2CE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6B33F-24DA-416F-9873-3DF6613C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057D6-1836-4FB5-AFAC-CABA0923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4508E-7CCD-46BA-9B59-088BEA8C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9CD1B-C331-480A-867C-B4FF200B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66B3-6A66-4ACB-880A-3ACE15D2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D011-58F0-40DE-AE9C-5869573C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F5D1-9391-44AB-9795-0FBE95D5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6F3D9-B2BC-4D04-98EA-1A95B0D7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9138-EBE6-466B-BE78-D35D5730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AD47-DB33-4039-A63F-9B421FBE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597D4-B358-473B-B9B2-B4A7004F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7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EA2B-1B9A-403D-85D6-A09BE01E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16E02-5019-4368-AFBF-B9C207563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595EF-1684-42E4-B9F6-1EA44DA5E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80323-8DDD-4693-AE86-D03EDD63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C29C3-FC77-4312-B0B7-CA6CFD81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51B16-B567-482E-9E0E-05D7091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27D06-7E0E-49C1-8CA5-2AF2FC08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A41DA-C19D-4947-81BF-2EB91B1F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66D3-C28E-4410-BD1B-BD864C7CB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3375-33CF-4337-8CED-A72BDF2DAAC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768F-DA5C-46F0-8F06-7EA9C7E02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3CFF-9230-41A5-969B-B67705A71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C3A4-8FFC-4197-9BF4-1C30170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and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9C15-CAF4-47F0-80CC-073522E0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Class time on 10/11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Present to your faculty member and your faculty member's other teams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Slide (2 minutes)</a:t>
            </a:r>
            <a:endParaRPr lang="en-US" dirty="0">
              <a:effectLst/>
            </a:endParaRP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problem statement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latin typeface="Impact" panose="020B0806030902050204" pitchFamily="34" charset="0"/>
              </a:rPr>
              <a:t>Customer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Scenario(s)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latin typeface="Impact" panose="020B0806030902050204" pitchFamily="34" charset="0"/>
              </a:rPr>
              <a:t>How might you make money (subscriptions, ads, fee on each sale, …)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demo (5 minutes) as much of scenario(s) as possible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First step in validating your scope and minimum viable product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D7EA-636E-4EC6-957D-6D7E0CF8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Info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C1FA8-A47F-4C12-BB87-A425F99B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Name: (A - H) </a:t>
            </a:r>
          </a:p>
          <a:p>
            <a:r>
              <a:rPr lang="en-US" dirty="0"/>
              <a:t>List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123829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7F2B-D464-4D5C-A751-1D1B7E2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Direction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E751-73A2-46A5-9A1D-3EEF4E97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slide on each of the following:</a:t>
            </a:r>
          </a:p>
          <a:p>
            <a:r>
              <a:rPr lang="en-US" dirty="0"/>
              <a:t>Problem Statement:</a:t>
            </a:r>
          </a:p>
          <a:p>
            <a:r>
              <a:rPr lang="en-US" dirty="0"/>
              <a:t>Customer(s):</a:t>
            </a:r>
          </a:p>
          <a:p>
            <a:r>
              <a:rPr lang="en-US" dirty="0"/>
              <a:t>Scenarios:</a:t>
            </a:r>
          </a:p>
          <a:p>
            <a:r>
              <a:rPr lang="en-US" dirty="0"/>
              <a:t>How might you make money (subscriptions, ads, fee on each sale, …)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F71730-6DFC-441F-B4D0-092149D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2DDA8-840A-4691-B289-F1AFF57A1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01A0-9922-46FE-AD1E-AC117C6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 your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932B-D33D-4892-A4EC-0D56DE93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us through your board</a:t>
            </a:r>
          </a:p>
          <a:p>
            <a:r>
              <a:rPr lang="en-US" dirty="0"/>
              <a:t>Any things that are working or good practices to share?</a:t>
            </a:r>
          </a:p>
          <a:p>
            <a:pPr lvl="1"/>
            <a:r>
              <a:rPr lang="en-US" dirty="0"/>
              <a:t>Labels?</a:t>
            </a:r>
          </a:p>
          <a:p>
            <a:pPr lvl="1"/>
            <a:r>
              <a:rPr lang="en-US" dirty="0"/>
              <a:t>Milestones?</a:t>
            </a:r>
          </a:p>
          <a:p>
            <a:pPr lvl="1"/>
            <a:r>
              <a:rPr lang="en-US" dirty="0"/>
              <a:t>Other ideas of approaches or plugins</a:t>
            </a:r>
          </a:p>
          <a:p>
            <a:r>
              <a:rPr lang="en-US" dirty="0"/>
              <a:t>Any frustrations with managing the board?</a:t>
            </a:r>
          </a:p>
        </p:txBody>
      </p:sp>
    </p:spTree>
    <p:extLst>
      <p:ext uri="{BB962C8B-B14F-4D97-AF65-F5344CB8AC3E}">
        <p14:creationId xmlns:p14="http://schemas.microsoft.com/office/powerpoint/2010/main" val="27082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Instructions and details</vt:lpstr>
      <vt:lpstr>Team Info</vt:lpstr>
      <vt:lpstr>Project Direction Info</vt:lpstr>
      <vt:lpstr>Demo</vt:lpstr>
      <vt:lpstr>Show us your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Info</dc:title>
  <dc:creator>Martin Schray</dc:creator>
  <cp:lastModifiedBy>Martin Schray</cp:lastModifiedBy>
  <cp:revision>3</cp:revision>
  <dcterms:created xsi:type="dcterms:W3CDTF">2021-03-16T23:18:57Z</dcterms:created>
  <dcterms:modified xsi:type="dcterms:W3CDTF">2022-10-04T23:39:35Z</dcterms:modified>
</cp:coreProperties>
</file>