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62" r:id="rId5"/>
    <p:sldId id="267" r:id="rId6"/>
    <p:sldId id="264" r:id="rId7"/>
    <p:sldId id="257" r:id="rId8"/>
    <p:sldId id="266" r:id="rId9"/>
    <p:sldId id="260" r:id="rId10"/>
    <p:sldId id="261" r:id="rId11"/>
    <p:sldId id="269" r:id="rId12"/>
    <p:sldId id="270" r:id="rId13"/>
    <p:sldId id="271" r:id="rId14"/>
    <p:sldId id="272" r:id="rId15"/>
    <p:sldId id="26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8EE9384F-D40B-4356-BA05-288D9186327A}"/>
    <pc:docChg chg="delSld">
      <pc:chgData name="Martin Schray" userId="bf4f4853c980e97a" providerId="LiveId" clId="{8EE9384F-D40B-4356-BA05-288D9186327A}" dt="2022-02-02T00:05:10.736" v="0" actId="2696"/>
      <pc:docMkLst>
        <pc:docMk/>
      </pc:docMkLst>
      <pc:sldChg chg="del">
        <pc:chgData name="Martin Schray" userId="bf4f4853c980e97a" providerId="LiveId" clId="{8EE9384F-D40B-4356-BA05-288D9186327A}" dt="2022-02-02T00:05:10.736" v="0" actId="2696"/>
        <pc:sldMkLst>
          <pc:docMk/>
          <pc:sldMk cId="2469832989" sldId="258"/>
        </pc:sldMkLst>
      </pc:sldChg>
    </pc:docChg>
  </pc:docChgLst>
  <pc:docChgLst>
    <pc:chgData name="Martin Schray" userId="bf4f4853c980e97a" providerId="LiveId" clId="{7BF1A5D8-9DE2-461B-BA85-258DEAAC7EFB}"/>
    <pc:docChg chg="custSel addSld modSld sldOrd">
      <pc:chgData name="Martin Schray" userId="bf4f4853c980e97a" providerId="LiveId" clId="{7BF1A5D8-9DE2-461B-BA85-258DEAAC7EFB}" dt="2023-02-01T00:50:47.388" v="150" actId="20577"/>
      <pc:docMkLst>
        <pc:docMk/>
      </pc:docMkLst>
      <pc:sldChg chg="ord">
        <pc:chgData name="Martin Schray" userId="bf4f4853c980e97a" providerId="LiveId" clId="{7BF1A5D8-9DE2-461B-BA85-258DEAAC7EFB}" dt="2023-02-01T00:20:30.572" v="1"/>
        <pc:sldMkLst>
          <pc:docMk/>
          <pc:sldMk cId="394505192" sldId="262"/>
        </pc:sldMkLst>
      </pc:sldChg>
      <pc:sldChg chg="ord">
        <pc:chgData name="Martin Schray" userId="bf4f4853c980e97a" providerId="LiveId" clId="{7BF1A5D8-9DE2-461B-BA85-258DEAAC7EFB}" dt="2023-02-01T00:20:37.068" v="3"/>
        <pc:sldMkLst>
          <pc:docMk/>
          <pc:sldMk cId="288223411" sldId="263"/>
        </pc:sldMkLst>
      </pc:sldChg>
      <pc:sldChg chg="modSp new mod ord">
        <pc:chgData name="Martin Schray" userId="bf4f4853c980e97a" providerId="LiveId" clId="{7BF1A5D8-9DE2-461B-BA85-258DEAAC7EFB}" dt="2023-02-01T00:50:47.388" v="150" actId="20577"/>
        <pc:sldMkLst>
          <pc:docMk/>
          <pc:sldMk cId="2881009503" sldId="273"/>
        </pc:sldMkLst>
        <pc:spChg chg="mod">
          <ac:chgData name="Martin Schray" userId="bf4f4853c980e97a" providerId="LiveId" clId="{7BF1A5D8-9DE2-461B-BA85-258DEAAC7EFB}" dt="2023-02-01T00:50:43.731" v="144" actId="20577"/>
          <ac:spMkLst>
            <pc:docMk/>
            <pc:sldMk cId="2881009503" sldId="273"/>
            <ac:spMk id="2" creationId="{4EC5A2A5-0770-0E03-B146-CC4CDD93CDA9}"/>
          </ac:spMkLst>
        </pc:spChg>
        <pc:spChg chg="mod">
          <ac:chgData name="Martin Schray" userId="bf4f4853c980e97a" providerId="LiveId" clId="{7BF1A5D8-9DE2-461B-BA85-258DEAAC7EFB}" dt="2023-02-01T00:50:47.388" v="150" actId="20577"/>
          <ac:spMkLst>
            <pc:docMk/>
            <pc:sldMk cId="2881009503" sldId="273"/>
            <ac:spMk id="3" creationId="{B2CD9FA6-04FA-C0B9-A888-E8A3DAB37CAA}"/>
          </ac:spMkLst>
        </pc:spChg>
      </pc:sldChg>
    </pc:docChg>
  </pc:docChgLst>
  <pc:docChgLst>
    <pc:chgData name="Martin Schray" userId="bf4f4853c980e97a" providerId="LiveId" clId="{FDA75B35-AC51-4542-8598-1B382FE39AF9}"/>
    <pc:docChg chg="custSel addSld modSld">
      <pc:chgData name="Martin Schray" userId="bf4f4853c980e97a" providerId="LiveId" clId="{FDA75B35-AC51-4542-8598-1B382FE39AF9}" dt="2022-09-14T00:10:30.339" v="333" actId="14100"/>
      <pc:docMkLst>
        <pc:docMk/>
      </pc:docMkLst>
      <pc:sldChg chg="addSp modSp new mod">
        <pc:chgData name="Martin Schray" userId="bf4f4853c980e97a" providerId="LiveId" clId="{FDA75B35-AC51-4542-8598-1B382FE39AF9}" dt="2022-09-06T23:04:56.119" v="70" actId="1076"/>
        <pc:sldMkLst>
          <pc:docMk/>
          <pc:sldMk cId="2500604495" sldId="269"/>
        </pc:sldMkLst>
        <pc:spChg chg="mod">
          <ac:chgData name="Martin Schray" userId="bf4f4853c980e97a" providerId="LiveId" clId="{FDA75B35-AC51-4542-8598-1B382FE39AF9}" dt="2022-09-06T23:02:17.183" v="64" actId="20577"/>
          <ac:spMkLst>
            <pc:docMk/>
            <pc:sldMk cId="2500604495" sldId="269"/>
            <ac:spMk id="2" creationId="{CA7E3B2F-E532-9A00-94A5-E3104AD4AE11}"/>
          </ac:spMkLst>
        </pc:spChg>
        <pc:spChg chg="mod">
          <ac:chgData name="Martin Schray" userId="bf4f4853c980e97a" providerId="LiveId" clId="{FDA75B35-AC51-4542-8598-1B382FE39AF9}" dt="2022-09-06T23:02:23.637" v="65"/>
          <ac:spMkLst>
            <pc:docMk/>
            <pc:sldMk cId="2500604495" sldId="269"/>
            <ac:spMk id="3" creationId="{09675A7A-31F4-46D9-BBC3-F1D869CCFA6D}"/>
          </ac:spMkLst>
        </pc:spChg>
        <pc:picChg chg="add mod">
          <ac:chgData name="Martin Schray" userId="bf4f4853c980e97a" providerId="LiveId" clId="{FDA75B35-AC51-4542-8598-1B382FE39AF9}" dt="2022-09-06T23:04:56.119" v="70" actId="1076"/>
          <ac:picMkLst>
            <pc:docMk/>
            <pc:sldMk cId="2500604495" sldId="269"/>
            <ac:picMk id="5" creationId="{43352D91-D39B-50FA-883E-6D6E003CA135}"/>
          </ac:picMkLst>
        </pc:picChg>
      </pc:sldChg>
      <pc:sldChg chg="addSp modSp new mod">
        <pc:chgData name="Martin Schray" userId="bf4f4853c980e97a" providerId="LiveId" clId="{FDA75B35-AC51-4542-8598-1B382FE39AF9}" dt="2022-09-06T23:08:28.794" v="121" actId="1076"/>
        <pc:sldMkLst>
          <pc:docMk/>
          <pc:sldMk cId="1060816585" sldId="270"/>
        </pc:sldMkLst>
        <pc:spChg chg="mod">
          <ac:chgData name="Martin Schray" userId="bf4f4853c980e97a" providerId="LiveId" clId="{FDA75B35-AC51-4542-8598-1B382FE39AF9}" dt="2022-09-06T23:05:28.005" v="117" actId="20577"/>
          <ac:spMkLst>
            <pc:docMk/>
            <pc:sldMk cId="1060816585" sldId="270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5:34.873" v="118"/>
          <ac:spMkLst>
            <pc:docMk/>
            <pc:sldMk cId="1060816585" sldId="270"/>
            <ac:spMk id="3" creationId="{0BBF2FCE-C5E7-9D7E-0B75-8D61C0303661}"/>
          </ac:spMkLst>
        </pc:spChg>
        <pc:picChg chg="add mod">
          <ac:chgData name="Martin Schray" userId="bf4f4853c980e97a" providerId="LiveId" clId="{FDA75B35-AC51-4542-8598-1B382FE39AF9}" dt="2022-09-06T23:08:28.794" v="121" actId="1076"/>
          <ac:picMkLst>
            <pc:docMk/>
            <pc:sldMk cId="1060816585" sldId="270"/>
            <ac:picMk id="5" creationId="{323CA565-940E-8561-02B2-C8BD948CFB9F}"/>
          </ac:picMkLst>
        </pc:picChg>
      </pc:sldChg>
      <pc:sldChg chg="addSp delSp modSp add mod">
        <pc:chgData name="Martin Schray" userId="bf4f4853c980e97a" providerId="LiveId" clId="{FDA75B35-AC51-4542-8598-1B382FE39AF9}" dt="2022-09-06T23:18:11.016" v="235" actId="1076"/>
        <pc:sldMkLst>
          <pc:docMk/>
          <pc:sldMk cId="1629202350" sldId="271"/>
        </pc:sldMkLst>
        <pc:spChg chg="mod">
          <ac:chgData name="Martin Schray" userId="bf4f4853c980e97a" providerId="LiveId" clId="{FDA75B35-AC51-4542-8598-1B382FE39AF9}" dt="2022-09-06T23:08:55.399" v="163" actId="20577"/>
          <ac:spMkLst>
            <pc:docMk/>
            <pc:sldMk cId="1629202350" sldId="271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9:24.694" v="233" actId="20577"/>
          <ac:spMkLst>
            <pc:docMk/>
            <pc:sldMk cId="1629202350" sldId="271"/>
            <ac:spMk id="3" creationId="{0BBF2FCE-C5E7-9D7E-0B75-8D61C0303661}"/>
          </ac:spMkLst>
        </pc:spChg>
        <pc:picChg chg="del">
          <ac:chgData name="Martin Schray" userId="bf4f4853c980e97a" providerId="LiveId" clId="{FDA75B35-AC51-4542-8598-1B382FE39AF9}" dt="2022-09-06T23:08:39.065" v="123" actId="478"/>
          <ac:picMkLst>
            <pc:docMk/>
            <pc:sldMk cId="1629202350" sldId="271"/>
            <ac:picMk id="5" creationId="{323CA565-940E-8561-02B2-C8BD948CFB9F}"/>
          </ac:picMkLst>
        </pc:picChg>
        <pc:picChg chg="add mod">
          <ac:chgData name="Martin Schray" userId="bf4f4853c980e97a" providerId="LiveId" clId="{FDA75B35-AC51-4542-8598-1B382FE39AF9}" dt="2022-09-06T23:18:11.016" v="235" actId="1076"/>
          <ac:picMkLst>
            <pc:docMk/>
            <pc:sldMk cId="1629202350" sldId="271"/>
            <ac:picMk id="6" creationId="{92FB8AA1-310E-B547-580F-53B5CE3EAFD5}"/>
          </ac:picMkLst>
        </pc:picChg>
      </pc:sldChg>
      <pc:sldChg chg="addSp modSp new mod">
        <pc:chgData name="Martin Schray" userId="bf4f4853c980e97a" providerId="LiveId" clId="{FDA75B35-AC51-4542-8598-1B382FE39AF9}" dt="2022-09-14T00:10:30.339" v="333" actId="14100"/>
        <pc:sldMkLst>
          <pc:docMk/>
          <pc:sldMk cId="1074987764" sldId="272"/>
        </pc:sldMkLst>
        <pc:spChg chg="mod">
          <ac:chgData name="Martin Schray" userId="bf4f4853c980e97a" providerId="LiveId" clId="{FDA75B35-AC51-4542-8598-1B382FE39AF9}" dt="2022-09-14T00:10:23.650" v="330" actId="1036"/>
          <ac:spMkLst>
            <pc:docMk/>
            <pc:sldMk cId="1074987764" sldId="272"/>
            <ac:spMk id="2" creationId="{CF736E5D-66E7-4665-5310-18256D4EB2C1}"/>
          </ac:spMkLst>
        </pc:spChg>
        <pc:picChg chg="add mod">
          <ac:chgData name="Martin Schray" userId="bf4f4853c980e97a" providerId="LiveId" clId="{FDA75B35-AC51-4542-8598-1B382FE39AF9}" dt="2022-09-14T00:10:30.339" v="333" actId="14100"/>
          <ac:picMkLst>
            <pc:docMk/>
            <pc:sldMk cId="1074987764" sldId="272"/>
            <ac:picMk id="5" creationId="{96014BE4-D558-1749-1430-148303EBBE9E}"/>
          </ac:picMkLst>
        </pc:picChg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D9B6-AD36-4A7D-9543-1CC2EE68F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506D-8456-4907-9533-7546DB8D5714}">
      <dgm:prSet/>
      <dgm:spPr/>
      <dgm:t>
        <a:bodyPr/>
        <a:lstStyle/>
        <a:p>
          <a:r>
            <a:rPr lang="de-DE" b="1" i="1" dirty="0"/>
            <a:t>Proactivenes </a:t>
          </a:r>
          <a:r>
            <a:rPr lang="de-DE" dirty="0"/>
            <a:t>- </a:t>
          </a:r>
          <a:r>
            <a:rPr lang="en-US" dirty="0"/>
            <a:t>Work is </a:t>
          </a:r>
          <a:r>
            <a:rPr lang="en-US" b="1" dirty="0"/>
            <a:t>pulled, </a:t>
          </a:r>
          <a:r>
            <a:rPr lang="en-US" dirty="0"/>
            <a:t>not pushed</a:t>
          </a:r>
        </a:p>
      </dgm:t>
    </dgm:pt>
    <dgm:pt modelId="{FB125A70-4127-4B6D-86E2-BCC9E4E46929}" type="parTrans" cxnId="{44916BB3-7FF2-4B0C-81DE-622607CB5055}">
      <dgm:prSet/>
      <dgm:spPr/>
      <dgm:t>
        <a:bodyPr/>
        <a:lstStyle/>
        <a:p>
          <a:endParaRPr lang="en-US"/>
        </a:p>
      </dgm:t>
    </dgm:pt>
    <dgm:pt modelId="{4B42F2F4-98D4-46C5-954F-785DAA2F906A}" type="sibTrans" cxnId="{44916BB3-7FF2-4B0C-81DE-622607CB5055}">
      <dgm:prSet/>
      <dgm:spPr/>
      <dgm:t>
        <a:bodyPr/>
        <a:lstStyle/>
        <a:p>
          <a:endParaRPr lang="en-US"/>
        </a:p>
      </dgm:t>
    </dgm:pt>
    <dgm:pt modelId="{C7596033-2122-4208-A62F-DFBA12CC525B}">
      <dgm:prSet/>
      <dgm:spPr/>
      <dgm:t>
        <a:bodyPr/>
        <a:lstStyle/>
        <a:p>
          <a:r>
            <a:rPr lang="en-US" b="1" dirty="0"/>
            <a:t>Transparency</a:t>
          </a:r>
          <a:r>
            <a:rPr lang="en-US" dirty="0"/>
            <a:t> </a:t>
          </a:r>
          <a:r>
            <a:rPr lang="en-US" b="1" dirty="0"/>
            <a:t>- </a:t>
          </a:r>
          <a:r>
            <a:rPr lang="en-US" dirty="0"/>
            <a:t>Workload is </a:t>
          </a:r>
          <a:r>
            <a:rPr lang="en-US" b="1" dirty="0"/>
            <a:t>transparent, </a:t>
          </a:r>
          <a:r>
            <a:rPr lang="en-US" dirty="0"/>
            <a:t>so everyone knows who is doing what</a:t>
          </a:r>
        </a:p>
      </dgm:t>
    </dgm:pt>
    <dgm:pt modelId="{5CB32057-9097-4C64-8B2F-8267C831AA1A}" type="parTrans" cxnId="{5CA74D5D-0E43-4571-9555-2709546AF12F}">
      <dgm:prSet/>
      <dgm:spPr/>
      <dgm:t>
        <a:bodyPr/>
        <a:lstStyle/>
        <a:p>
          <a:endParaRPr lang="en-US"/>
        </a:p>
      </dgm:t>
    </dgm:pt>
    <dgm:pt modelId="{490C83EF-06C0-4FAA-8FFC-886F1E910981}" type="sibTrans" cxnId="{5CA74D5D-0E43-4571-9555-2709546AF12F}">
      <dgm:prSet/>
      <dgm:spPr/>
      <dgm:t>
        <a:bodyPr/>
        <a:lstStyle/>
        <a:p>
          <a:endParaRPr lang="en-US"/>
        </a:p>
      </dgm:t>
    </dgm:pt>
    <dgm:pt modelId="{E6DF78A8-9900-4E38-8768-A8490D045D68}">
      <dgm:prSet/>
      <dgm:spPr/>
      <dgm:t>
        <a:bodyPr/>
        <a:lstStyle/>
        <a:p>
          <a:r>
            <a:rPr lang="en-US" b="1" i="1" dirty="0"/>
            <a:t>Definition -</a:t>
          </a:r>
          <a:r>
            <a:rPr lang="en-US" dirty="0"/>
            <a:t> Everyone </a:t>
          </a:r>
          <a:r>
            <a:rPr lang="en-US" b="1" dirty="0"/>
            <a:t>defines acceptance criteria </a:t>
          </a:r>
          <a:r>
            <a:rPr lang="en-US" dirty="0"/>
            <a:t>for each task</a:t>
          </a:r>
        </a:p>
      </dgm:t>
    </dgm:pt>
    <dgm:pt modelId="{61197E41-6048-4562-B13D-8180DA3527F0}" type="parTrans" cxnId="{5B20CCD7-75E3-4080-8AC0-721826C22452}">
      <dgm:prSet/>
      <dgm:spPr/>
      <dgm:t>
        <a:bodyPr/>
        <a:lstStyle/>
        <a:p>
          <a:endParaRPr lang="en-US"/>
        </a:p>
      </dgm:t>
    </dgm:pt>
    <dgm:pt modelId="{288A6B88-9D09-47A1-BCC8-2E9B574F6883}" type="sibTrans" cxnId="{5B20CCD7-75E3-4080-8AC0-721826C22452}">
      <dgm:prSet/>
      <dgm:spPr/>
      <dgm:t>
        <a:bodyPr/>
        <a:lstStyle/>
        <a:p>
          <a:endParaRPr lang="en-US"/>
        </a:p>
      </dgm:t>
    </dgm:pt>
    <dgm:pt modelId="{DAB0FFB5-C145-425E-B13F-2CA9160FD61E}">
      <dgm:prSet/>
      <dgm:spPr/>
      <dgm:t>
        <a:bodyPr/>
        <a:lstStyle/>
        <a:p>
          <a:r>
            <a:rPr lang="en-US" b="1" dirty="0"/>
            <a:t>A</a:t>
          </a:r>
          <a:r>
            <a:rPr lang="en-US" b="1" i="1" dirty="0"/>
            <a:t>greement -</a:t>
          </a:r>
          <a:r>
            <a:rPr lang="en-US" dirty="0"/>
            <a:t> Everyone </a:t>
          </a:r>
          <a:r>
            <a:rPr lang="en-US" b="1" dirty="0"/>
            <a:t>agrees </a:t>
          </a:r>
          <a:r>
            <a:rPr lang="en-US" dirty="0"/>
            <a:t>that the acceptance </a:t>
          </a:r>
          <a:r>
            <a:rPr lang="en-US" b="1" dirty="0"/>
            <a:t>criteria have been met</a:t>
          </a:r>
          <a:endParaRPr lang="en-US" dirty="0"/>
        </a:p>
      </dgm:t>
    </dgm:pt>
    <dgm:pt modelId="{5A31CB99-CC3F-403A-8F9D-D398BC33ACC1}" type="parTrans" cxnId="{6A31D09D-318A-4345-91BB-AFA3C5EA314C}">
      <dgm:prSet/>
      <dgm:spPr/>
      <dgm:t>
        <a:bodyPr/>
        <a:lstStyle/>
        <a:p>
          <a:endParaRPr lang="en-US"/>
        </a:p>
      </dgm:t>
    </dgm:pt>
    <dgm:pt modelId="{1C85D515-77DA-442F-8878-42BEC3820C0C}" type="sibTrans" cxnId="{6A31D09D-318A-4345-91BB-AFA3C5EA314C}">
      <dgm:prSet/>
      <dgm:spPr/>
      <dgm:t>
        <a:bodyPr/>
        <a:lstStyle/>
        <a:p>
          <a:endParaRPr lang="en-US"/>
        </a:p>
      </dgm:t>
    </dgm:pt>
    <dgm:pt modelId="{F8CA0875-C6CD-4A0B-9BC6-244A07D11D41}" type="pres">
      <dgm:prSet presAssocID="{FCB4D9B6-AD36-4A7D-9543-1CC2EE68FC02}" presName="root" presStyleCnt="0">
        <dgm:presLayoutVars>
          <dgm:dir/>
          <dgm:resizeHandles val="exact"/>
        </dgm:presLayoutVars>
      </dgm:prSet>
      <dgm:spPr/>
    </dgm:pt>
    <dgm:pt modelId="{F5C57EE9-0E7B-493B-B549-D81455AB19FB}" type="pres">
      <dgm:prSet presAssocID="{F699506D-8456-4907-9533-7546DB8D5714}" presName="compNode" presStyleCnt="0"/>
      <dgm:spPr/>
    </dgm:pt>
    <dgm:pt modelId="{BC1E2D9F-37CF-4E3B-BD88-D1CB382684BF}" type="pres">
      <dgm:prSet presAssocID="{F699506D-8456-4907-9533-7546DB8D5714}" presName="bgRect" presStyleLbl="bgShp" presStyleIdx="0" presStyleCnt="4"/>
      <dgm:spPr/>
    </dgm:pt>
    <dgm:pt modelId="{F4DA324C-C95D-49CA-BFD6-58A6D4FA40BC}" type="pres">
      <dgm:prSet presAssocID="{F699506D-8456-4907-9533-7546DB8D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4411DA-2766-498E-AE7F-BE2D5D02C49A}" type="pres">
      <dgm:prSet presAssocID="{F699506D-8456-4907-9533-7546DB8D5714}" presName="spaceRect" presStyleCnt="0"/>
      <dgm:spPr/>
    </dgm:pt>
    <dgm:pt modelId="{05C4C673-6D04-4070-932D-DD5111E17BC7}" type="pres">
      <dgm:prSet presAssocID="{F699506D-8456-4907-9533-7546DB8D5714}" presName="parTx" presStyleLbl="revTx" presStyleIdx="0" presStyleCnt="4">
        <dgm:presLayoutVars>
          <dgm:chMax val="0"/>
          <dgm:chPref val="0"/>
        </dgm:presLayoutVars>
      </dgm:prSet>
      <dgm:spPr/>
    </dgm:pt>
    <dgm:pt modelId="{CF264CD3-54E6-42D4-BEA5-9A1A59BE1B92}" type="pres">
      <dgm:prSet presAssocID="{4B42F2F4-98D4-46C5-954F-785DAA2F906A}" presName="sibTrans" presStyleCnt="0"/>
      <dgm:spPr/>
    </dgm:pt>
    <dgm:pt modelId="{8908748C-E475-4FF1-B708-9536C2161F7D}" type="pres">
      <dgm:prSet presAssocID="{C7596033-2122-4208-A62F-DFBA12CC525B}" presName="compNode" presStyleCnt="0"/>
      <dgm:spPr/>
    </dgm:pt>
    <dgm:pt modelId="{494B764C-9615-446A-99FF-CBA9C6F14332}" type="pres">
      <dgm:prSet presAssocID="{C7596033-2122-4208-A62F-DFBA12CC525B}" presName="bgRect" presStyleLbl="bgShp" presStyleIdx="1" presStyleCnt="4"/>
      <dgm:spPr/>
    </dgm:pt>
    <dgm:pt modelId="{F9DABD55-4707-4777-BA24-8CC60965B518}" type="pres">
      <dgm:prSet presAssocID="{C7596033-2122-4208-A62F-DFBA12CC5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29932AB-C0D1-4E9C-963C-F765BCB225D2}" type="pres">
      <dgm:prSet presAssocID="{C7596033-2122-4208-A62F-DFBA12CC525B}" presName="spaceRect" presStyleCnt="0"/>
      <dgm:spPr/>
    </dgm:pt>
    <dgm:pt modelId="{11CA23AC-24E9-4235-9C4E-01967DB4CA3F}" type="pres">
      <dgm:prSet presAssocID="{C7596033-2122-4208-A62F-DFBA12CC525B}" presName="parTx" presStyleLbl="revTx" presStyleIdx="1" presStyleCnt="4">
        <dgm:presLayoutVars>
          <dgm:chMax val="0"/>
          <dgm:chPref val="0"/>
        </dgm:presLayoutVars>
      </dgm:prSet>
      <dgm:spPr/>
    </dgm:pt>
    <dgm:pt modelId="{618FBDC0-759F-46C8-9867-2B6D70228C43}" type="pres">
      <dgm:prSet presAssocID="{490C83EF-06C0-4FAA-8FFC-886F1E910981}" presName="sibTrans" presStyleCnt="0"/>
      <dgm:spPr/>
    </dgm:pt>
    <dgm:pt modelId="{30D2FBCA-5A53-4519-980F-29FD80387D76}" type="pres">
      <dgm:prSet presAssocID="{E6DF78A8-9900-4E38-8768-A8490D045D68}" presName="compNode" presStyleCnt="0"/>
      <dgm:spPr/>
    </dgm:pt>
    <dgm:pt modelId="{C008BBB4-B242-4BE8-8217-AEE218AA8064}" type="pres">
      <dgm:prSet presAssocID="{E6DF78A8-9900-4E38-8768-A8490D045D68}" presName="bgRect" presStyleLbl="bgShp" presStyleIdx="2" presStyleCnt="4"/>
      <dgm:spPr/>
    </dgm:pt>
    <dgm:pt modelId="{2455361C-D865-4D35-A98F-2EF6D6608060}" type="pres">
      <dgm:prSet presAssocID="{E6DF78A8-9900-4E38-8768-A8490D04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A28CAC-8204-4CBE-84FE-134EB4264190}" type="pres">
      <dgm:prSet presAssocID="{E6DF78A8-9900-4E38-8768-A8490D045D68}" presName="spaceRect" presStyleCnt="0"/>
      <dgm:spPr/>
    </dgm:pt>
    <dgm:pt modelId="{C0A24584-1CF4-4A3C-89B6-D4CB7E70B36C}" type="pres">
      <dgm:prSet presAssocID="{E6DF78A8-9900-4E38-8768-A8490D045D68}" presName="parTx" presStyleLbl="revTx" presStyleIdx="2" presStyleCnt="4">
        <dgm:presLayoutVars>
          <dgm:chMax val="0"/>
          <dgm:chPref val="0"/>
        </dgm:presLayoutVars>
      </dgm:prSet>
      <dgm:spPr/>
    </dgm:pt>
    <dgm:pt modelId="{DEB72D16-6BB8-43FD-893B-350E0F356B89}" type="pres">
      <dgm:prSet presAssocID="{288A6B88-9D09-47A1-BCC8-2E9B574F6883}" presName="sibTrans" presStyleCnt="0"/>
      <dgm:spPr/>
    </dgm:pt>
    <dgm:pt modelId="{FF45E670-9A15-450E-B97A-4AD5036DA1A7}" type="pres">
      <dgm:prSet presAssocID="{DAB0FFB5-C145-425E-B13F-2CA9160FD61E}" presName="compNode" presStyleCnt="0"/>
      <dgm:spPr/>
    </dgm:pt>
    <dgm:pt modelId="{6F8D0481-7561-457A-83E8-B963F74F6241}" type="pres">
      <dgm:prSet presAssocID="{DAB0FFB5-C145-425E-B13F-2CA9160FD61E}" presName="bgRect" presStyleLbl="bgShp" presStyleIdx="3" presStyleCnt="4"/>
      <dgm:spPr/>
    </dgm:pt>
    <dgm:pt modelId="{535EB860-8D92-4B51-B705-90D07C8D7344}" type="pres">
      <dgm:prSet presAssocID="{DAB0FFB5-C145-425E-B13F-2CA9160FD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D83BECF-4687-43D6-88EA-40973BF79CEE}" type="pres">
      <dgm:prSet presAssocID="{DAB0FFB5-C145-425E-B13F-2CA9160FD61E}" presName="spaceRect" presStyleCnt="0"/>
      <dgm:spPr/>
    </dgm:pt>
    <dgm:pt modelId="{26DAB68E-2DEE-4B25-827A-F8BE3D9CC68F}" type="pres">
      <dgm:prSet presAssocID="{DAB0FFB5-C145-425E-B13F-2CA9160FD6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71901A-C79E-4D50-89D6-88D48736DA94}" type="presOf" srcId="{E6DF78A8-9900-4E38-8768-A8490D045D68}" destId="{C0A24584-1CF4-4A3C-89B6-D4CB7E70B36C}" srcOrd="0" destOrd="0" presId="urn:microsoft.com/office/officeart/2018/2/layout/IconVerticalSolidList"/>
    <dgm:cxn modelId="{A0B84A31-D7BC-4E00-BFCD-13EC59392D4C}" type="presOf" srcId="{DAB0FFB5-C145-425E-B13F-2CA9160FD61E}" destId="{26DAB68E-2DEE-4B25-827A-F8BE3D9CC68F}" srcOrd="0" destOrd="0" presId="urn:microsoft.com/office/officeart/2018/2/layout/IconVerticalSolidList"/>
    <dgm:cxn modelId="{5CA74D5D-0E43-4571-9555-2709546AF12F}" srcId="{FCB4D9B6-AD36-4A7D-9543-1CC2EE68FC02}" destId="{C7596033-2122-4208-A62F-DFBA12CC525B}" srcOrd="1" destOrd="0" parTransId="{5CB32057-9097-4C64-8B2F-8267C831AA1A}" sibTransId="{490C83EF-06C0-4FAA-8FFC-886F1E910981}"/>
    <dgm:cxn modelId="{DF229D42-513D-44D0-9126-E7F3AB2D5E53}" type="presOf" srcId="{FCB4D9B6-AD36-4A7D-9543-1CC2EE68FC02}" destId="{F8CA0875-C6CD-4A0B-9BC6-244A07D11D41}" srcOrd="0" destOrd="0" presId="urn:microsoft.com/office/officeart/2018/2/layout/IconVerticalSolidList"/>
    <dgm:cxn modelId="{3654A250-F591-447B-879C-4B83982DEEA9}" type="presOf" srcId="{C7596033-2122-4208-A62F-DFBA12CC525B}" destId="{11CA23AC-24E9-4235-9C4E-01967DB4CA3F}" srcOrd="0" destOrd="0" presId="urn:microsoft.com/office/officeart/2018/2/layout/IconVerticalSolidList"/>
    <dgm:cxn modelId="{ACAFF795-1FE5-409A-8EBE-DE8961D717D2}" type="presOf" srcId="{F699506D-8456-4907-9533-7546DB8D5714}" destId="{05C4C673-6D04-4070-932D-DD5111E17BC7}" srcOrd="0" destOrd="0" presId="urn:microsoft.com/office/officeart/2018/2/layout/IconVerticalSolidList"/>
    <dgm:cxn modelId="{6A31D09D-318A-4345-91BB-AFA3C5EA314C}" srcId="{FCB4D9B6-AD36-4A7D-9543-1CC2EE68FC02}" destId="{DAB0FFB5-C145-425E-B13F-2CA9160FD61E}" srcOrd="3" destOrd="0" parTransId="{5A31CB99-CC3F-403A-8F9D-D398BC33ACC1}" sibTransId="{1C85D515-77DA-442F-8878-42BEC3820C0C}"/>
    <dgm:cxn modelId="{44916BB3-7FF2-4B0C-81DE-622607CB5055}" srcId="{FCB4D9B6-AD36-4A7D-9543-1CC2EE68FC02}" destId="{F699506D-8456-4907-9533-7546DB8D5714}" srcOrd="0" destOrd="0" parTransId="{FB125A70-4127-4B6D-86E2-BCC9E4E46929}" sibTransId="{4B42F2F4-98D4-46C5-954F-785DAA2F906A}"/>
    <dgm:cxn modelId="{5B20CCD7-75E3-4080-8AC0-721826C22452}" srcId="{FCB4D9B6-AD36-4A7D-9543-1CC2EE68FC02}" destId="{E6DF78A8-9900-4E38-8768-A8490D045D68}" srcOrd="2" destOrd="0" parTransId="{61197E41-6048-4562-B13D-8180DA3527F0}" sibTransId="{288A6B88-9D09-47A1-BCC8-2E9B574F6883}"/>
    <dgm:cxn modelId="{A9DFC25D-AFC1-4FC7-B07D-95CBF744D901}" type="presParOf" srcId="{F8CA0875-C6CD-4A0B-9BC6-244A07D11D41}" destId="{F5C57EE9-0E7B-493B-B549-D81455AB19FB}" srcOrd="0" destOrd="0" presId="urn:microsoft.com/office/officeart/2018/2/layout/IconVerticalSolidList"/>
    <dgm:cxn modelId="{E8209322-D1E4-41D4-96AE-FC98DCBB86E3}" type="presParOf" srcId="{F5C57EE9-0E7B-493B-B549-D81455AB19FB}" destId="{BC1E2D9F-37CF-4E3B-BD88-D1CB382684BF}" srcOrd="0" destOrd="0" presId="urn:microsoft.com/office/officeart/2018/2/layout/IconVerticalSolidList"/>
    <dgm:cxn modelId="{01428A30-CAE2-43D6-BEE5-41AB00E5065C}" type="presParOf" srcId="{F5C57EE9-0E7B-493B-B549-D81455AB19FB}" destId="{F4DA324C-C95D-49CA-BFD6-58A6D4FA40BC}" srcOrd="1" destOrd="0" presId="urn:microsoft.com/office/officeart/2018/2/layout/IconVerticalSolidList"/>
    <dgm:cxn modelId="{461D02D5-AA59-4E97-BEE3-710623F00A44}" type="presParOf" srcId="{F5C57EE9-0E7B-493B-B549-D81455AB19FB}" destId="{484411DA-2766-498E-AE7F-BE2D5D02C49A}" srcOrd="2" destOrd="0" presId="urn:microsoft.com/office/officeart/2018/2/layout/IconVerticalSolidList"/>
    <dgm:cxn modelId="{6F7422CD-B86F-470D-A17D-0AD0669D8E79}" type="presParOf" srcId="{F5C57EE9-0E7B-493B-B549-D81455AB19FB}" destId="{05C4C673-6D04-4070-932D-DD5111E17BC7}" srcOrd="3" destOrd="0" presId="urn:microsoft.com/office/officeart/2018/2/layout/IconVerticalSolidList"/>
    <dgm:cxn modelId="{81E3D3AD-953C-4211-BB15-C95F3FFECF4E}" type="presParOf" srcId="{F8CA0875-C6CD-4A0B-9BC6-244A07D11D41}" destId="{CF264CD3-54E6-42D4-BEA5-9A1A59BE1B92}" srcOrd="1" destOrd="0" presId="urn:microsoft.com/office/officeart/2018/2/layout/IconVerticalSolidList"/>
    <dgm:cxn modelId="{900FD791-D04A-4173-B73F-BC2294C11C26}" type="presParOf" srcId="{F8CA0875-C6CD-4A0B-9BC6-244A07D11D41}" destId="{8908748C-E475-4FF1-B708-9536C2161F7D}" srcOrd="2" destOrd="0" presId="urn:microsoft.com/office/officeart/2018/2/layout/IconVerticalSolidList"/>
    <dgm:cxn modelId="{60CCDA8F-3864-4983-8C57-542F659BC0AC}" type="presParOf" srcId="{8908748C-E475-4FF1-B708-9536C2161F7D}" destId="{494B764C-9615-446A-99FF-CBA9C6F14332}" srcOrd="0" destOrd="0" presId="urn:microsoft.com/office/officeart/2018/2/layout/IconVerticalSolidList"/>
    <dgm:cxn modelId="{8D545EB1-1054-47AA-8D99-0FE500F2711F}" type="presParOf" srcId="{8908748C-E475-4FF1-B708-9536C2161F7D}" destId="{F9DABD55-4707-4777-BA24-8CC60965B518}" srcOrd="1" destOrd="0" presId="urn:microsoft.com/office/officeart/2018/2/layout/IconVerticalSolidList"/>
    <dgm:cxn modelId="{D34EF7CB-1B86-47A9-A157-B57FC88AD9C3}" type="presParOf" srcId="{8908748C-E475-4FF1-B708-9536C2161F7D}" destId="{229932AB-C0D1-4E9C-963C-F765BCB225D2}" srcOrd="2" destOrd="0" presId="urn:microsoft.com/office/officeart/2018/2/layout/IconVerticalSolidList"/>
    <dgm:cxn modelId="{176A42D7-5512-416E-9F63-DDAB9E156CD5}" type="presParOf" srcId="{8908748C-E475-4FF1-B708-9536C2161F7D}" destId="{11CA23AC-24E9-4235-9C4E-01967DB4CA3F}" srcOrd="3" destOrd="0" presId="urn:microsoft.com/office/officeart/2018/2/layout/IconVerticalSolidList"/>
    <dgm:cxn modelId="{07436182-E4AD-4F36-A9B9-C30AB2521BAD}" type="presParOf" srcId="{F8CA0875-C6CD-4A0B-9BC6-244A07D11D41}" destId="{618FBDC0-759F-46C8-9867-2B6D70228C43}" srcOrd="3" destOrd="0" presId="urn:microsoft.com/office/officeart/2018/2/layout/IconVerticalSolidList"/>
    <dgm:cxn modelId="{BA779B84-1E20-4679-B00B-FC34AB7BF44D}" type="presParOf" srcId="{F8CA0875-C6CD-4A0B-9BC6-244A07D11D41}" destId="{30D2FBCA-5A53-4519-980F-29FD80387D76}" srcOrd="4" destOrd="0" presId="urn:microsoft.com/office/officeart/2018/2/layout/IconVerticalSolidList"/>
    <dgm:cxn modelId="{55342E76-4613-4655-A495-682D4DD1D575}" type="presParOf" srcId="{30D2FBCA-5A53-4519-980F-29FD80387D76}" destId="{C008BBB4-B242-4BE8-8217-AEE218AA8064}" srcOrd="0" destOrd="0" presId="urn:microsoft.com/office/officeart/2018/2/layout/IconVerticalSolidList"/>
    <dgm:cxn modelId="{A56D1D5F-37D1-4ACE-8947-69E8CBA66435}" type="presParOf" srcId="{30D2FBCA-5A53-4519-980F-29FD80387D76}" destId="{2455361C-D865-4D35-A98F-2EF6D6608060}" srcOrd="1" destOrd="0" presId="urn:microsoft.com/office/officeart/2018/2/layout/IconVerticalSolidList"/>
    <dgm:cxn modelId="{4F1B6DDF-6B88-4763-9BC8-AAE9933B2757}" type="presParOf" srcId="{30D2FBCA-5A53-4519-980F-29FD80387D76}" destId="{06A28CAC-8204-4CBE-84FE-134EB4264190}" srcOrd="2" destOrd="0" presId="urn:microsoft.com/office/officeart/2018/2/layout/IconVerticalSolidList"/>
    <dgm:cxn modelId="{656ECFF1-69B0-43FA-8D00-70675A408903}" type="presParOf" srcId="{30D2FBCA-5A53-4519-980F-29FD80387D76}" destId="{C0A24584-1CF4-4A3C-89B6-D4CB7E70B36C}" srcOrd="3" destOrd="0" presId="urn:microsoft.com/office/officeart/2018/2/layout/IconVerticalSolidList"/>
    <dgm:cxn modelId="{9772B496-B022-4C6D-BAF1-EBF9DEBC4F92}" type="presParOf" srcId="{F8CA0875-C6CD-4A0B-9BC6-244A07D11D41}" destId="{DEB72D16-6BB8-43FD-893B-350E0F356B89}" srcOrd="5" destOrd="0" presId="urn:microsoft.com/office/officeart/2018/2/layout/IconVerticalSolidList"/>
    <dgm:cxn modelId="{4E06BEAE-E32F-48D5-ACC7-E33FC3227F3F}" type="presParOf" srcId="{F8CA0875-C6CD-4A0B-9BC6-244A07D11D41}" destId="{FF45E670-9A15-450E-B97A-4AD5036DA1A7}" srcOrd="6" destOrd="0" presId="urn:microsoft.com/office/officeart/2018/2/layout/IconVerticalSolidList"/>
    <dgm:cxn modelId="{251F1B1C-FE23-4709-BAEF-C9CC75F79DD6}" type="presParOf" srcId="{FF45E670-9A15-450E-B97A-4AD5036DA1A7}" destId="{6F8D0481-7561-457A-83E8-B963F74F6241}" srcOrd="0" destOrd="0" presId="urn:microsoft.com/office/officeart/2018/2/layout/IconVerticalSolidList"/>
    <dgm:cxn modelId="{8FBD2927-8496-4229-8C54-93951D082A12}" type="presParOf" srcId="{FF45E670-9A15-450E-B97A-4AD5036DA1A7}" destId="{535EB860-8D92-4B51-B705-90D07C8D7344}" srcOrd="1" destOrd="0" presId="urn:microsoft.com/office/officeart/2018/2/layout/IconVerticalSolidList"/>
    <dgm:cxn modelId="{62595777-43A9-4BA0-BDB4-A9F357AF475D}" type="presParOf" srcId="{FF45E670-9A15-450E-B97A-4AD5036DA1A7}" destId="{2D83BECF-4687-43D6-88EA-40973BF79CEE}" srcOrd="2" destOrd="0" presId="urn:microsoft.com/office/officeart/2018/2/layout/IconVerticalSolidList"/>
    <dgm:cxn modelId="{950BD8CC-AA78-4524-9D98-22D33B47E1A2}" type="presParOf" srcId="{FF45E670-9A15-450E-B97A-4AD5036DA1A7}" destId="{26DAB68E-2DEE-4B25-827A-F8BE3D9CC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2D9F-37CF-4E3B-BD88-D1CB382684B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324C-C95D-49CA-BFD6-58A6D4FA40B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C673-6D04-4070-932D-DD5111E17BC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1" kern="1200" dirty="0"/>
            <a:t>Proactivenes </a:t>
          </a:r>
          <a:r>
            <a:rPr lang="de-DE" sz="2200" kern="1200" dirty="0"/>
            <a:t>- </a:t>
          </a:r>
          <a:r>
            <a:rPr lang="en-US" sz="2200" kern="1200" dirty="0"/>
            <a:t>Work is </a:t>
          </a:r>
          <a:r>
            <a:rPr lang="en-US" sz="2200" b="1" kern="1200" dirty="0"/>
            <a:t>pulled, </a:t>
          </a:r>
          <a:r>
            <a:rPr lang="en-US" sz="2200" kern="1200" dirty="0"/>
            <a:t>not pushed</a:t>
          </a:r>
        </a:p>
      </dsp:txBody>
      <dsp:txXfrm>
        <a:off x="1337397" y="2284"/>
        <a:ext cx="4926242" cy="1157919"/>
      </dsp:txXfrm>
    </dsp:sp>
    <dsp:sp modelId="{494B764C-9615-446A-99FF-CBA9C6F143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BD55-4707-4777-BA24-8CC60965B51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23AC-24E9-4235-9C4E-01967DB4CA3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Transparency</a:t>
          </a:r>
          <a:r>
            <a:rPr lang="en-US" sz="2200" kern="1200" dirty="0"/>
            <a:t> </a:t>
          </a:r>
          <a:r>
            <a:rPr lang="en-US" sz="2200" b="1" kern="1200" dirty="0"/>
            <a:t>- </a:t>
          </a:r>
          <a:r>
            <a:rPr lang="en-US" sz="2200" kern="1200" dirty="0"/>
            <a:t>Workload is </a:t>
          </a:r>
          <a:r>
            <a:rPr lang="en-US" sz="2200" b="1" kern="1200" dirty="0"/>
            <a:t>transparent, </a:t>
          </a:r>
          <a:r>
            <a:rPr lang="en-US" sz="2200" kern="1200" dirty="0"/>
            <a:t>so everyone knows who is doing what</a:t>
          </a:r>
        </a:p>
      </dsp:txBody>
      <dsp:txXfrm>
        <a:off x="1337397" y="1449684"/>
        <a:ext cx="4926242" cy="1157919"/>
      </dsp:txXfrm>
    </dsp:sp>
    <dsp:sp modelId="{C008BBB4-B242-4BE8-8217-AEE218AA806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361C-D865-4D35-A98F-2EF6D660806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4584-1CF4-4A3C-89B6-D4CB7E70B36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Definition -</a:t>
          </a:r>
          <a:r>
            <a:rPr lang="en-US" sz="2200" kern="1200" dirty="0"/>
            <a:t> Everyone </a:t>
          </a:r>
          <a:r>
            <a:rPr lang="en-US" sz="2200" b="1" kern="1200" dirty="0"/>
            <a:t>defines acceptance criteria </a:t>
          </a:r>
          <a:r>
            <a:rPr lang="en-US" sz="2200" kern="1200" dirty="0"/>
            <a:t>for each task</a:t>
          </a:r>
        </a:p>
      </dsp:txBody>
      <dsp:txXfrm>
        <a:off x="1337397" y="2897083"/>
        <a:ext cx="4926242" cy="1157919"/>
      </dsp:txXfrm>
    </dsp:sp>
    <dsp:sp modelId="{6F8D0481-7561-457A-83E8-B963F74F624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B860-8D92-4B51-B705-90D07C8D73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B68E-2DEE-4B25-827A-F8BE3D9CC68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b="1" i="1" kern="1200" dirty="0"/>
            <a:t>greement -</a:t>
          </a:r>
          <a:r>
            <a:rPr lang="en-US" sz="2200" kern="1200" dirty="0"/>
            <a:t> Everyone </a:t>
          </a:r>
          <a:r>
            <a:rPr lang="en-US" sz="2200" b="1" kern="1200" dirty="0"/>
            <a:t>agrees </a:t>
          </a:r>
          <a:r>
            <a:rPr lang="en-US" sz="2200" kern="1200" dirty="0"/>
            <a:t>that the acceptance </a:t>
          </a:r>
          <a:r>
            <a:rPr lang="en-US" sz="2200" b="1" kern="1200" dirty="0"/>
            <a:t>criteria have been met</a:t>
          </a:r>
          <a:endParaRPr lang="en-US" sz="2200" kern="1200" dirty="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2936 5504,'-4'-2'280,"0"-1"0,0 0 1,0 0-1,0 0 0,1-1 0,-1 1 0,1-1 1,0 0-1,0 0 0,0 0 0,1 0 1,0-1-1,-1 1 0,2-1 0,-1 1 1,0-1-1,1 0 0,0 0 0,0 1 1,0-1-1,0-8 0,8-56 1384,-6 46-1569,1 1-1,1-1 1,1 1 0,1 0-1,1 0 1,1 0 0,1 1-1,20-37 1,-4 15 12,2 1 0,1 1 0,34-37 0,-14 28-44,2 3 0,86-66 1,-29 27-19,-38 26-34,173-143 130,-160 140-89,96-56 0,156-97-52,-113 70 0,-99 68 64,206-96 0,-297 161-68,518-206 242,-6 29 18,-270 86-128,191-29-37,10 40-32,-364 81-59,53-8 0,188-38 0,325-46 0,-482 84 0,0 9 0,355 26 0,-140 47 277,-231-34 103,5 1 136,49 13 561,-71-15-576,-127-20-637,-25-4-8,0-1 1,0-1-1,0 1 0,0-1 1,0-1-1,0 0 0,1 0 1,15-2-1,-19 1-261,0 0 0,0-1-1,0 1 1,1-1 0,4-3-1,-8 4 260,0 0-1,-1-1 1,1 1-1,0 0 1,-1-1-1,1 1 1,-1-1-1,1 0 1,-1 1-1,0-1 1,0 0-1,0 0 1,0 0-1,2-4 1,3-27-1411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2266 5504,'-17'-8'1495,"16"8"-1354,0-1 1,0 1-1,-1 0 1,1-1 0,0 1-1,0-1 1,-1 1-1,1-1 1,0 1-1,0-1 1,0 0-1,0 0 1,0 0-1,0 1 1,0-1-1,0 0 1,0 0-1,1 0 1,-1 0-1,0-1 1,1 1-1,-1 0 1,1 0-1,-1 0 1,1 0-1,-1-1 1,1 1-1,0 0 1,-1-1-1,1 1 1,0 0-1,0-2 1,3-13-119,1-1-1,0 1 1,1 1-1,1-1 1,0 1-1,2 0 1,-1 0-1,2 0 1,10-13-1,14-15 294,59-57-1,-34 40 88,187-225 1026,-214 246-1268,146-172 403,-107 134-470,-47 49-40,2 2 0,37-33 0,214-126 240,-205 141-204,105-57-68,171-92-22,34-8 169,-152 77-61,-182 101-67,2 2 1,83-25 0,107-8 68,-31 11-107,199-31 143,-268 61-119,-1 6-1,1 6 1,262 32-1,-335-22-20,386 46 116,-62 4 44,3 1 31,-83-22-175,87 7-1,-114-12 192,0 7-64,103 32-21,52-3 346,55 12 162,-487-79-632,463 110 568,-446-105-539,887 273 574,-745-213-459,-50-18 88,-52-20-23,70 42 0,24 12 1,-70-43-86,141 87 0,-181-97-15,1-2 1,59 25 0,-14-4 26,-34-16-24,75 43-38,-50-26 15,165 121 4,-177-117-88,232 183 119,-282-220-32,0-2-1,38 19 0,-33-20 29,33 24 0,0 10 110,-22-34-127,-15-7-87,-23-7-16,1 0-1,0 0 1,0 0-1,0 0 1,0 0-1,0 0 1,-1 0-1,1 0 1,0 1-1,0-1 1,0 0-1,0 0 0,-1 1 1,1-1-1,0 1 1,0-1-1,-1 1 1,1-1-1,0 1 1,-1-1-1,1 1 1,0-1-1,-1 1 1,1 0-1,-1-1 1,1 1-1,-1 0 1,0 0-1,1 0 0,0 1 1,-1-1-3,1 0 1,-1 1-1,1-1 0,-1 0 1,1 0-1,0 1 1,0-1-1,0 0 0,0 0 1,0 0-1,0 0 1,0 0-1,0 0 0,0 0 1,0-1-1,0 1 0,1 0 1,1 0-1,12 12-6,-12-6 73,-3-6-45,0 1-1,1-1 1,-1 0 0,1 1-1,0-1 1,-1 0 0,1 0-1,0 0 1,0 0 0,0 1 0,0-1-1,1 1 1,10 6 212,-11-8-227,-1 0 0,0 0 0,0 0-1,1 0 1,-1 1 0,0-1 0,0 0-1,1 0 1,-1 0 0,0 0-1,0 0 1,1 0 0,-1 1 0,0-1-1,0 0 1,0 0 0,1 0 0,-1 0-1,0 1 1,0-1 0,0 0 0,0 0-1,0 1 1,1-1 0,-1 0 0,0 0-1,0 0 1,0 1 0,0-1 0,0 0-1,0 0 1,0 1 0,0-1 0,0 0-1,0 1 1,0-1 0,0 0 0,0 0-1,0 1 1,0-1 0,0 0 0,0 0-1,0 1 1,0-1 0,0 0 0,-1 0-1,1 1 1,0-1 0,0 0 0,0 0-1,0 0 1,-1 1 0,1-1 0,0 0-1,-1 1 1,-1 2 62,6 12-20,3-5-53,-7-10 3,0 0 0,0 0 1,0 0-1,0 0 1,-1 0-1,1 0 0,0 0 1,0 0-1,0 0 0,0 0 1,0 0-1,0 0 1,0 0-1,0 0 0,0 0 1,0 0-1,0 0 0,0 0 1,0 0-1,0 0 1,0 0-1,0 0 0,0 0 1,0 0-1,0 0 0,0 0 1,0 1-1,0-1 1,0 0-1,0 0 0,0 0 1,0 0-1,0 0 0,0 0 1,0 0-1,0 0 1,0 0-1,0 0 0,0 0 1,0 0-1,0 0 0,0 0 1,0 0-1,0 0 1,-7 0 92,-18 4-50,-23-7 154,45 2-182,-1 0 0,0 0 0,1 0 0,0-1 0,-1 0 0,1 1 0,0-1 0,0 0 0,0-1 0,-4-2 0,3 2-10,0 0-1,0 0 0,-1 0 1,1 1-1,-1-1 1,0 1-1,0 1 0,0-1 1,0 1-1,0-1 1,-7 0-1,-8 0 31,-32 1 0,34 2-30,-6-1-5,-81-3 0,93 1 0,-1 0 0,1 0 0,0-1 0,-1 0 0,1-1 0,-14-7 0,3 1 35,-2 0 0,1 2-1,-1 0 1,0 2 0,-1 1-1,1 1 1,-45-1 0,-82-11 93,124 11-75,17 2-72,-1 1 1,0 0-1,-14 0 0,21 2 19,2 1 0,0-1 0,0 0 0,0 0 0,0 0 0,0 0 0,1 0 0,-1-1 0,0 0 0,0 1 0,0-1 0,0 0 0,1 0 0,-1-1 0,0 1 0,1 0 0,-1-1 0,-3-3 0,23 13-70,0 0-1,35 9 0,-20-6 27,28 11 36,-23-8-17,1-1 1,-1-1-1,66 10 1,-75-19 16,166 12 122,-127-16-64,-1 3 0,128 21 0,-101-7 66,32 7-126,-12 2-118,-102-22 150,-1-1-1,1 0 0,0-1 1,16 0-1,-25-2-8,7 7 17,-8-5 76,-2-1 1,0-1-101,-1 1 1,1-1-1,-1 1 1,1-1-1,0 1 1,-1-1-1,1 0 1,0 0-1,0 0 1,-1 0-1,1 0 1,0 0-1,0 0 1,0 0-1,0-1 1,1 1-1,-1 0 1,0-1-1,0 1 1,1 0-1,-1-1 1,0-1-1,-3-10 14,0 0 0,-2 0 0,-12-23 0,9 18 7,-86-178 144,39 89-61,-12-27-92,10-23 88,26 77-150,5 15-18,17 42 40,10 17 22,0 5-1,0 1 1,0 0-1,0 0 0,0 0 0,0-1 0,0 1 1,0 0-1,0 0 0,1 0 0,-1 0 0,0-1 0,0 1 1,0 0-1,0 0 0,0 0 0,0 0 0,0-1 1,0 1-1,0 0 0,1 0 0,-1 0 0,0 0 1,0 0-1,0-1 0,0 1 0,0 0 0,1 0 1,-1 0-1,0 0 0,0 0 0,0 0 0,1 0 1,-1 0-1,0 0 0,0 0 0,0 0 0,0 0 0,1 0 1,-1 0-1,0 0 0,0 0 0,0 0 0,1 0 1,-1 0-1,0 0 0,0 0 0,0 0 0,1 0 1,1 0-124,-1-11-139,-1 11 220,0 0-13,0 0-1,0-1 0,0 1 0,0 0 0,-1 0 0,1 0 0,0-1 0,0 1 0,0 0 1,0 0-1,0 0 0,0-1 0,0 1 0,0 0 0,0 0 0,0 0 0,0-1 0,0 1 0,1 0 1,-1 0-1,0 0 0,0-1 0,0 1 0,0 0 0,0 0 0,0 0 0,0 0 0,0-1 0,1 1 1,-1 0-1,0 0 0,0 0 0,0 0 0,0 0 0,0 0 0,1-1 0,-1 1 0,0 0 0,0 0 1,0 0-1,1 0 0,-1 0 0,0 0 0,0 0 0,0 0 0,1 0 0,-1 0 0,0 0 0,0 0 1,0 0-1,1 0 0,-1 0 0,0 0 0,0 0 0,0 0 0,1 0 0,3 4-1095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2117 5760,'-8'-21'2453,"8"14"2036,5-2-4138,-1 2-242,5-6-63,0 0 1,1 1-1,0 1 0,1-1 0,0 2 1,1-1-1,0 2 0,1 0 0,0 0 0,0 1 1,26-11-1,82-30 475,-63 28-152,91-49 0,253-146 15,65-36 128,-379 203-182,177-73 1,-258 120-309,406-168 809,-297 117-607,1 5 0,3 5 0,194-42 0,18 1-1,-24 4 87,-84 20-20,-62 14-174,-30 5-12,0 0 5,42-7 41,400-89 468,-63 93-535,-179 24 133,261-69 296,-398 59-378,-100 17-55,18 0-15,1 5 0,0 6 0,154 15 0,149 42-46,-210-24 92,-59-8-25,-1 5 1,155 52-1,270 93 64,-448-135-149,64 17 0,-136-43 10,284 64 215,-227-55-83,-1 4 0,186 71 1,-244-78 63,2-3 1,105 18 0,3 0 431,-2 15-382,-100-31-224,-40-12 5,32 12 1,160 83-15,25 11-25,-9 3 9,-185-92 8,210 104 326,-166-82-277,57 33 21,126 103 43,-223-148-63,61 56-1,-61-49 10,52 36 1,-75-60 16,0 2 0,-1 1 1,-1 0-1,-1 2 1,-1 0-1,17 24 1,42 43 420,-69-79-485,-1-1 0,1 0 0,12 8 0,0 0 78,-20-14-104,1-1-1,-1 0 1,0 0-1,0 1 1,1-1 0,-1 0-1,0 1 1,0-1 0,0 0-1,0 0 1,1 1 0,-1-1-1,0 0 1,0 1 0,0-1-1,0 0 1,0 1-1,0-1 1,0 1 0,0-1-1,0 0 1,0 1 0,0-1-1,0 0 1,0 1 0,0-1-1,0 0 1,0 1 0,0-1-1,-1 0 1,1 1 0,0-1-1,0 1 2,0-1 0,0 0 0,0 1 0,0-1 0,0 0 0,0 1 0,0-1 1,0 0-1,0 1 0,0-1 0,0 0 0,0 0 0,0 1 0,0-1 0,0 0 0,1 1 0,-1-1 0,0 0 0,0 0 0,0 1 0,0-1 0,1 0 0,-1 0 0,0 1 0,0-1 0,1 0 0,-1 0 0,0 0 0,0 1 0,1-1 0,-1 0 0,0 0 0,1 0 1,-1 0-1,0 0 0,1 0 0,17 7 129,-8-3-82,-5-3-57,-1 1 0,0 0 0,1-1 0,-1 0 0,1 0 0,-1 0 0,6 0 0,-8-1-312,-3-4-512,1 1 555,-1 0 0,0 0 0,0 0-1,0 1 1,-1-1 0,1 0 0,-1 0-1,1 1 1,-1-1 0,0 1 0,-3-4-1,1 0-171,-21-27-959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156 735 4352,'-2'-1'204,"0"1"-1,0-1 1,0 1-1,0 0 1,0 0 0,0 0-1,0 0 1,0 0 0,0 0-1,0 0 1,-3 2 0,-1-2 2152,6 0-2342,0 0 1,-1-1-1,1 1 1,0 0-1,0-1 1,0 1-1,0 0 1,-1 0-1,1-1 1,0 1-1,0 0 1,-1 0-1,1-1 1,0 1-1,0 0 1,-1 0-1,1 0 1,0 0-1,-1 0 1,1-1-1,0 1 1,-1 0-1,1 0 1,0 0-1,-1 0 1,1 0-1,0 0 1,-1 0-1,1 0 1,0 0-1,-1 0 1,1 0-1,0 0 1,-1 0-1,1 0 1,-1 1-1,-14 6 126,4-1 37,8-5 39,0-1 1,-1 0-1,1 0 1,0 0-1,-1 0 0,1-1 1,0 0-1,0 1 0,0-1 1,0 0-1,-1 0 1,1-1-1,0 1 0,1-1 1,-1 1-1,0-1 0,0 0 1,1 0-1,-1 0 1,-1-3-1,-12 0 1482,11 6 721,13 3-2234,-1 0 0,0 0 0,0 0-1,0 1 1,11 11 0,20 13 135,-11-13-111,2-2 0,0-1-1,49 14 1,95 16 262,-109-29-262,-19-1-45,67 28 0,0 0 148,6-4 83,214 96-1,-215-75-61,133 69 1510,-192-83-1096,-57-44-740,0 1 0,1 0 0,-1-1 0,0 1 0,0 0 1,0 0-1,0 0 0,0 0 0,0 0 0,0 0 0,-1 0 0,1 0 0,0 0 0,0 1 1,-1-1-1,1 0 0,-1 0 0,1 1 0,-1-1 0,0 0 0,0 1 0,1-1 0,-1 3 1,1-3 77,0-5-78,-1 1 0,1-1 0,0 0 0,-1 0 0,0-6 1,0-20 69,-1 0 0,-1 0 1,-1 0-1,-2 0 0,-1 1 1,-2 0-1,-17-46 0,-51-114 292,13 31-98,32 86-222,-86-184 30,-114-121-5092,213 346 2880,1-7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Boards -101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B2F-E532-9A00-94A5-E3104AD4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A7A-31F4-46D9-BBC3-F1D869CC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2D91-D39B-50FA-883E-6D6E003C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89" y="2342153"/>
            <a:ext cx="8036103" cy="44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A565-940E-8561-02B2-C8BD948C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9" y="2267138"/>
            <a:ext cx="8256927" cy="45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1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labels to find grouped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 label to filter by stories with the same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8AA1-310E-B547-580F-53B5CE3E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6" y="2303685"/>
            <a:ext cx="11363408" cy="49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E5D-66E7-4665-5310-18256D4E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9456"/>
            <a:ext cx="10515600" cy="1325563"/>
          </a:xfrm>
        </p:spPr>
        <p:txBody>
          <a:bodyPr/>
          <a:lstStyle/>
          <a:p>
            <a:r>
              <a:rPr lang="en-US" dirty="0"/>
              <a:t>Create a new GitHub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298D-44F8-A19F-B049-A89FF7E9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14BE4-D558-1749-1430-148303EB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0" y="825388"/>
            <a:ext cx="12014879" cy="56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Kanban Board (the example below is in </a:t>
            </a:r>
            <a:r>
              <a:rPr lang="en-US" dirty="0" err="1"/>
              <a:t>Github</a:t>
            </a:r>
            <a:r>
              <a:rPr lang="en-US" dirty="0"/>
              <a:t> projects)</a:t>
            </a:r>
          </a:p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Doing</a:t>
            </a:r>
          </a:p>
          <a:p>
            <a:pPr lvl="1"/>
            <a:r>
              <a:rPr lang="en-US" dirty="0"/>
              <a:t>Done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4001294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A2A5-0770-0E03-B146-CC4CDD9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9FA6-04FA-C0B9-A888-E8A3DAB3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</a:t>
            </a:r>
            <a:r>
              <a:rPr lang="en-US"/>
              <a:t>class Kanban board </a:t>
            </a:r>
            <a:r>
              <a:rPr lang="en-US" dirty="0"/>
              <a:t>==  where stories are defined and visualized</a:t>
            </a:r>
          </a:p>
          <a:p>
            <a:r>
              <a:rPr lang="en-US" dirty="0"/>
              <a:t>Stories == work to done</a:t>
            </a:r>
          </a:p>
        </p:txBody>
      </p:sp>
    </p:spTree>
    <p:extLst>
      <p:ext uri="{BB962C8B-B14F-4D97-AF65-F5344CB8AC3E}">
        <p14:creationId xmlns:p14="http://schemas.microsoft.com/office/powerpoint/2010/main" val="288100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C88-6BFF-444A-90C0-F985592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20E-4E96-49A0-96A9-BBFC693B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is a Japanese word meaning visual signal</a:t>
            </a:r>
          </a:p>
          <a:p>
            <a:r>
              <a:rPr lang="en-US" dirty="0"/>
              <a:t>Kanban is an agile methodology, </a:t>
            </a:r>
            <a:r>
              <a:rPr lang="en-US" dirty="0">
                <a:highlight>
                  <a:srgbClr val="FFFF00"/>
                </a:highlight>
              </a:rPr>
              <a:t>but</a:t>
            </a:r>
            <a:r>
              <a:rPr lang="en-US" dirty="0"/>
              <a:t> Kanban, Scrum and DevOps oriented teams all use and generally call their boards “Kanban Boards” or just boards</a:t>
            </a:r>
          </a:p>
          <a:p>
            <a:r>
              <a:rPr lang="en-US" dirty="0"/>
              <a:t>Think of a Kanban board as a board with columns that shows where work is</a:t>
            </a:r>
          </a:p>
          <a:p>
            <a:r>
              <a:rPr lang="en-US" dirty="0"/>
              <a:t>The purpose of the Kanban Board is to make work transparent (who is doing what when) to everyone (customer, team, stakeholders)</a:t>
            </a:r>
          </a:p>
          <a:p>
            <a:r>
              <a:rPr lang="en-US" dirty="0"/>
              <a:t>There are many, many Kanban boards: Trello, Microsoft Office Planner, </a:t>
            </a:r>
            <a:r>
              <a:rPr lang="en-US" dirty="0" err="1"/>
              <a:t>Asani</a:t>
            </a:r>
            <a:r>
              <a:rPr lang="en-US" dirty="0"/>
              <a:t>, Azure DevOps and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945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A17-78A9-41F4-9036-60A796C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+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172-B302-4B90-8FEA-3F0721D6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" y="1851750"/>
            <a:ext cx="2897777" cy="4351338"/>
          </a:xfrm>
        </p:spPr>
        <p:txBody>
          <a:bodyPr/>
          <a:lstStyle/>
          <a:p>
            <a:r>
              <a:rPr lang="en-US" dirty="0"/>
              <a:t>3Cs – Card, Conversation, confirmation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8E6E4-2FD4-40A0-B5C6-FF9B87A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" y="0"/>
            <a:ext cx="1204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 – the full entirety of work to be done</a:t>
            </a:r>
          </a:p>
          <a:p>
            <a:pPr lvl="1"/>
            <a:r>
              <a:rPr lang="en-US" dirty="0"/>
              <a:t>Doing – the limited work being done now (WIP – Work in Progress)</a:t>
            </a:r>
          </a:p>
          <a:p>
            <a:pPr lvl="1"/>
            <a:r>
              <a:rPr lang="en-US" dirty="0"/>
              <a:t>Done – completed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870A-090B-48B5-8C98-6D9A296F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24"/>
            <a:ext cx="12192000" cy="1916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14:cNvPr>
              <p14:cNvContentPartPr/>
              <p14:nvPr/>
            </p14:nvContentPartPr>
            <p14:xfrm>
              <a:off x="1405714" y="3719451"/>
              <a:ext cx="2886120" cy="105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714" y="3710451"/>
                <a:ext cx="29037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14:cNvPr>
              <p14:cNvContentPartPr/>
              <p14:nvPr/>
            </p14:nvContentPartPr>
            <p14:xfrm>
              <a:off x="1226074" y="3982971"/>
              <a:ext cx="4473000" cy="94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74" y="3974331"/>
                <a:ext cx="4490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14:cNvPr>
              <p14:cNvContentPartPr/>
              <p14:nvPr/>
            </p14:nvContentPartPr>
            <p14:xfrm>
              <a:off x="6408634" y="4070091"/>
              <a:ext cx="4685760" cy="81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94" y="4061451"/>
                <a:ext cx="4703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14:cNvPr>
              <p14:cNvContentPartPr/>
              <p14:nvPr/>
            </p14:nvContentPartPr>
            <p14:xfrm>
              <a:off x="10628554" y="4440171"/>
              <a:ext cx="597240" cy="516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554" y="4431171"/>
                <a:ext cx="61488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8F417F-F709-4475-B129-578BAFC8C1F5}"/>
              </a:ext>
            </a:extLst>
          </p:cNvPr>
          <p:cNvSpPr/>
          <p:nvPr/>
        </p:nvSpPr>
        <p:spPr>
          <a:xfrm>
            <a:off x="3248297" y="5218977"/>
            <a:ext cx="4624252" cy="157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moves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570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Kanban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FACA5-D69F-4CDF-BF8B-E0AC48D4D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600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8983-1E31-49DE-862D-CCDC2A9900A9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C9247-C564-43AA-9C94-5643F50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0826"/>
              </p:ext>
            </p:extLst>
          </p:nvPr>
        </p:nvGraphicFramePr>
        <p:xfrm>
          <a:off x="5501322" y="643467"/>
          <a:ext cx="5532967" cy="525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8">
                  <a:extLst>
                    <a:ext uri="{9D8B030D-6E8A-4147-A177-3AD203B41FA5}">
                      <a16:colId xmlns:a16="http://schemas.microsoft.com/office/drawing/2014/main" val="4150416736"/>
                    </a:ext>
                  </a:extLst>
                </a:gridCol>
                <a:gridCol w="2732969">
                  <a:extLst>
                    <a:ext uri="{9D8B030D-6E8A-4147-A177-3AD203B41FA5}">
                      <a16:colId xmlns:a16="http://schemas.microsoft.com/office/drawing/2014/main" val="1615633654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r>
                        <a:rPr lang="en-US" sz="1800"/>
                        <a:t>Kanban Principle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Why???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30911744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de-DE" sz="1800" b="1" i="1"/>
                        <a:t>Proactivenes </a:t>
                      </a:r>
                      <a:r>
                        <a:rPr lang="de-DE" sz="1800"/>
                        <a:t>- </a:t>
                      </a:r>
                      <a:r>
                        <a:rPr lang="en-US" sz="1800"/>
                        <a:t>Work is </a:t>
                      </a:r>
                      <a:r>
                        <a:rPr lang="en-US" sz="1800" b="1"/>
                        <a:t>pulled, </a:t>
                      </a:r>
                      <a:r>
                        <a:rPr lang="en-US" sz="1800"/>
                        <a:t>not pushed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can work on items you have ability to do in the time you have</a:t>
                      </a:r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75324556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Transparency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- </a:t>
                      </a:r>
                      <a:r>
                        <a:rPr lang="en-US" sz="1800"/>
                        <a:t>Workload is </a:t>
                      </a:r>
                      <a:r>
                        <a:rPr lang="en-US" sz="1800" b="1"/>
                        <a:t>transparent, </a:t>
                      </a:r>
                      <a:r>
                        <a:rPr lang="en-US" sz="1800"/>
                        <a:t>so everyone knows who is doing what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So you know who is doing what and when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47623109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Definition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defines acceptance criteria </a:t>
                      </a:r>
                      <a:r>
                        <a:rPr lang="en-US" sz="1800"/>
                        <a:t>for each task</a:t>
                      </a:r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know what needs to be done and IF it is actually done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3834935631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</a:t>
                      </a:r>
                      <a:r>
                        <a:rPr lang="en-US" sz="1800" b="1" i="1"/>
                        <a:t>greement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agrees </a:t>
                      </a:r>
                      <a:r>
                        <a:rPr lang="en-US" sz="1800"/>
                        <a:t>that the acceptance </a:t>
                      </a:r>
                      <a:r>
                        <a:rPr lang="en-US" sz="1800" b="1"/>
                        <a:t>criteria have been met</a:t>
                      </a:r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Work goes to done when everyone agrees its done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26881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Kanban Boards -101 </vt:lpstr>
      <vt:lpstr>Columns in your Kanban board</vt:lpstr>
      <vt:lpstr>What is Kanban board?</vt:lpstr>
      <vt:lpstr>What is a Kanban Board?</vt:lpstr>
      <vt:lpstr>Columns + Cards</vt:lpstr>
      <vt:lpstr>Columns in your Kanban board</vt:lpstr>
      <vt:lpstr>Kanban Principle</vt:lpstr>
      <vt:lpstr>Kanban Principle</vt:lpstr>
      <vt:lpstr>You can edit columns (hint: keep it simple)</vt:lpstr>
      <vt:lpstr>Notes can have rich markdown</vt:lpstr>
      <vt:lpstr>In you have pulled (own a story) make yourself the owner</vt:lpstr>
      <vt:lpstr>Use labels to add color and context to stories</vt:lpstr>
      <vt:lpstr>Using labels to find grouped stories</vt:lpstr>
      <vt:lpstr>Create a new GitHub Kanban Board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2023-02-01T00:50:53Z</dcterms:modified>
</cp:coreProperties>
</file>