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0CDE3DE7-BD28-4AFA-A20D-4E8DCFE1F31F}"/>
    <pc:docChg chg="modSld">
      <pc:chgData name="Martin Schray" userId="bf4f4853c980e97a" providerId="LiveId" clId="{0CDE3DE7-BD28-4AFA-A20D-4E8DCFE1F31F}" dt="2022-01-29T21:57:37.593" v="12" actId="20577"/>
      <pc:docMkLst>
        <pc:docMk/>
      </pc:docMkLst>
      <pc:sldChg chg="modSp mod">
        <pc:chgData name="Martin Schray" userId="bf4f4853c980e97a" providerId="LiveId" clId="{0CDE3DE7-BD28-4AFA-A20D-4E8DCFE1F31F}" dt="2022-01-29T21:57:37.593" v="12" actId="20577"/>
        <pc:sldMkLst>
          <pc:docMk/>
          <pc:sldMk cId="4043737824" sldId="257"/>
        </pc:sldMkLst>
        <pc:spChg chg="mod">
          <ac:chgData name="Martin Schray" userId="bf4f4853c980e97a" providerId="LiveId" clId="{0CDE3DE7-BD28-4AFA-A20D-4E8DCFE1F31F}" dt="2022-01-29T21:57:37.593" v="12" actId="20577"/>
          <ac:spMkLst>
            <pc:docMk/>
            <pc:sldMk cId="4043737824" sldId="257"/>
            <ac:spMk id="3" creationId="{A8E9CFF2-3777-4FF4-A759-8491175B0B7C}"/>
          </ac:spMkLst>
        </pc:spChg>
      </pc:sldChg>
    </pc:docChg>
  </pc:docChgLst>
  <pc:docChgLst>
    <pc:chgData name="Martin Schray" userId="bf4f4853c980e97a" providerId="LiveId" clId="{F4CCCE35-9831-49B4-A031-25DC280E0E2A}"/>
    <pc:docChg chg="undo custSel addSld modSld sldOrd">
      <pc:chgData name="Martin Schray" userId="bf4f4853c980e97a" providerId="LiveId" clId="{F4CCCE35-9831-49B4-A031-25DC280E0E2A}" dt="2023-02-01T01:10:23.574" v="694" actId="20577"/>
      <pc:docMkLst>
        <pc:docMk/>
      </pc:docMkLst>
      <pc:sldChg chg="modSp mod">
        <pc:chgData name="Martin Schray" userId="bf4f4853c980e97a" providerId="LiveId" clId="{F4CCCE35-9831-49B4-A031-25DC280E0E2A}" dt="2023-02-01T00:16:55.406" v="683" actId="20577"/>
        <pc:sldMkLst>
          <pc:docMk/>
          <pc:sldMk cId="834263377" sldId="259"/>
        </pc:sldMkLst>
        <pc:spChg chg="mod">
          <ac:chgData name="Martin Schray" userId="bf4f4853c980e97a" providerId="LiveId" clId="{F4CCCE35-9831-49B4-A031-25DC280E0E2A}" dt="2023-02-01T00:16:55.406" v="683" actId="20577"/>
          <ac:spMkLst>
            <pc:docMk/>
            <pc:sldMk cId="834263377" sldId="259"/>
            <ac:spMk id="5" creationId="{9CB28A54-6F4D-4791-9AF7-528ACD52CE76}"/>
          </ac:spMkLst>
        </pc:spChg>
      </pc:sldChg>
      <pc:sldChg chg="modSp new mod ord">
        <pc:chgData name="Martin Schray" userId="bf4f4853c980e97a" providerId="LiveId" clId="{F4CCCE35-9831-49B4-A031-25DC280E0E2A}" dt="2023-02-01T01:10:23.574" v="694" actId="20577"/>
        <pc:sldMkLst>
          <pc:docMk/>
          <pc:sldMk cId="1709479183" sldId="267"/>
        </pc:sldMkLst>
        <pc:spChg chg="mod">
          <ac:chgData name="Martin Schray" userId="bf4f4853c980e97a" providerId="LiveId" clId="{F4CCCE35-9831-49B4-A031-25DC280E0E2A}" dt="2023-02-01T00:13:10.684" v="328" actId="20577"/>
          <ac:spMkLst>
            <pc:docMk/>
            <pc:sldMk cId="1709479183" sldId="267"/>
            <ac:spMk id="2" creationId="{D8F79609-8757-3C74-0C71-A242112B0DDB}"/>
          </ac:spMkLst>
        </pc:spChg>
        <pc:spChg chg="mod">
          <ac:chgData name="Martin Schray" userId="bf4f4853c980e97a" providerId="LiveId" clId="{F4CCCE35-9831-49B4-A031-25DC280E0E2A}" dt="2023-02-01T01:10:23.574" v="694" actId="20577"/>
          <ac:spMkLst>
            <pc:docMk/>
            <pc:sldMk cId="1709479183" sldId="267"/>
            <ac:spMk id="3" creationId="{EC6FFDAD-0A77-48AA-E10D-CBF9DFDC5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.agilealliance.org/guide/incremental.html" TargetMode="External"/><Relationship Id="rId2" Type="http://schemas.openxmlformats.org/officeDocument/2006/relationships/hyperlink" Target="https://d.docs.live.net/bf4f4853c980e97a/Documents/Courses/IPRO%20497%20Team%20Software/page~'post~'aa_book~'aa_event_session~'aa_experience_report~'aa_glossary~'aa_research_paper~'aa_video)~tags~(~'invest))~searchTerm~'~sort~false~sortDirection~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What is a user story?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F189-C4AA-4687-BE7D-84B53CAE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356C-F4C6-4EB2-81EE-2E21B60F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3216-8F22-4BCE-8387-78634A22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9" y="151316"/>
            <a:ext cx="7786031" cy="63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90690A-D2DC-449C-9D16-F2A5A1D2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Scrum Ceremonies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A2092D5-9ACF-44FC-8777-F8D0F62DB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873938"/>
            <a:ext cx="5928344" cy="517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DD09BDC-A003-41A4-9CC3-891EA7C39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 backlog and spring backlog contain user stories</a:t>
            </a:r>
          </a:p>
        </p:txBody>
      </p:sp>
    </p:spTree>
    <p:extLst>
      <p:ext uri="{BB962C8B-B14F-4D97-AF65-F5344CB8AC3E}">
        <p14:creationId xmlns:p14="http://schemas.microsoft.com/office/powerpoint/2010/main" val="3594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9609-8757-3C74-0C71-A242112B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 story for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FDAD-0A77-48AA-E10D-CBF9DFDC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852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unit of work (chunk of work) to be done – no more work than can be done during/between this class and the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by an individual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provide details so I know when I am done (called definition of </a:t>
            </a:r>
            <a:r>
              <a:rPr lang="en-US"/>
              <a:t>done or acceptance criterion).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“tasks” or items need to be complete for this to done?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Complete Product Design Doc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every section of the product design doc is complete with relevant and appropriate content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Product design doc is approved by faculty member</a:t>
            </a:r>
          </a:p>
        </p:txBody>
      </p:sp>
    </p:spTree>
    <p:extLst>
      <p:ext uri="{BB962C8B-B14F-4D97-AF65-F5344CB8AC3E}">
        <p14:creationId xmlns:p14="http://schemas.microsoft.com/office/powerpoint/2010/main" val="170947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B28A54-6F4D-4791-9AF7-528ACD5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 story (real world)?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BF3C-D8EE-4349-B7FC-A3CDAE04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mechanism for capturing user requirements - while allow allowing just in time detail to be added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supposed to have just enough detail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are stored in the Product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to be done in this sprint are called "sprint backlog"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its called part of the sprint product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just marked with tag to indicate its in the current sprint (or are in a specific column)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near the "top" of the product backlog (most ready to be used in the next sprint or two) have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F2B2-863D-4D8C-9D47-817BB948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5141-FD63-49B0-8170-9D5EDBF1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Card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the card itself (physical or in software tool)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Conversation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(e.g. the story doesn't have exhaustive detail it will likely require conversation to get to the right level of details)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Confirmation -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acceptance criteria (so when the developer knows when it’s done)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EA0A-6C51-4A02-8796-16DDB8DC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A821-3A26-4824-8A9E-84AD5640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a (who wants to accomplish something)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want to (what they want to accomplish)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that (why they want to accomplish that thing)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CD80-254A-419F-965F-8A84917D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DE78-B7FB-44D1-A385-33147999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a bank customer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want to see my account balance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that I know how much I have to spend on bills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937C-64C6-495B-95C2-44BF3D4B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stories should INVEST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AE3D-8F9C-4AE7-8AB7-2A075FF8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801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 criterion for stories -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What does INVEST Stand For? | Agile Alliance (agilealliance.org)</a:t>
            </a:r>
            <a:endParaRPr lang="en-US" sz="18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good user story should be: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“I”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ndependent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(of all others)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“N”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egotiable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(not a specific contract for features)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“V”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aluable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(or </a:t>
            </a:r>
            <a:r>
              <a:rPr lang="en-US" sz="1800" u="sng" dirty="0">
                <a:solidFill>
                  <a:srgbClr val="0000F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vertical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“E”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stimable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(to a good approximation)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“S” mall (so as to fit within an iteration)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“T”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estable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(in principle, even if there isn’t a test for it yet)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26EC-082D-4250-9B20-3B3AE94B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14B5-9532-4630-9E7D-7DA0690C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986CF-8F22-4BBE-8207-752EECB4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5220"/>
            <a:ext cx="11428330" cy="59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26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{FF63353E-FDD4-4CC5-86E7-64BFC058D2C7}tf56160789_win32</Template>
  <TotalTime>23</TotalTime>
  <Words>441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sofia-pro</vt:lpstr>
      <vt:lpstr>Symbol</vt:lpstr>
      <vt:lpstr>1_RetrospectVTI</vt:lpstr>
      <vt:lpstr>What is a user story?</vt:lpstr>
      <vt:lpstr>Scrum Ceremonies</vt:lpstr>
      <vt:lpstr>What is a user story for this class?</vt:lpstr>
      <vt:lpstr>What is a user story (real world)?</vt:lpstr>
      <vt:lpstr>Story components</vt:lpstr>
      <vt:lpstr>User Story Format</vt:lpstr>
      <vt:lpstr>Example story</vt:lpstr>
      <vt:lpstr>Good stories should INVEST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user story?</dc:title>
  <dc:creator>Martin Schray</dc:creator>
  <cp:lastModifiedBy>Martin Schray</cp:lastModifiedBy>
  <cp:revision>1</cp:revision>
  <dcterms:created xsi:type="dcterms:W3CDTF">2022-01-29T21:42:46Z</dcterms:created>
  <dcterms:modified xsi:type="dcterms:W3CDTF">2023-02-01T01:10:25Z</dcterms:modified>
</cp:coreProperties>
</file>