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111601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27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F2DEEC-CC24-4AC4-B0C6-F347DFCA2188}" type="datetimeFigureOut">
              <a:rPr lang="de-DE" smtClean="0"/>
              <a:t>18.07.2021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1143000"/>
            <a:ext cx="50228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9C4097-A53B-4B0A-94F9-33188104B3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1752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C4097-A53B-4B0A-94F9-33188104B354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2700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5016" y="1122363"/>
            <a:ext cx="8370094" cy="2387600"/>
          </a:xfrm>
        </p:spPr>
        <p:txBody>
          <a:bodyPr anchor="b"/>
          <a:lstStyle>
            <a:lvl1pPr algn="ctr">
              <a:defRPr sz="5492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5016" y="3602038"/>
            <a:ext cx="8370094" cy="1655762"/>
          </a:xfrm>
        </p:spPr>
        <p:txBody>
          <a:bodyPr/>
          <a:lstStyle>
            <a:lvl1pPr marL="0" indent="0" algn="ctr">
              <a:buNone/>
              <a:defRPr sz="2197"/>
            </a:lvl1pPr>
            <a:lvl2pPr marL="418521" indent="0" algn="ctr">
              <a:buNone/>
              <a:defRPr sz="1831"/>
            </a:lvl2pPr>
            <a:lvl3pPr marL="837042" indent="0" algn="ctr">
              <a:buNone/>
              <a:defRPr sz="1648"/>
            </a:lvl3pPr>
            <a:lvl4pPr marL="1255563" indent="0" algn="ctr">
              <a:buNone/>
              <a:defRPr sz="1465"/>
            </a:lvl4pPr>
            <a:lvl5pPr marL="1674084" indent="0" algn="ctr">
              <a:buNone/>
              <a:defRPr sz="1465"/>
            </a:lvl5pPr>
            <a:lvl6pPr marL="2092604" indent="0" algn="ctr">
              <a:buNone/>
              <a:defRPr sz="1465"/>
            </a:lvl6pPr>
            <a:lvl7pPr marL="2511125" indent="0" algn="ctr">
              <a:buNone/>
              <a:defRPr sz="1465"/>
            </a:lvl7pPr>
            <a:lvl8pPr marL="2929646" indent="0" algn="ctr">
              <a:buNone/>
              <a:defRPr sz="1465"/>
            </a:lvl8pPr>
            <a:lvl9pPr marL="3348167" indent="0" algn="ctr">
              <a:buNone/>
              <a:defRPr sz="1465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FE65A-E189-4C35-B9A2-8FFAF2853233}" type="datetimeFigureOut">
              <a:rPr lang="de-DE" smtClean="0"/>
              <a:t>18.07.2021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FBF66-CC86-41B5-9B59-A77B30C11F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3089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FE65A-E189-4C35-B9A2-8FFAF2853233}" type="datetimeFigureOut">
              <a:rPr lang="de-DE" smtClean="0"/>
              <a:t>18.07.2021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FBF66-CC86-41B5-9B59-A77B30C11F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6913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6464" y="365125"/>
            <a:ext cx="2406402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7259" y="365125"/>
            <a:ext cx="7079704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FE65A-E189-4C35-B9A2-8FFAF2853233}" type="datetimeFigureOut">
              <a:rPr lang="de-DE" smtClean="0"/>
              <a:t>18.07.2021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FBF66-CC86-41B5-9B59-A77B30C11F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1280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FE65A-E189-4C35-B9A2-8FFAF2853233}" type="datetimeFigureOut">
              <a:rPr lang="de-DE" smtClean="0"/>
              <a:t>18.07.2021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FBF66-CC86-41B5-9B59-A77B30C11F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3839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446" y="1709739"/>
            <a:ext cx="9625608" cy="2852737"/>
          </a:xfrm>
        </p:spPr>
        <p:txBody>
          <a:bodyPr anchor="b"/>
          <a:lstStyle>
            <a:lvl1pPr>
              <a:defRPr sz="5492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1446" y="4589464"/>
            <a:ext cx="9625608" cy="1500187"/>
          </a:xfrm>
        </p:spPr>
        <p:txBody>
          <a:bodyPr/>
          <a:lstStyle>
            <a:lvl1pPr marL="0" indent="0">
              <a:buNone/>
              <a:defRPr sz="2197">
                <a:solidFill>
                  <a:schemeClr val="tx1">
                    <a:tint val="75000"/>
                  </a:schemeClr>
                </a:solidFill>
              </a:defRPr>
            </a:lvl1pPr>
            <a:lvl2pPr marL="418521" indent="0">
              <a:buNone/>
              <a:defRPr sz="1831">
                <a:solidFill>
                  <a:schemeClr val="tx1">
                    <a:tint val="75000"/>
                  </a:schemeClr>
                </a:solidFill>
              </a:defRPr>
            </a:lvl2pPr>
            <a:lvl3pPr marL="837042" indent="0">
              <a:buNone/>
              <a:defRPr sz="1648">
                <a:solidFill>
                  <a:schemeClr val="tx1">
                    <a:tint val="75000"/>
                  </a:schemeClr>
                </a:solidFill>
              </a:defRPr>
            </a:lvl3pPr>
            <a:lvl4pPr marL="1255563" indent="0">
              <a:buNone/>
              <a:defRPr sz="1465">
                <a:solidFill>
                  <a:schemeClr val="tx1">
                    <a:tint val="75000"/>
                  </a:schemeClr>
                </a:solidFill>
              </a:defRPr>
            </a:lvl4pPr>
            <a:lvl5pPr marL="1674084" indent="0">
              <a:buNone/>
              <a:defRPr sz="1465">
                <a:solidFill>
                  <a:schemeClr val="tx1">
                    <a:tint val="75000"/>
                  </a:schemeClr>
                </a:solidFill>
              </a:defRPr>
            </a:lvl5pPr>
            <a:lvl6pPr marL="2092604" indent="0">
              <a:buNone/>
              <a:defRPr sz="1465">
                <a:solidFill>
                  <a:schemeClr val="tx1">
                    <a:tint val="75000"/>
                  </a:schemeClr>
                </a:solidFill>
              </a:defRPr>
            </a:lvl6pPr>
            <a:lvl7pPr marL="2511125" indent="0">
              <a:buNone/>
              <a:defRPr sz="1465">
                <a:solidFill>
                  <a:schemeClr val="tx1">
                    <a:tint val="75000"/>
                  </a:schemeClr>
                </a:solidFill>
              </a:defRPr>
            </a:lvl7pPr>
            <a:lvl8pPr marL="2929646" indent="0">
              <a:buNone/>
              <a:defRPr sz="1465">
                <a:solidFill>
                  <a:schemeClr val="tx1">
                    <a:tint val="75000"/>
                  </a:schemeClr>
                </a:solidFill>
              </a:defRPr>
            </a:lvl8pPr>
            <a:lvl9pPr marL="3348167" indent="0">
              <a:buNone/>
              <a:defRPr sz="14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FE65A-E189-4C35-B9A2-8FFAF2853233}" type="datetimeFigureOut">
              <a:rPr lang="de-DE" smtClean="0"/>
              <a:t>18.07.2021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FBF66-CC86-41B5-9B59-A77B30C11F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3961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7259" y="1825625"/>
            <a:ext cx="4743053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9813" y="1825625"/>
            <a:ext cx="4743053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FE65A-E189-4C35-B9A2-8FFAF2853233}" type="datetimeFigureOut">
              <a:rPr lang="de-DE" smtClean="0"/>
              <a:t>18.07.2021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FBF66-CC86-41B5-9B59-A77B30C11F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8409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712" y="365126"/>
            <a:ext cx="9625608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712" y="1681163"/>
            <a:ext cx="4721256" cy="823912"/>
          </a:xfrm>
        </p:spPr>
        <p:txBody>
          <a:bodyPr anchor="b"/>
          <a:lstStyle>
            <a:lvl1pPr marL="0" indent="0">
              <a:buNone/>
              <a:defRPr sz="2197" b="1"/>
            </a:lvl1pPr>
            <a:lvl2pPr marL="418521" indent="0">
              <a:buNone/>
              <a:defRPr sz="1831" b="1"/>
            </a:lvl2pPr>
            <a:lvl3pPr marL="837042" indent="0">
              <a:buNone/>
              <a:defRPr sz="1648" b="1"/>
            </a:lvl3pPr>
            <a:lvl4pPr marL="1255563" indent="0">
              <a:buNone/>
              <a:defRPr sz="1465" b="1"/>
            </a:lvl4pPr>
            <a:lvl5pPr marL="1674084" indent="0">
              <a:buNone/>
              <a:defRPr sz="1465" b="1"/>
            </a:lvl5pPr>
            <a:lvl6pPr marL="2092604" indent="0">
              <a:buNone/>
              <a:defRPr sz="1465" b="1"/>
            </a:lvl6pPr>
            <a:lvl7pPr marL="2511125" indent="0">
              <a:buNone/>
              <a:defRPr sz="1465" b="1"/>
            </a:lvl7pPr>
            <a:lvl8pPr marL="2929646" indent="0">
              <a:buNone/>
              <a:defRPr sz="1465" b="1"/>
            </a:lvl8pPr>
            <a:lvl9pPr marL="3348167" indent="0">
              <a:buNone/>
              <a:defRPr sz="1465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712" y="2505075"/>
            <a:ext cx="4721256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49813" y="1681163"/>
            <a:ext cx="4744507" cy="823912"/>
          </a:xfrm>
        </p:spPr>
        <p:txBody>
          <a:bodyPr anchor="b"/>
          <a:lstStyle>
            <a:lvl1pPr marL="0" indent="0">
              <a:buNone/>
              <a:defRPr sz="2197" b="1"/>
            </a:lvl1pPr>
            <a:lvl2pPr marL="418521" indent="0">
              <a:buNone/>
              <a:defRPr sz="1831" b="1"/>
            </a:lvl2pPr>
            <a:lvl3pPr marL="837042" indent="0">
              <a:buNone/>
              <a:defRPr sz="1648" b="1"/>
            </a:lvl3pPr>
            <a:lvl4pPr marL="1255563" indent="0">
              <a:buNone/>
              <a:defRPr sz="1465" b="1"/>
            </a:lvl4pPr>
            <a:lvl5pPr marL="1674084" indent="0">
              <a:buNone/>
              <a:defRPr sz="1465" b="1"/>
            </a:lvl5pPr>
            <a:lvl6pPr marL="2092604" indent="0">
              <a:buNone/>
              <a:defRPr sz="1465" b="1"/>
            </a:lvl6pPr>
            <a:lvl7pPr marL="2511125" indent="0">
              <a:buNone/>
              <a:defRPr sz="1465" b="1"/>
            </a:lvl7pPr>
            <a:lvl8pPr marL="2929646" indent="0">
              <a:buNone/>
              <a:defRPr sz="1465" b="1"/>
            </a:lvl8pPr>
            <a:lvl9pPr marL="3348167" indent="0">
              <a:buNone/>
              <a:defRPr sz="1465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49813" y="2505075"/>
            <a:ext cx="474450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FE65A-E189-4C35-B9A2-8FFAF2853233}" type="datetimeFigureOut">
              <a:rPr lang="de-DE" smtClean="0"/>
              <a:t>18.07.2021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FBF66-CC86-41B5-9B59-A77B30C11F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6307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FE65A-E189-4C35-B9A2-8FFAF2853233}" type="datetimeFigureOut">
              <a:rPr lang="de-DE" smtClean="0"/>
              <a:t>18.07.2021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FBF66-CC86-41B5-9B59-A77B30C11F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1259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FE65A-E189-4C35-B9A2-8FFAF2853233}" type="datetimeFigureOut">
              <a:rPr lang="de-DE" smtClean="0"/>
              <a:t>18.07.2021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FBF66-CC86-41B5-9B59-A77B30C11F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8939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713" y="457200"/>
            <a:ext cx="3599430" cy="1600200"/>
          </a:xfrm>
        </p:spPr>
        <p:txBody>
          <a:bodyPr anchor="b"/>
          <a:lstStyle>
            <a:lvl1pPr>
              <a:defRPr sz="292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4507" y="987426"/>
            <a:ext cx="5649813" cy="4873625"/>
          </a:xfrm>
        </p:spPr>
        <p:txBody>
          <a:bodyPr/>
          <a:lstStyle>
            <a:lvl1pPr>
              <a:defRPr sz="2929"/>
            </a:lvl1pPr>
            <a:lvl2pPr>
              <a:defRPr sz="2563"/>
            </a:lvl2pPr>
            <a:lvl3pPr>
              <a:defRPr sz="2197"/>
            </a:lvl3pPr>
            <a:lvl4pPr>
              <a:defRPr sz="1831"/>
            </a:lvl4pPr>
            <a:lvl5pPr>
              <a:defRPr sz="1831"/>
            </a:lvl5pPr>
            <a:lvl6pPr>
              <a:defRPr sz="1831"/>
            </a:lvl6pPr>
            <a:lvl7pPr>
              <a:defRPr sz="1831"/>
            </a:lvl7pPr>
            <a:lvl8pPr>
              <a:defRPr sz="1831"/>
            </a:lvl8pPr>
            <a:lvl9pPr>
              <a:defRPr sz="1831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713" y="2057400"/>
            <a:ext cx="3599430" cy="3811588"/>
          </a:xfrm>
        </p:spPr>
        <p:txBody>
          <a:bodyPr/>
          <a:lstStyle>
            <a:lvl1pPr marL="0" indent="0">
              <a:buNone/>
              <a:defRPr sz="1465"/>
            </a:lvl1pPr>
            <a:lvl2pPr marL="418521" indent="0">
              <a:buNone/>
              <a:defRPr sz="1282"/>
            </a:lvl2pPr>
            <a:lvl3pPr marL="837042" indent="0">
              <a:buNone/>
              <a:defRPr sz="1098"/>
            </a:lvl3pPr>
            <a:lvl4pPr marL="1255563" indent="0">
              <a:buNone/>
              <a:defRPr sz="915"/>
            </a:lvl4pPr>
            <a:lvl5pPr marL="1674084" indent="0">
              <a:buNone/>
              <a:defRPr sz="915"/>
            </a:lvl5pPr>
            <a:lvl6pPr marL="2092604" indent="0">
              <a:buNone/>
              <a:defRPr sz="915"/>
            </a:lvl6pPr>
            <a:lvl7pPr marL="2511125" indent="0">
              <a:buNone/>
              <a:defRPr sz="915"/>
            </a:lvl7pPr>
            <a:lvl8pPr marL="2929646" indent="0">
              <a:buNone/>
              <a:defRPr sz="915"/>
            </a:lvl8pPr>
            <a:lvl9pPr marL="3348167" indent="0">
              <a:buNone/>
              <a:defRPr sz="91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FE65A-E189-4C35-B9A2-8FFAF2853233}" type="datetimeFigureOut">
              <a:rPr lang="de-DE" smtClean="0"/>
              <a:t>18.07.2021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FBF66-CC86-41B5-9B59-A77B30C11F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6510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713" y="457200"/>
            <a:ext cx="3599430" cy="1600200"/>
          </a:xfrm>
        </p:spPr>
        <p:txBody>
          <a:bodyPr anchor="b"/>
          <a:lstStyle>
            <a:lvl1pPr>
              <a:defRPr sz="292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44507" y="987426"/>
            <a:ext cx="5649813" cy="4873625"/>
          </a:xfrm>
        </p:spPr>
        <p:txBody>
          <a:bodyPr anchor="t"/>
          <a:lstStyle>
            <a:lvl1pPr marL="0" indent="0">
              <a:buNone/>
              <a:defRPr sz="2929"/>
            </a:lvl1pPr>
            <a:lvl2pPr marL="418521" indent="0">
              <a:buNone/>
              <a:defRPr sz="2563"/>
            </a:lvl2pPr>
            <a:lvl3pPr marL="837042" indent="0">
              <a:buNone/>
              <a:defRPr sz="2197"/>
            </a:lvl3pPr>
            <a:lvl4pPr marL="1255563" indent="0">
              <a:buNone/>
              <a:defRPr sz="1831"/>
            </a:lvl4pPr>
            <a:lvl5pPr marL="1674084" indent="0">
              <a:buNone/>
              <a:defRPr sz="1831"/>
            </a:lvl5pPr>
            <a:lvl6pPr marL="2092604" indent="0">
              <a:buNone/>
              <a:defRPr sz="1831"/>
            </a:lvl6pPr>
            <a:lvl7pPr marL="2511125" indent="0">
              <a:buNone/>
              <a:defRPr sz="1831"/>
            </a:lvl7pPr>
            <a:lvl8pPr marL="2929646" indent="0">
              <a:buNone/>
              <a:defRPr sz="1831"/>
            </a:lvl8pPr>
            <a:lvl9pPr marL="3348167" indent="0">
              <a:buNone/>
              <a:defRPr sz="1831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713" y="2057400"/>
            <a:ext cx="3599430" cy="3811588"/>
          </a:xfrm>
        </p:spPr>
        <p:txBody>
          <a:bodyPr/>
          <a:lstStyle>
            <a:lvl1pPr marL="0" indent="0">
              <a:buNone/>
              <a:defRPr sz="1465"/>
            </a:lvl1pPr>
            <a:lvl2pPr marL="418521" indent="0">
              <a:buNone/>
              <a:defRPr sz="1282"/>
            </a:lvl2pPr>
            <a:lvl3pPr marL="837042" indent="0">
              <a:buNone/>
              <a:defRPr sz="1098"/>
            </a:lvl3pPr>
            <a:lvl4pPr marL="1255563" indent="0">
              <a:buNone/>
              <a:defRPr sz="915"/>
            </a:lvl4pPr>
            <a:lvl5pPr marL="1674084" indent="0">
              <a:buNone/>
              <a:defRPr sz="915"/>
            </a:lvl5pPr>
            <a:lvl6pPr marL="2092604" indent="0">
              <a:buNone/>
              <a:defRPr sz="915"/>
            </a:lvl6pPr>
            <a:lvl7pPr marL="2511125" indent="0">
              <a:buNone/>
              <a:defRPr sz="915"/>
            </a:lvl7pPr>
            <a:lvl8pPr marL="2929646" indent="0">
              <a:buNone/>
              <a:defRPr sz="915"/>
            </a:lvl8pPr>
            <a:lvl9pPr marL="3348167" indent="0">
              <a:buNone/>
              <a:defRPr sz="91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FE65A-E189-4C35-B9A2-8FFAF2853233}" type="datetimeFigureOut">
              <a:rPr lang="de-DE" smtClean="0"/>
              <a:t>18.07.2021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FBF66-CC86-41B5-9B59-A77B30C11F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8749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7259" y="365126"/>
            <a:ext cx="962560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7259" y="1825625"/>
            <a:ext cx="962560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259" y="6356351"/>
            <a:ext cx="25110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FE65A-E189-4C35-B9A2-8FFAF2853233}" type="datetimeFigureOut">
              <a:rPr lang="de-DE" smtClean="0"/>
              <a:t>18.07.2021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96792" y="6356351"/>
            <a:ext cx="37665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1838" y="6356351"/>
            <a:ext cx="25110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FBF66-CC86-41B5-9B59-A77B30C11F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5421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37042" rtl="0" eaLnBrk="1" latinLnBrk="0" hangingPunct="1">
        <a:lnSpc>
          <a:spcPct val="90000"/>
        </a:lnSpc>
        <a:spcBef>
          <a:spcPct val="0"/>
        </a:spcBef>
        <a:buNone/>
        <a:defRPr sz="402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9260" indent="-209260" algn="l" defTabSz="837042" rtl="0" eaLnBrk="1" latinLnBrk="0" hangingPunct="1">
        <a:lnSpc>
          <a:spcPct val="90000"/>
        </a:lnSpc>
        <a:spcBef>
          <a:spcPts val="915"/>
        </a:spcBef>
        <a:buFont typeface="Arial" panose="020B0604020202020204" pitchFamily="34" charset="0"/>
        <a:buChar char="•"/>
        <a:defRPr sz="2563" kern="1200">
          <a:solidFill>
            <a:schemeClr val="tx1"/>
          </a:solidFill>
          <a:latin typeface="+mn-lt"/>
          <a:ea typeface="+mn-ea"/>
          <a:cs typeface="+mn-cs"/>
        </a:defRPr>
      </a:lvl1pPr>
      <a:lvl2pPr marL="627781" indent="-209260" algn="l" defTabSz="837042" rtl="0" eaLnBrk="1" latinLnBrk="0" hangingPunct="1">
        <a:lnSpc>
          <a:spcPct val="90000"/>
        </a:lnSpc>
        <a:spcBef>
          <a:spcPts val="458"/>
        </a:spcBef>
        <a:buFont typeface="Arial" panose="020B0604020202020204" pitchFamily="34" charset="0"/>
        <a:buChar char="•"/>
        <a:defRPr sz="2197" kern="1200">
          <a:solidFill>
            <a:schemeClr val="tx1"/>
          </a:solidFill>
          <a:latin typeface="+mn-lt"/>
          <a:ea typeface="+mn-ea"/>
          <a:cs typeface="+mn-cs"/>
        </a:defRPr>
      </a:lvl2pPr>
      <a:lvl3pPr marL="1046302" indent="-209260" algn="l" defTabSz="837042" rtl="0" eaLnBrk="1" latinLnBrk="0" hangingPunct="1">
        <a:lnSpc>
          <a:spcPct val="90000"/>
        </a:lnSpc>
        <a:spcBef>
          <a:spcPts val="458"/>
        </a:spcBef>
        <a:buFont typeface="Arial" panose="020B0604020202020204" pitchFamily="34" charset="0"/>
        <a:buChar char="•"/>
        <a:defRPr sz="1831" kern="1200">
          <a:solidFill>
            <a:schemeClr val="tx1"/>
          </a:solidFill>
          <a:latin typeface="+mn-lt"/>
          <a:ea typeface="+mn-ea"/>
          <a:cs typeface="+mn-cs"/>
        </a:defRPr>
      </a:lvl3pPr>
      <a:lvl4pPr marL="1464823" indent="-209260" algn="l" defTabSz="837042" rtl="0" eaLnBrk="1" latinLnBrk="0" hangingPunct="1">
        <a:lnSpc>
          <a:spcPct val="90000"/>
        </a:lnSpc>
        <a:spcBef>
          <a:spcPts val="458"/>
        </a:spcBef>
        <a:buFont typeface="Arial" panose="020B0604020202020204" pitchFamily="34" charset="0"/>
        <a:buChar char="•"/>
        <a:defRPr sz="1648" kern="1200">
          <a:solidFill>
            <a:schemeClr val="tx1"/>
          </a:solidFill>
          <a:latin typeface="+mn-lt"/>
          <a:ea typeface="+mn-ea"/>
          <a:cs typeface="+mn-cs"/>
        </a:defRPr>
      </a:lvl4pPr>
      <a:lvl5pPr marL="1883344" indent="-209260" algn="l" defTabSz="837042" rtl="0" eaLnBrk="1" latinLnBrk="0" hangingPunct="1">
        <a:lnSpc>
          <a:spcPct val="90000"/>
        </a:lnSpc>
        <a:spcBef>
          <a:spcPts val="458"/>
        </a:spcBef>
        <a:buFont typeface="Arial" panose="020B0604020202020204" pitchFamily="34" charset="0"/>
        <a:buChar char="•"/>
        <a:defRPr sz="1648" kern="1200">
          <a:solidFill>
            <a:schemeClr val="tx1"/>
          </a:solidFill>
          <a:latin typeface="+mn-lt"/>
          <a:ea typeface="+mn-ea"/>
          <a:cs typeface="+mn-cs"/>
        </a:defRPr>
      </a:lvl5pPr>
      <a:lvl6pPr marL="2301865" indent="-209260" algn="l" defTabSz="837042" rtl="0" eaLnBrk="1" latinLnBrk="0" hangingPunct="1">
        <a:lnSpc>
          <a:spcPct val="90000"/>
        </a:lnSpc>
        <a:spcBef>
          <a:spcPts val="458"/>
        </a:spcBef>
        <a:buFont typeface="Arial" panose="020B0604020202020204" pitchFamily="34" charset="0"/>
        <a:buChar char="•"/>
        <a:defRPr sz="1648" kern="1200">
          <a:solidFill>
            <a:schemeClr val="tx1"/>
          </a:solidFill>
          <a:latin typeface="+mn-lt"/>
          <a:ea typeface="+mn-ea"/>
          <a:cs typeface="+mn-cs"/>
        </a:defRPr>
      </a:lvl6pPr>
      <a:lvl7pPr marL="2720386" indent="-209260" algn="l" defTabSz="837042" rtl="0" eaLnBrk="1" latinLnBrk="0" hangingPunct="1">
        <a:lnSpc>
          <a:spcPct val="90000"/>
        </a:lnSpc>
        <a:spcBef>
          <a:spcPts val="458"/>
        </a:spcBef>
        <a:buFont typeface="Arial" panose="020B0604020202020204" pitchFamily="34" charset="0"/>
        <a:buChar char="•"/>
        <a:defRPr sz="1648" kern="1200">
          <a:solidFill>
            <a:schemeClr val="tx1"/>
          </a:solidFill>
          <a:latin typeface="+mn-lt"/>
          <a:ea typeface="+mn-ea"/>
          <a:cs typeface="+mn-cs"/>
        </a:defRPr>
      </a:lvl7pPr>
      <a:lvl8pPr marL="3138907" indent="-209260" algn="l" defTabSz="837042" rtl="0" eaLnBrk="1" latinLnBrk="0" hangingPunct="1">
        <a:lnSpc>
          <a:spcPct val="90000"/>
        </a:lnSpc>
        <a:spcBef>
          <a:spcPts val="458"/>
        </a:spcBef>
        <a:buFont typeface="Arial" panose="020B0604020202020204" pitchFamily="34" charset="0"/>
        <a:buChar char="•"/>
        <a:defRPr sz="1648" kern="1200">
          <a:solidFill>
            <a:schemeClr val="tx1"/>
          </a:solidFill>
          <a:latin typeface="+mn-lt"/>
          <a:ea typeface="+mn-ea"/>
          <a:cs typeface="+mn-cs"/>
        </a:defRPr>
      </a:lvl8pPr>
      <a:lvl9pPr marL="3557427" indent="-209260" algn="l" defTabSz="837042" rtl="0" eaLnBrk="1" latinLnBrk="0" hangingPunct="1">
        <a:lnSpc>
          <a:spcPct val="90000"/>
        </a:lnSpc>
        <a:spcBef>
          <a:spcPts val="458"/>
        </a:spcBef>
        <a:buFont typeface="Arial" panose="020B0604020202020204" pitchFamily="34" charset="0"/>
        <a:buChar char="•"/>
        <a:defRPr sz="164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37042" rtl="0" eaLnBrk="1" latinLnBrk="0" hangingPunct="1">
        <a:defRPr sz="1648" kern="1200">
          <a:solidFill>
            <a:schemeClr val="tx1"/>
          </a:solidFill>
          <a:latin typeface="+mn-lt"/>
          <a:ea typeface="+mn-ea"/>
          <a:cs typeface="+mn-cs"/>
        </a:defRPr>
      </a:lvl1pPr>
      <a:lvl2pPr marL="418521" algn="l" defTabSz="837042" rtl="0" eaLnBrk="1" latinLnBrk="0" hangingPunct="1">
        <a:defRPr sz="1648" kern="1200">
          <a:solidFill>
            <a:schemeClr val="tx1"/>
          </a:solidFill>
          <a:latin typeface="+mn-lt"/>
          <a:ea typeface="+mn-ea"/>
          <a:cs typeface="+mn-cs"/>
        </a:defRPr>
      </a:lvl2pPr>
      <a:lvl3pPr marL="837042" algn="l" defTabSz="837042" rtl="0" eaLnBrk="1" latinLnBrk="0" hangingPunct="1">
        <a:defRPr sz="1648" kern="1200">
          <a:solidFill>
            <a:schemeClr val="tx1"/>
          </a:solidFill>
          <a:latin typeface="+mn-lt"/>
          <a:ea typeface="+mn-ea"/>
          <a:cs typeface="+mn-cs"/>
        </a:defRPr>
      </a:lvl3pPr>
      <a:lvl4pPr marL="1255563" algn="l" defTabSz="837042" rtl="0" eaLnBrk="1" latinLnBrk="0" hangingPunct="1">
        <a:defRPr sz="1648" kern="1200">
          <a:solidFill>
            <a:schemeClr val="tx1"/>
          </a:solidFill>
          <a:latin typeface="+mn-lt"/>
          <a:ea typeface="+mn-ea"/>
          <a:cs typeface="+mn-cs"/>
        </a:defRPr>
      </a:lvl4pPr>
      <a:lvl5pPr marL="1674084" algn="l" defTabSz="837042" rtl="0" eaLnBrk="1" latinLnBrk="0" hangingPunct="1">
        <a:defRPr sz="1648" kern="1200">
          <a:solidFill>
            <a:schemeClr val="tx1"/>
          </a:solidFill>
          <a:latin typeface="+mn-lt"/>
          <a:ea typeface="+mn-ea"/>
          <a:cs typeface="+mn-cs"/>
        </a:defRPr>
      </a:lvl5pPr>
      <a:lvl6pPr marL="2092604" algn="l" defTabSz="837042" rtl="0" eaLnBrk="1" latinLnBrk="0" hangingPunct="1">
        <a:defRPr sz="1648" kern="1200">
          <a:solidFill>
            <a:schemeClr val="tx1"/>
          </a:solidFill>
          <a:latin typeface="+mn-lt"/>
          <a:ea typeface="+mn-ea"/>
          <a:cs typeface="+mn-cs"/>
        </a:defRPr>
      </a:lvl6pPr>
      <a:lvl7pPr marL="2511125" algn="l" defTabSz="837042" rtl="0" eaLnBrk="1" latinLnBrk="0" hangingPunct="1">
        <a:defRPr sz="1648" kern="1200">
          <a:solidFill>
            <a:schemeClr val="tx1"/>
          </a:solidFill>
          <a:latin typeface="+mn-lt"/>
          <a:ea typeface="+mn-ea"/>
          <a:cs typeface="+mn-cs"/>
        </a:defRPr>
      </a:lvl7pPr>
      <a:lvl8pPr marL="2929646" algn="l" defTabSz="837042" rtl="0" eaLnBrk="1" latinLnBrk="0" hangingPunct="1">
        <a:defRPr sz="1648" kern="1200">
          <a:solidFill>
            <a:schemeClr val="tx1"/>
          </a:solidFill>
          <a:latin typeface="+mn-lt"/>
          <a:ea typeface="+mn-ea"/>
          <a:cs typeface="+mn-cs"/>
        </a:defRPr>
      </a:lvl8pPr>
      <a:lvl9pPr marL="3348167" algn="l" defTabSz="837042" rtl="0" eaLnBrk="1" latinLnBrk="0" hangingPunct="1">
        <a:defRPr sz="164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Schnee, draußen, Natur enthält.&#10;&#10;Automatisch generierte Beschreibung">
            <a:extLst>
              <a:ext uri="{FF2B5EF4-FFF2-40B4-BE49-F238E27FC236}">
                <a16:creationId xmlns:a16="http://schemas.microsoft.com/office/drawing/2014/main" id="{B6AB1464-04B5-4F88-8747-84077F4A52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" y="0"/>
            <a:ext cx="3761647" cy="333460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CE80ECAE-88A2-459D-B774-4750CF50E7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801" y="-1212"/>
            <a:ext cx="3686659" cy="3334601"/>
          </a:xfrm>
          <a:prstGeom prst="rect">
            <a:avLst/>
          </a:prstGeom>
        </p:spPr>
      </p:pic>
      <p:pic>
        <p:nvPicPr>
          <p:cNvPr id="9" name="Grafik 8" descr="Ein Bild, das draußen, Sport, schwimmend enthält.&#10;&#10;Automatisch generierte Beschreibung">
            <a:extLst>
              <a:ext uri="{FF2B5EF4-FFF2-40B4-BE49-F238E27FC236}">
                <a16:creationId xmlns:a16="http://schemas.microsoft.com/office/drawing/2014/main" id="{62CBD7CC-78C1-4CBD-A842-D50DC0099E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564" y="0"/>
            <a:ext cx="3572449" cy="3335812"/>
          </a:xfrm>
          <a:prstGeom prst="rect">
            <a:avLst/>
          </a:prstGeom>
        </p:spPr>
      </p:pic>
      <p:pic>
        <p:nvPicPr>
          <p:cNvPr id="11" name="Grafik 10" descr="Ein Bild, das Schnee, Wasserfall enthält.&#10;&#10;Automatisch generierte Beschreibung">
            <a:extLst>
              <a:ext uri="{FF2B5EF4-FFF2-40B4-BE49-F238E27FC236}">
                <a16:creationId xmlns:a16="http://schemas.microsoft.com/office/drawing/2014/main" id="{CDAAD626-EFF4-432C-BB34-1A5A9FF0569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00"/>
          <a:stretch/>
        </p:blipFill>
        <p:spPr>
          <a:xfrm>
            <a:off x="-38054" y="3390900"/>
            <a:ext cx="3818751" cy="3385221"/>
          </a:xfrm>
          <a:prstGeom prst="rect">
            <a:avLst/>
          </a:prstGeom>
        </p:spPr>
      </p:pic>
      <p:pic>
        <p:nvPicPr>
          <p:cNvPr id="13" name="Grafik 12" descr="Ein Bild, das draußen, Natur enthält.&#10;&#10;Automatisch generierte Beschreibung">
            <a:extLst>
              <a:ext uri="{FF2B5EF4-FFF2-40B4-BE49-F238E27FC236}">
                <a16:creationId xmlns:a16="http://schemas.microsoft.com/office/drawing/2014/main" id="{4D66405F-D53A-492F-A7BC-4A76EDB1030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7325" y="3379690"/>
            <a:ext cx="3686659" cy="3468785"/>
          </a:xfrm>
          <a:prstGeom prst="rect">
            <a:avLst/>
          </a:prstGeom>
        </p:spPr>
      </p:pic>
      <p:pic>
        <p:nvPicPr>
          <p:cNvPr id="15" name="Grafik 14" descr="Ein Bild, das draußen enthält.&#10;&#10;Automatisch generierte Beschreibung">
            <a:extLst>
              <a:ext uri="{FF2B5EF4-FFF2-40B4-BE49-F238E27FC236}">
                <a16:creationId xmlns:a16="http://schemas.microsoft.com/office/drawing/2014/main" id="{A92EB033-9B5A-45DE-9C25-6E2CBA35908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677" y="3390900"/>
            <a:ext cx="3572448" cy="3426635"/>
          </a:xfrm>
          <a:prstGeom prst="rect">
            <a:avLst/>
          </a:prstGeom>
        </p:spPr>
      </p:pic>
      <p:sp>
        <p:nvSpPr>
          <p:cNvPr id="16" name="Rechteck 15">
            <a:extLst>
              <a:ext uri="{FF2B5EF4-FFF2-40B4-BE49-F238E27FC236}">
                <a16:creationId xmlns:a16="http://schemas.microsoft.com/office/drawing/2014/main" id="{C00B35BE-3953-4150-8F26-1B494699E67E}"/>
              </a:ext>
            </a:extLst>
          </p:cNvPr>
          <p:cNvSpPr/>
          <p:nvPr/>
        </p:nvSpPr>
        <p:spPr>
          <a:xfrm>
            <a:off x="0" y="3324586"/>
            <a:ext cx="11160125" cy="638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EC2C5BF5-D1EE-4462-9FB7-4A2830A754ED}"/>
              </a:ext>
            </a:extLst>
          </p:cNvPr>
          <p:cNvSpPr/>
          <p:nvPr/>
        </p:nvSpPr>
        <p:spPr>
          <a:xfrm>
            <a:off x="3771150" y="-1212"/>
            <a:ext cx="70063" cy="68496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96E1EEAB-8621-4BAC-BC62-881BE8A393C2}"/>
              </a:ext>
            </a:extLst>
          </p:cNvPr>
          <p:cNvSpPr/>
          <p:nvPr/>
        </p:nvSpPr>
        <p:spPr>
          <a:xfrm>
            <a:off x="7524460" y="-1213"/>
            <a:ext cx="70063" cy="68496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CEA1F443-010E-41D3-9432-3768151D72DF}"/>
              </a:ext>
            </a:extLst>
          </p:cNvPr>
          <p:cNvSpPr/>
          <p:nvPr/>
        </p:nvSpPr>
        <p:spPr>
          <a:xfrm>
            <a:off x="-38054" y="6769627"/>
            <a:ext cx="11217229" cy="1339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D3263E40-8FAA-4225-8803-C67AAE3C3DD9}"/>
              </a:ext>
            </a:extLst>
          </p:cNvPr>
          <p:cNvSpPr/>
          <p:nvPr/>
        </p:nvSpPr>
        <p:spPr>
          <a:xfrm>
            <a:off x="87903" y="79095"/>
            <a:ext cx="232559" cy="2532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>
                <a:solidFill>
                  <a:schemeClr val="tx1"/>
                </a:solidFill>
              </a:rPr>
              <a:t>A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2DB8D720-D912-424C-B18C-F55C77A55F54}"/>
              </a:ext>
            </a:extLst>
          </p:cNvPr>
          <p:cNvSpPr/>
          <p:nvPr/>
        </p:nvSpPr>
        <p:spPr>
          <a:xfrm>
            <a:off x="3907864" y="79095"/>
            <a:ext cx="232559" cy="2532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>
                <a:solidFill>
                  <a:schemeClr val="tx1"/>
                </a:solidFill>
              </a:rPr>
              <a:t>B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89DD3A73-8025-4A06-9698-CEC1A074E255}"/>
              </a:ext>
            </a:extLst>
          </p:cNvPr>
          <p:cNvSpPr/>
          <p:nvPr/>
        </p:nvSpPr>
        <p:spPr>
          <a:xfrm>
            <a:off x="7651627" y="79095"/>
            <a:ext cx="232559" cy="2532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>
                <a:solidFill>
                  <a:schemeClr val="tx1"/>
                </a:solidFill>
              </a:rPr>
              <a:t>C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25" name="Rechteck: abgerundete Ecken 24">
            <a:extLst>
              <a:ext uri="{FF2B5EF4-FFF2-40B4-BE49-F238E27FC236}">
                <a16:creationId xmlns:a16="http://schemas.microsoft.com/office/drawing/2014/main" id="{DF22C3BE-0080-4AE6-8E2B-93529B37E0C6}"/>
              </a:ext>
            </a:extLst>
          </p:cNvPr>
          <p:cNvSpPr/>
          <p:nvPr/>
        </p:nvSpPr>
        <p:spPr>
          <a:xfrm>
            <a:off x="87903" y="3457822"/>
            <a:ext cx="232559" cy="2532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>
                <a:solidFill>
                  <a:schemeClr val="tx1"/>
                </a:solidFill>
              </a:rPr>
              <a:t>D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26" name="Rechteck: abgerundete Ecken 25">
            <a:extLst>
              <a:ext uri="{FF2B5EF4-FFF2-40B4-BE49-F238E27FC236}">
                <a16:creationId xmlns:a16="http://schemas.microsoft.com/office/drawing/2014/main" id="{89794F94-7193-4DE1-8705-24FB724819B5}"/>
              </a:ext>
            </a:extLst>
          </p:cNvPr>
          <p:cNvSpPr/>
          <p:nvPr/>
        </p:nvSpPr>
        <p:spPr>
          <a:xfrm>
            <a:off x="3907864" y="3457822"/>
            <a:ext cx="232559" cy="2532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>
                <a:solidFill>
                  <a:schemeClr val="tx1"/>
                </a:solidFill>
              </a:rPr>
              <a:t>E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6B56B8D8-782F-4A1A-A4BB-07A61E8EF74B}"/>
              </a:ext>
            </a:extLst>
          </p:cNvPr>
          <p:cNvSpPr/>
          <p:nvPr/>
        </p:nvSpPr>
        <p:spPr>
          <a:xfrm>
            <a:off x="7651627" y="3457822"/>
            <a:ext cx="232559" cy="2532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>
                <a:solidFill>
                  <a:schemeClr val="tx1"/>
                </a:solidFill>
              </a:rPr>
              <a:t>F</a:t>
            </a:r>
            <a:endParaRPr lang="de-D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7072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</Words>
  <Application>Microsoft Office PowerPoint</Application>
  <PresentationFormat>Benutzerdefiniert</PresentationFormat>
  <Paragraphs>7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Marco Schulz</dc:creator>
  <cp:lastModifiedBy>Marco Schulz</cp:lastModifiedBy>
  <cp:revision>3</cp:revision>
  <dcterms:created xsi:type="dcterms:W3CDTF">2021-07-18T15:24:02Z</dcterms:created>
  <dcterms:modified xsi:type="dcterms:W3CDTF">2021-07-18T15:38:19Z</dcterms:modified>
</cp:coreProperties>
</file>