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glb" ContentType="model/gltf.binary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6" r:id="rId4"/>
    <p:sldId id="257" r:id="rId5"/>
    <p:sldId id="262" r:id="rId6"/>
    <p:sldId id="259" r:id="rId7"/>
    <p:sldId id="258" r:id="rId8"/>
    <p:sldId id="263" r:id="rId9"/>
    <p:sldId id="264" r:id="rId10"/>
    <p:sldId id="265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1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92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4" Type="http://schemas.openxmlformats.org/officeDocument/2006/relationships/hyperlink" Target="https://www.remix3d.com/details/G009SXQ93M7K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DA62BBD-6FC6-48F1-99F7-C5D424130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4957" y="4567238"/>
            <a:ext cx="8791575" cy="1655762"/>
          </a:xfrm>
        </p:spPr>
        <p:txBody>
          <a:bodyPr/>
          <a:lstStyle/>
          <a:p>
            <a:pPr algn="ctr"/>
            <a:r>
              <a:rPr lang="en-US" dirty="0"/>
              <a:t>TEAM ZERO STUDIOS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919" y="1964797"/>
            <a:ext cx="380365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61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FE4AFB-A50B-4CC9-871B-4E1E581B2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Lucky Today!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A3858E-5528-4D2B-BAA2-9AF168D6C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dirty="0" err="1" smtClean="0"/>
              <a:t>UPlay</a:t>
            </a:r>
            <a:r>
              <a:rPr lang="en-US" dirty="0" smtClean="0"/>
              <a:t> Lottery </a:t>
            </a:r>
            <a:r>
              <a:rPr lang="en-US" dirty="0"/>
              <a:t>on your iPhone, and discover a better way to play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9786C6A-EB7F-447A-8D5F-BCBD04104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1" y="3638358"/>
            <a:ext cx="7061199" cy="25677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9988550"/>
            <a:ext cx="380365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31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7A854A-701C-4F90-A9F6-DA2D874FD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439785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Team Zero Studios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0FBF9F-662E-491C-AA4A-9F102CD12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757487"/>
            <a:ext cx="9905999" cy="354171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Paul Christian</a:t>
            </a:r>
          </a:p>
          <a:p>
            <a:pPr marL="0" indent="0" algn="ctr">
              <a:buNone/>
            </a:pPr>
            <a:r>
              <a:rPr lang="en-US" dirty="0"/>
              <a:t>Matthew Schwartz</a:t>
            </a:r>
          </a:p>
          <a:p>
            <a:pPr marL="0" indent="0" algn="ctr">
              <a:buNone/>
            </a:pPr>
            <a:r>
              <a:rPr lang="en-US" dirty="0"/>
              <a:t>Al </a:t>
            </a:r>
            <a:r>
              <a:rPr lang="en-US" dirty="0" err="1"/>
              <a:t>Mair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Albert Diaz</a:t>
            </a:r>
          </a:p>
          <a:p>
            <a:pPr marL="0" indent="0" algn="ctr">
              <a:buNone/>
            </a:pPr>
            <a:r>
              <a:rPr lang="en-US" dirty="0"/>
              <a:t>Brian Martinez</a:t>
            </a:r>
          </a:p>
        </p:txBody>
      </p:sp>
    </p:spTree>
    <p:extLst>
      <p:ext uri="{BB962C8B-B14F-4D97-AF65-F5344CB8AC3E}">
        <p14:creationId xmlns:p14="http://schemas.microsoft.com/office/powerpoint/2010/main" val="2192508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ar: 32 Points 6">
            <a:extLst>
              <a:ext uri="{FF2B5EF4-FFF2-40B4-BE49-F238E27FC236}">
                <a16:creationId xmlns:a16="http://schemas.microsoft.com/office/drawing/2014/main" xmlns="" id="{6F8FAD9B-E74D-4E03-A2BD-5EA2A2079325}"/>
              </a:ext>
            </a:extLst>
          </p:cNvPr>
          <p:cNvSpPr/>
          <p:nvPr/>
        </p:nvSpPr>
        <p:spPr>
          <a:xfrm>
            <a:off x="5348549" y="4155540"/>
            <a:ext cx="1491723" cy="1491723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EC039B-8941-4A1C-A164-88073D62E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5B444D-B528-4A1D-9ABF-6820DA6D6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Aren’t you tired of going to the store to play lotto? </a:t>
            </a:r>
          </a:p>
          <a:p>
            <a:pPr algn="just"/>
            <a:r>
              <a:rPr lang="en-US" dirty="0"/>
              <a:t>Aren’t you tired of waiting in long lines to play lotto?</a:t>
            </a:r>
          </a:p>
          <a:p>
            <a:pPr algn="just"/>
            <a:r>
              <a:rPr lang="en-US" dirty="0"/>
              <a:t>Wouldn’t it be easier to play the lotto on the go?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3200" dirty="0"/>
              <a:t>Yes!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592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D8F150-7EEA-4A49-9F83-E525FA53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218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UPLAY Lottery</a:t>
            </a:r>
            <a:endParaRPr lang="en-US" sz="6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B2FE6A4-FEC3-4C09-82E4-869295615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3692" y="5656314"/>
            <a:ext cx="3470242" cy="1261906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xmlns="" Requires="am3d">
          <p:graphicFrame>
            <p:nvGraphicFramePr>
              <p:cNvPr id="7" name="3D Model 6" descr="Mobile phone">
                <a:extLst>
                  <a:ext uri="{FF2B5EF4-FFF2-40B4-BE49-F238E27FC236}">
                    <a16:creationId xmlns:a16="http://schemas.microsoft.com/office/drawing/2014/main" id="{C8560BCA-86E8-460F-85B0-6D3D635B113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28639042"/>
                  </p:ext>
                </p:extLst>
              </p:nvPr>
            </p:nvGraphicFramePr>
            <p:xfrm>
              <a:off x="5012267" y="1605823"/>
              <a:ext cx="1970638" cy="402875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970638" cy="4028758"/>
                    </a:xfrm>
                    <a:prstGeom prst="rect">
                      <a:avLst/>
                    </a:prstGeom>
                  </am3d:spPr>
                  <am3d:camera>
                    <am3d:pos x="0" y="0" z="5250070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23074" d="1000000"/>
                    <am3d:preTrans dx="-44610" dy="-17992235" dz="888902"/>
                    <am3d:scale>
                      <am3d:sx n="1000000" d="1000000"/>
                      <am3d:sy n="1000000" d="1000000"/>
                      <am3d:sz n="1000000" d="1000000"/>
                    </am3d:scale>
                    <am3d:rot ax="150254" ay="-130993" az="-5709"/>
                    <am3d:postTrans dx="0" dy="0" dz="0"/>
                  </am3d:trans>
                  <am3d:attrSrcUrl r:id="rId4"/>
                  <am3d:raster rName="Office3DRenderer" rVer="16.0.8326">
                    <am3d:blip r:embed="rId5"/>
                  </am3d:raster>
                  <am3d:objViewport viewportSz="465992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Model 6" descr="Mobile phone">
                <a:extLst>
                  <a:ext uri="{FF2B5EF4-FFF2-40B4-BE49-F238E27FC236}">
                    <a16:creationId xmlns:a16="http://schemas.microsoft.com/office/drawing/2014/main" xmlns="" id="{C8560BCA-86E8-460F-85B0-6D3D635B113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12267" y="1605823"/>
                <a:ext cx="1970638" cy="40287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xmlns="" Requires="am3d">
          <p:graphicFrame>
            <p:nvGraphicFramePr>
              <p:cNvPr id="8" name="3D Model 7" descr="Mobile phone">
                <a:extLst>
                  <a:ext uri="{FF2B5EF4-FFF2-40B4-BE49-F238E27FC236}">
                    <a16:creationId xmlns:a16="http://schemas.microsoft.com/office/drawing/2014/main" id="{26299464-505C-4E4A-A966-960E152C4A3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20796299"/>
                  </p:ext>
                </p:extLst>
              </p:nvPr>
            </p:nvGraphicFramePr>
            <p:xfrm>
              <a:off x="2026872" y="1427086"/>
              <a:ext cx="1862360" cy="4386230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862360" cy="4386230"/>
                    </a:xfrm>
                    <a:prstGeom prst="rect">
                      <a:avLst/>
                    </a:prstGeom>
                  </am3d:spPr>
                  <am3d:camera>
                    <am3d:pos x="0" y="0" z="5250070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23074" d="1000000"/>
                    <am3d:preTrans dx="-44610" dy="-17992235" dz="888902"/>
                    <am3d:scale>
                      <am3d:sx n="1000000" d="1000000"/>
                      <am3d:sy n="1000000" d="1000000"/>
                      <am3d:sz n="1000000" d="1000000"/>
                    </am3d:scale>
                    <am3d:rot ax="112932" ay="2163845" az="66520"/>
                    <am3d:postTrans dx="0" dy="0" dz="0"/>
                  </am3d:trans>
                  <am3d:attrSrcUrl r:id="rId4"/>
                  <am3d:raster rName="Office3DRenderer" rVer="16.0.8326">
                    <am3d:blip r:embed="rId7"/>
                  </am3d:raster>
                  <am3d:objViewport viewportSz="465992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3D Model 7" descr="Mobile phone">
                <a:extLst>
                  <a:ext uri="{FF2B5EF4-FFF2-40B4-BE49-F238E27FC236}">
                    <a16:creationId xmlns:a16="http://schemas.microsoft.com/office/drawing/2014/main" xmlns="" id="{26299464-505C-4E4A-A966-960E152C4A3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26872" y="1427086"/>
                <a:ext cx="1862360" cy="43862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xmlns="" Requires="am3d">
          <p:graphicFrame>
            <p:nvGraphicFramePr>
              <p:cNvPr id="9" name="3D Model 8" descr="Mobile phone">
                <a:extLst>
                  <a:ext uri="{FF2B5EF4-FFF2-40B4-BE49-F238E27FC236}">
                    <a16:creationId xmlns:a16="http://schemas.microsoft.com/office/drawing/2014/main" id="{30B43A2F-55D8-4041-97AF-FD18C36DDB0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81415237"/>
                  </p:ext>
                </p:extLst>
              </p:nvPr>
            </p:nvGraphicFramePr>
            <p:xfrm>
              <a:off x="7750785" y="1445345"/>
              <a:ext cx="1920737" cy="4349713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920737" cy="4349713"/>
                    </a:xfrm>
                    <a:prstGeom prst="rect">
                      <a:avLst/>
                    </a:prstGeom>
                  </am3d:spPr>
                  <am3d:camera>
                    <am3d:pos x="0" y="0" z="5250070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23074" d="1000000"/>
                    <am3d:preTrans dx="-44610" dy="-17992235" dz="888902"/>
                    <am3d:scale>
                      <am3d:sx n="1000000" d="1000000"/>
                      <am3d:sy n="1000000" d="1000000"/>
                      <am3d:sz n="1000000" d="1000000"/>
                    </am3d:scale>
                    <am3d:rot ax="223917" ay="-1933120" az="-119486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465992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9" name="3D Model 8" descr="Mobile phone">
                <a:extLst>
                  <a:ext uri="{FF2B5EF4-FFF2-40B4-BE49-F238E27FC236}">
                    <a16:creationId xmlns:a16="http://schemas.microsoft.com/office/drawing/2014/main" xmlns="" id="{30B43A2F-55D8-4041-97AF-FD18C36DDB0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50785" y="1445345"/>
                <a:ext cx="1920737" cy="43497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170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CD1B20-57C1-482A-9437-06978A4CE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508A5C-9538-48D8-9F31-FE8FC1FE3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Daily and Weekly Lottery Games</a:t>
            </a:r>
          </a:p>
          <a:p>
            <a:r>
              <a:rPr lang="en-US" dirty="0"/>
              <a:t>Multiple Game Mode support needed</a:t>
            </a:r>
          </a:p>
          <a:p>
            <a:r>
              <a:rPr lang="en-US" dirty="0"/>
              <a:t>Allow users to pick their numbers, or get random numbers via “Quick Pick”</a:t>
            </a:r>
          </a:p>
          <a:p>
            <a:r>
              <a:rPr lang="en-US" dirty="0"/>
              <a:t>Users can verify winning numbers and payout for winning</a:t>
            </a:r>
          </a:p>
          <a:p>
            <a:r>
              <a:rPr lang="en-US" dirty="0"/>
              <a:t>App works with Portrait and Landscape orientations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506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A78D31-7633-42DD-B949-72A441EDC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Daily and Weekly Lottery Games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216" y="1924049"/>
            <a:ext cx="2305219" cy="4095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357" y="4508500"/>
            <a:ext cx="1689100" cy="495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357" y="3061494"/>
            <a:ext cx="1689100" cy="482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507" y="1905792"/>
            <a:ext cx="2323831" cy="409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06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FEE6F5-F6EA-4507-A1CB-5F1A2033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Multiple Game Mode support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134" y="1905792"/>
            <a:ext cx="2323831" cy="40957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284" y="1905792"/>
            <a:ext cx="2279650" cy="40846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114" y="1905792"/>
            <a:ext cx="2297970" cy="409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26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0DEEE5-ACCE-43D7-9353-7E57B3A35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Users can pick numbers or use quick pick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550" y="3105150"/>
            <a:ext cx="2282566" cy="309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682" y="2097380"/>
            <a:ext cx="1892301" cy="5159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835" y="2097088"/>
            <a:ext cx="1501775" cy="5894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5" y="3209925"/>
            <a:ext cx="2420937" cy="288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0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020A48-C8C3-475A-A7ED-D93C6F66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 verification - results and winnings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1" y="2097088"/>
            <a:ext cx="2328644" cy="41132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033" y="2097088"/>
            <a:ext cx="2341996" cy="412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86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48C374-A2C5-47A9-A6B9-BAACEC980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 for Portrait and Landscape orientations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01" y="1752600"/>
            <a:ext cx="2490358" cy="4438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260" y="1657350"/>
            <a:ext cx="3815451" cy="213988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260" y="4095750"/>
            <a:ext cx="3802976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26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175</TotalTime>
  <Words>148</Words>
  <Application>Microsoft Macintosh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Trebuchet MS</vt:lpstr>
      <vt:lpstr>Tw Cen MT</vt:lpstr>
      <vt:lpstr>Arial</vt:lpstr>
      <vt:lpstr>Circuit</vt:lpstr>
      <vt:lpstr>PowerPoint Presentation</vt:lpstr>
      <vt:lpstr>Problems</vt:lpstr>
      <vt:lpstr>UPLAY Lottery</vt:lpstr>
      <vt:lpstr>Objectives</vt:lpstr>
      <vt:lpstr>Daily and Weekly Lottery Games </vt:lpstr>
      <vt:lpstr>Multiple Game Mode support</vt:lpstr>
      <vt:lpstr>Users can pick numbers or use quick pick</vt:lpstr>
      <vt:lpstr>Instant verification - results and winnings</vt:lpstr>
      <vt:lpstr>Support for Portrait and Landscape orientations </vt:lpstr>
      <vt:lpstr>Get Lucky Today!</vt:lpstr>
      <vt:lpstr>Team Zero Studios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Lucky 7’s Lotto App</dc:title>
  <dc:creator>Brian M</dc:creator>
  <cp:lastModifiedBy>Brian.Martinez001</cp:lastModifiedBy>
  <cp:revision>18</cp:revision>
  <dcterms:created xsi:type="dcterms:W3CDTF">2017-10-17T23:48:19Z</dcterms:created>
  <dcterms:modified xsi:type="dcterms:W3CDTF">2017-10-18T22:20:38Z</dcterms:modified>
</cp:coreProperties>
</file>