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0" r:id="rId8"/>
    <p:sldId id="273" r:id="rId9"/>
    <p:sldId id="277" r:id="rId10"/>
    <p:sldId id="266" r:id="rId11"/>
    <p:sldId id="279" r:id="rId12"/>
    <p:sldId id="280" r:id="rId13"/>
    <p:sldId id="27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7C115-21A9-4CA8-886B-AB379375A793}" v="134" dt="2020-10-16T20:09:5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5226" autoAdjust="0"/>
  </p:normalViewPr>
  <p:slideViewPr>
    <p:cSldViewPr snapToGrid="0" showGuides="1">
      <p:cViewPr varScale="1">
        <p:scale>
          <a:sx n="77" d="100"/>
          <a:sy n="77" d="100"/>
        </p:scale>
        <p:origin x="7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Prows" userId="f0c29e9a599ce1ae" providerId="LiveId" clId="{5127C115-21A9-4CA8-886B-AB379375A793}"/>
    <pc:docChg chg="undo redo custSel mod addSld delSld modSld sldOrd">
      <pc:chgData name="Nathan Prows" userId="f0c29e9a599ce1ae" providerId="LiveId" clId="{5127C115-21A9-4CA8-886B-AB379375A793}" dt="2020-10-16T20:16:27.190" v="3278" actId="680"/>
      <pc:docMkLst>
        <pc:docMk/>
      </pc:docMkLst>
      <pc:sldChg chg="del">
        <pc:chgData name="Nathan Prows" userId="f0c29e9a599ce1ae" providerId="LiveId" clId="{5127C115-21A9-4CA8-886B-AB379375A793}" dt="2020-10-16T00:46:17.458" v="248" actId="47"/>
        <pc:sldMkLst>
          <pc:docMk/>
          <pc:sldMk cId="59582380" sldId="256"/>
        </pc:sldMkLst>
      </pc:sldChg>
      <pc:sldChg chg="modSp">
        <pc:chgData name="Nathan Prows" userId="f0c29e9a599ce1ae" providerId="LiveId" clId="{5127C115-21A9-4CA8-886B-AB379375A793}" dt="2020-10-16T01:29:44.228" v="1601" actId="1076"/>
        <pc:sldMkLst>
          <pc:docMk/>
          <pc:sldMk cId="3737989870" sldId="257"/>
        </pc:sldMkLst>
        <pc:picChg chg="mod">
          <ac:chgData name="Nathan Prows" userId="f0c29e9a599ce1ae" providerId="LiveId" clId="{5127C115-21A9-4CA8-886B-AB379375A793}" dt="2020-10-16T01:29:44.228" v="1601" actId="1076"/>
          <ac:picMkLst>
            <pc:docMk/>
            <pc:sldMk cId="3737989870" sldId="257"/>
            <ac:picMk id="1028" creationId="{C9FFC8A7-9D31-478F-8699-031DBFE0E199}"/>
          </ac:picMkLst>
        </pc:picChg>
      </pc:sldChg>
      <pc:sldChg chg="del">
        <pc:chgData name="Nathan Prows" userId="f0c29e9a599ce1ae" providerId="LiveId" clId="{5127C115-21A9-4CA8-886B-AB379375A793}" dt="2020-10-16T00:36:32.650" v="0" actId="2696"/>
        <pc:sldMkLst>
          <pc:docMk/>
          <pc:sldMk cId="3167172060" sldId="258"/>
        </pc:sldMkLst>
      </pc:sldChg>
      <pc:sldChg chg="addSp delSp modSp mod modClrScheme chgLayout">
        <pc:chgData name="Nathan Prows" userId="f0c29e9a599ce1ae" providerId="LiveId" clId="{5127C115-21A9-4CA8-886B-AB379375A793}" dt="2020-10-16T01:05:20.438" v="515" actId="20577"/>
        <pc:sldMkLst>
          <pc:docMk/>
          <pc:sldMk cId="688656153" sldId="266"/>
        </pc:sldMkLst>
        <pc:spChg chg="mod">
          <ac:chgData name="Nathan Prows" userId="f0c29e9a599ce1ae" providerId="LiveId" clId="{5127C115-21A9-4CA8-886B-AB379375A793}" dt="2020-10-16T01:04:50.907" v="482" actId="26606"/>
          <ac:spMkLst>
            <pc:docMk/>
            <pc:sldMk cId="688656153" sldId="266"/>
            <ac:spMk id="4" creationId="{00000000-0000-0000-0000-000000000000}"/>
          </ac:spMkLst>
        </pc:spChg>
        <pc:spChg chg="add del mod">
          <ac:chgData name="Nathan Prows" userId="f0c29e9a599ce1ae" providerId="LiveId" clId="{5127C115-21A9-4CA8-886B-AB379375A793}" dt="2020-10-16T01:05:20.438" v="515" actId="20577"/>
          <ac:spMkLst>
            <pc:docMk/>
            <pc:sldMk cId="688656153" sldId="266"/>
            <ac:spMk id="7" creationId="{00000000-0000-0000-0000-000000000000}"/>
          </ac:spMkLst>
        </pc:spChg>
        <pc:spChg chg="add del mod">
          <ac:chgData name="Nathan Prows" userId="f0c29e9a599ce1ae" providerId="LiveId" clId="{5127C115-21A9-4CA8-886B-AB379375A793}" dt="2020-10-16T01:04:50.907" v="482" actId="26606"/>
          <ac:spMkLst>
            <pc:docMk/>
            <pc:sldMk cId="688656153" sldId="266"/>
            <ac:spMk id="12" creationId="{284C4224-8985-4385-BC7A-9266A7E8CD9F}"/>
          </ac:spMkLst>
        </pc:spChg>
        <pc:graphicFrameChg chg="del modGraphic">
          <ac:chgData name="Nathan Prows" userId="f0c29e9a599ce1ae" providerId="LiveId" clId="{5127C115-21A9-4CA8-886B-AB379375A793}" dt="2020-10-16T00:53:12.478" v="451" actId="478"/>
          <ac:graphicFrameMkLst>
            <pc:docMk/>
            <pc:sldMk cId="688656153" sldId="266"/>
            <ac:graphicFrameMk id="6" creationId="{BEE52E89-C526-4F73-86FB-0EB31587CD33}"/>
          </ac:graphicFrameMkLst>
        </pc:graphicFrameChg>
        <pc:picChg chg="add mod modCrop">
          <ac:chgData name="Nathan Prows" userId="f0c29e9a599ce1ae" providerId="LiveId" clId="{5127C115-21A9-4CA8-886B-AB379375A793}" dt="2020-10-16T01:04:58.997" v="483" actId="14100"/>
          <ac:picMkLst>
            <pc:docMk/>
            <pc:sldMk cId="688656153" sldId="266"/>
            <ac:picMk id="2" creationId="{D13A0F35-05CE-4AF2-9582-255FA9A6745C}"/>
          </ac:picMkLst>
        </pc:picChg>
      </pc:sldChg>
      <pc:sldChg chg="addSp delSp modSp mod">
        <pc:chgData name="Nathan Prows" userId="f0c29e9a599ce1ae" providerId="LiveId" clId="{5127C115-21A9-4CA8-886B-AB379375A793}" dt="2020-10-16T19:47:12.906" v="1944" actId="20577"/>
        <pc:sldMkLst>
          <pc:docMk/>
          <pc:sldMk cId="3187533055" sldId="268"/>
        </pc:sldMkLst>
        <pc:spChg chg="mod">
          <ac:chgData name="Nathan Prows" userId="f0c29e9a599ce1ae" providerId="LiveId" clId="{5127C115-21A9-4CA8-886B-AB379375A793}" dt="2020-10-16T00:37:29.021" v="26" actId="20577"/>
          <ac:spMkLst>
            <pc:docMk/>
            <pc:sldMk cId="3187533055" sldId="268"/>
            <ac:spMk id="2" creationId="{6C64C2A7-EC84-4D8C-9CA2-F6AE46F51FB6}"/>
          </ac:spMkLst>
        </pc:spChg>
        <pc:spChg chg="mod">
          <ac:chgData name="Nathan Prows" userId="f0c29e9a599ce1ae" providerId="LiveId" clId="{5127C115-21A9-4CA8-886B-AB379375A793}" dt="2020-10-16T19:47:12.906" v="1944" actId="20577"/>
          <ac:spMkLst>
            <pc:docMk/>
            <pc:sldMk cId="3187533055" sldId="268"/>
            <ac:spMk id="3" creationId="{56960426-AAA6-4126-93AF-30F7DEE010A4}"/>
          </ac:spMkLst>
        </pc:spChg>
        <pc:spChg chg="mod">
          <ac:chgData name="Nathan Prows" userId="f0c29e9a599ce1ae" providerId="LiveId" clId="{5127C115-21A9-4CA8-886B-AB379375A793}" dt="2020-10-16T00:37:19.157" v="6" actId="26606"/>
          <ac:spMkLst>
            <pc:docMk/>
            <pc:sldMk cId="3187533055" sldId="268"/>
            <ac:spMk id="4" creationId="{D66E959E-B23F-467A-9B6E-30F9EE969EC2}"/>
          </ac:spMkLst>
        </pc:spChg>
        <pc:spChg chg="add del mod">
          <ac:chgData name="Nathan Prows" userId="f0c29e9a599ce1ae" providerId="LiveId" clId="{5127C115-21A9-4CA8-886B-AB379375A793}" dt="2020-10-16T00:36:41.582" v="2"/>
          <ac:spMkLst>
            <pc:docMk/>
            <pc:sldMk cId="3187533055" sldId="268"/>
            <ac:spMk id="6" creationId="{9473DAB6-0580-4530-8A1F-8121A280D368}"/>
          </ac:spMkLst>
        </pc:spChg>
        <pc:spChg chg="add del mod">
          <ac:chgData name="Nathan Prows" userId="f0c29e9a599ce1ae" providerId="LiveId" clId="{5127C115-21A9-4CA8-886B-AB379375A793}" dt="2020-10-16T00:37:19.157" v="6" actId="26606"/>
          <ac:spMkLst>
            <pc:docMk/>
            <pc:sldMk cId="3187533055" sldId="268"/>
            <ac:spMk id="9" creationId="{6282EAA3-79FB-4113-BF09-6EAEBD62E33B}"/>
          </ac:spMkLst>
        </pc:spChg>
        <pc:picChg chg="add del mod">
          <ac:chgData name="Nathan Prows" userId="f0c29e9a599ce1ae" providerId="LiveId" clId="{5127C115-21A9-4CA8-886B-AB379375A793}" dt="2020-10-16T00:37:02.817" v="4" actId="478"/>
          <ac:picMkLst>
            <pc:docMk/>
            <pc:sldMk cId="3187533055" sldId="268"/>
            <ac:picMk id="8" creationId="{9BAEE680-3ABA-4106-8BA6-ED4C623BB067}"/>
          </ac:picMkLst>
        </pc:picChg>
        <pc:picChg chg="del">
          <ac:chgData name="Nathan Prows" userId="f0c29e9a599ce1ae" providerId="LiveId" clId="{5127C115-21A9-4CA8-886B-AB379375A793}" dt="2020-10-16T00:36:37.101" v="1" actId="21"/>
          <ac:picMkLst>
            <pc:docMk/>
            <pc:sldMk cId="3187533055" sldId="268"/>
            <ac:picMk id="11" creationId="{9D82A855-CCB0-4075-B5EE-5CC6FD176DB4}"/>
          </ac:picMkLst>
        </pc:picChg>
        <pc:picChg chg="add mod">
          <ac:chgData name="Nathan Prows" userId="f0c29e9a599ce1ae" providerId="LiveId" clId="{5127C115-21A9-4CA8-886B-AB379375A793}" dt="2020-10-16T00:37:19.157" v="6" actId="26606"/>
          <ac:picMkLst>
            <pc:docMk/>
            <pc:sldMk cId="3187533055" sldId="268"/>
            <ac:picMk id="3074" creationId="{4DEAC48B-BCFA-42BD-8FF4-67C9C5F5A6B3}"/>
          </ac:picMkLst>
        </pc:picChg>
      </pc:sldChg>
      <pc:sldChg chg="addSp delSp modSp mod modClrScheme chgLayout">
        <pc:chgData name="Nathan Prows" userId="f0c29e9a599ce1ae" providerId="LiveId" clId="{5127C115-21A9-4CA8-886B-AB379375A793}" dt="2020-10-16T20:08:53.597" v="2955" actId="26606"/>
        <pc:sldMkLst>
          <pc:docMk/>
          <pc:sldMk cId="433561355" sldId="269"/>
        </pc:sldMkLst>
        <pc:spChg chg="mod ord">
          <ac:chgData name="Nathan Prows" userId="f0c29e9a599ce1ae" providerId="LiveId" clId="{5127C115-21A9-4CA8-886B-AB379375A793}" dt="2020-10-16T20:08:53.597" v="2955" actId="26606"/>
          <ac:spMkLst>
            <pc:docMk/>
            <pc:sldMk cId="433561355" sldId="269"/>
            <ac:spMk id="2" creationId="{E2C50832-0B36-43C5-98EC-4CD165D78718}"/>
          </ac:spMkLst>
        </pc:spChg>
        <pc:spChg chg="mod ord">
          <ac:chgData name="Nathan Prows" userId="f0c29e9a599ce1ae" providerId="LiveId" clId="{5127C115-21A9-4CA8-886B-AB379375A793}" dt="2020-10-16T20:08:53.597" v="2955" actId="26606"/>
          <ac:spMkLst>
            <pc:docMk/>
            <pc:sldMk cId="433561355" sldId="269"/>
            <ac:spMk id="3" creationId="{552A9C73-06ED-419B-81B5-491CBFC22330}"/>
          </ac:spMkLst>
        </pc:spChg>
        <pc:spChg chg="mod ord modVis">
          <ac:chgData name="Nathan Prows" userId="f0c29e9a599ce1ae" providerId="LiveId" clId="{5127C115-21A9-4CA8-886B-AB379375A793}" dt="2020-10-16T19:50:40.362" v="2200" actId="26606"/>
          <ac:spMkLst>
            <pc:docMk/>
            <pc:sldMk cId="433561355" sldId="269"/>
            <ac:spMk id="4" creationId="{3B5C6BAC-F3F8-4AA0-B332-02F663571328}"/>
          </ac:spMkLst>
        </pc:spChg>
        <pc:spChg chg="add del mod">
          <ac:chgData name="Nathan Prows" userId="f0c29e9a599ce1ae" providerId="LiveId" clId="{5127C115-21A9-4CA8-886B-AB379375A793}" dt="2020-10-16T00:43:03.230" v="169"/>
          <ac:spMkLst>
            <pc:docMk/>
            <pc:sldMk cId="433561355" sldId="269"/>
            <ac:spMk id="6" creationId="{F7C1241B-349A-4EF3-8DE5-E88A3E86E96B}"/>
          </ac:spMkLst>
        </pc:spChg>
        <pc:spChg chg="add del mod">
          <ac:chgData name="Nathan Prows" userId="f0c29e9a599ce1ae" providerId="LiveId" clId="{5127C115-21A9-4CA8-886B-AB379375A793}" dt="2020-10-16T19:50:27.590" v="2199" actId="26606"/>
          <ac:spMkLst>
            <pc:docMk/>
            <pc:sldMk cId="433561355" sldId="269"/>
            <ac:spMk id="71" creationId="{6460BE9D-9FDC-473C-8E70-A01EED8E04F4}"/>
          </ac:spMkLst>
        </pc:spChg>
        <pc:spChg chg="add del mod">
          <ac:chgData name="Nathan Prows" userId="f0c29e9a599ce1ae" providerId="LiveId" clId="{5127C115-21A9-4CA8-886B-AB379375A793}" dt="2020-10-16T19:50:27.590" v="2199" actId="26606"/>
          <ac:spMkLst>
            <pc:docMk/>
            <pc:sldMk cId="433561355" sldId="269"/>
            <ac:spMk id="73" creationId="{4CA31365-4249-4F93-A696-1796EA5595A8}"/>
          </ac:spMkLst>
        </pc:spChg>
        <pc:spChg chg="add del mod">
          <ac:chgData name="Nathan Prows" userId="f0c29e9a599ce1ae" providerId="LiveId" clId="{5127C115-21A9-4CA8-886B-AB379375A793}" dt="2020-10-16T19:50:27.590" v="2199" actId="26606"/>
          <ac:spMkLst>
            <pc:docMk/>
            <pc:sldMk cId="433561355" sldId="269"/>
            <ac:spMk id="75" creationId="{AD961B53-733B-4BE4-BB4C-C229E5CE3666}"/>
          </ac:spMkLst>
        </pc:spChg>
        <pc:spChg chg="add del mod">
          <ac:chgData name="Nathan Prows" userId="f0c29e9a599ce1ae" providerId="LiveId" clId="{5127C115-21A9-4CA8-886B-AB379375A793}" dt="2020-10-16T19:50:27.590" v="2199" actId="26606"/>
          <ac:spMkLst>
            <pc:docMk/>
            <pc:sldMk cId="433561355" sldId="269"/>
            <ac:spMk id="77" creationId="{EAE81E54-E5EE-45F2-A95E-E60117612092}"/>
          </ac:spMkLst>
        </pc:spChg>
        <pc:spChg chg="add mod">
          <ac:chgData name="Nathan Prows" userId="f0c29e9a599ce1ae" providerId="LiveId" clId="{5127C115-21A9-4CA8-886B-AB379375A793}" dt="2020-10-16T20:08:53.597" v="2955" actId="26606"/>
          <ac:spMkLst>
            <pc:docMk/>
            <pc:sldMk cId="433561355" sldId="269"/>
            <ac:spMk id="4100" creationId="{FBD6837D-BD50-4CC7-93F2-B6C0198E0828}"/>
          </ac:spMkLst>
        </pc:spChg>
        <pc:picChg chg="del">
          <ac:chgData name="Nathan Prows" userId="f0c29e9a599ce1ae" providerId="LiveId" clId="{5127C115-21A9-4CA8-886B-AB379375A793}" dt="2020-10-16T00:42:58.717" v="168" actId="478"/>
          <ac:picMkLst>
            <pc:docMk/>
            <pc:sldMk cId="433561355" sldId="269"/>
            <ac:picMk id="7" creationId="{A241642C-CB49-4AA1-9EAD-3BCEA280B5B6}"/>
          </ac:picMkLst>
        </pc:picChg>
        <pc:picChg chg="add mod ord">
          <ac:chgData name="Nathan Prows" userId="f0c29e9a599ce1ae" providerId="LiveId" clId="{5127C115-21A9-4CA8-886B-AB379375A793}" dt="2020-10-16T20:08:53.597" v="2955" actId="26606"/>
          <ac:picMkLst>
            <pc:docMk/>
            <pc:sldMk cId="433561355" sldId="269"/>
            <ac:picMk id="4098" creationId="{E15FF813-D5FF-4C25-BAC3-F4A48D43DB45}"/>
          </ac:picMkLst>
        </pc:picChg>
      </pc:sldChg>
      <pc:sldChg chg="addSp delSp modSp mod modClrScheme chgLayout">
        <pc:chgData name="Nathan Prows" userId="f0c29e9a599ce1ae" providerId="LiveId" clId="{5127C115-21A9-4CA8-886B-AB379375A793}" dt="2020-10-16T20:09:05.719" v="2956" actId="26606"/>
        <pc:sldMkLst>
          <pc:docMk/>
          <pc:sldMk cId="961730162" sldId="270"/>
        </pc:sldMkLst>
        <pc:spChg chg="mod ord">
          <ac:chgData name="Nathan Prows" userId="f0c29e9a599ce1ae" providerId="LiveId" clId="{5127C115-21A9-4CA8-886B-AB379375A793}" dt="2020-10-16T20:09:05.719" v="2956" actId="26606"/>
          <ac:spMkLst>
            <pc:docMk/>
            <pc:sldMk cId="961730162" sldId="270"/>
            <ac:spMk id="2" creationId="{903A9A18-93E0-4615-B7AA-B8C8FBB14464}"/>
          </ac:spMkLst>
        </pc:spChg>
        <pc:spChg chg="mod">
          <ac:chgData name="Nathan Prows" userId="f0c29e9a599ce1ae" providerId="LiveId" clId="{5127C115-21A9-4CA8-886B-AB379375A793}" dt="2020-10-16T20:09:05.719" v="2956" actId="26606"/>
          <ac:spMkLst>
            <pc:docMk/>
            <pc:sldMk cId="961730162" sldId="270"/>
            <ac:spMk id="3" creationId="{B91B32C0-5E61-447F-9557-57AF415D6FE9}"/>
          </ac:spMkLst>
        </pc:spChg>
        <pc:spChg chg="mod ord">
          <ac:chgData name="Nathan Prows" userId="f0c29e9a599ce1ae" providerId="LiveId" clId="{5127C115-21A9-4CA8-886B-AB379375A793}" dt="2020-10-16T20:09:05.719" v="2956" actId="26606"/>
          <ac:spMkLst>
            <pc:docMk/>
            <pc:sldMk cId="961730162" sldId="270"/>
            <ac:spMk id="4" creationId="{0BDDBFEE-BC50-46CF-AB8F-D145B99B57A6}"/>
          </ac:spMkLst>
        </pc:spChg>
        <pc:spChg chg="add del mod">
          <ac:chgData name="Nathan Prows" userId="f0c29e9a599ce1ae" providerId="LiveId" clId="{5127C115-21A9-4CA8-886B-AB379375A793}" dt="2020-10-16T00:44:54.767" v="202"/>
          <ac:spMkLst>
            <pc:docMk/>
            <pc:sldMk cId="961730162" sldId="270"/>
            <ac:spMk id="6" creationId="{FCD9689D-B5F5-4C12-965E-0E021D70356E}"/>
          </ac:spMkLst>
        </pc:spChg>
        <pc:picChg chg="del">
          <ac:chgData name="Nathan Prows" userId="f0c29e9a599ce1ae" providerId="LiveId" clId="{5127C115-21A9-4CA8-886B-AB379375A793}" dt="2020-10-16T00:43:49.100" v="201" actId="478"/>
          <ac:picMkLst>
            <pc:docMk/>
            <pc:sldMk cId="961730162" sldId="270"/>
            <ac:picMk id="7" creationId="{29305ED8-D39E-4A20-A7CB-7EC58B3E325D}"/>
          </ac:picMkLst>
        </pc:picChg>
        <pc:picChg chg="add mod">
          <ac:chgData name="Nathan Prows" userId="f0c29e9a599ce1ae" providerId="LiveId" clId="{5127C115-21A9-4CA8-886B-AB379375A793}" dt="2020-10-16T20:09:05.719" v="2956" actId="26606"/>
          <ac:picMkLst>
            <pc:docMk/>
            <pc:sldMk cId="961730162" sldId="270"/>
            <ac:picMk id="5122" creationId="{405EE092-0F7A-40C3-9956-0CF7EBA18945}"/>
          </ac:picMkLst>
        </pc:picChg>
      </pc:sldChg>
      <pc:sldChg chg="del">
        <pc:chgData name="Nathan Prows" userId="f0c29e9a599ce1ae" providerId="LiveId" clId="{5127C115-21A9-4CA8-886B-AB379375A793}" dt="2020-10-16T00:53:29.632" v="457" actId="47"/>
        <pc:sldMkLst>
          <pc:docMk/>
          <pc:sldMk cId="460269255" sldId="271"/>
        </pc:sldMkLst>
      </pc:sldChg>
      <pc:sldChg chg="addSp delSp modSp del mod">
        <pc:chgData name="Nathan Prows" userId="f0c29e9a599ce1ae" providerId="LiveId" clId="{5127C115-21A9-4CA8-886B-AB379375A793}" dt="2020-10-16T00:53:36.109" v="460" actId="47"/>
        <pc:sldMkLst>
          <pc:docMk/>
          <pc:sldMk cId="269403648" sldId="272"/>
        </pc:sldMkLst>
        <pc:spChg chg="del">
          <ac:chgData name="Nathan Prows" userId="f0c29e9a599ce1ae" providerId="LiveId" clId="{5127C115-21A9-4CA8-886B-AB379375A793}" dt="2020-10-16T00:53:34.023" v="458" actId="478"/>
          <ac:spMkLst>
            <pc:docMk/>
            <pc:sldMk cId="269403648" sldId="272"/>
            <ac:spMk id="2" creationId="{1C63C2D9-0850-4620-BE32-11F44A927662}"/>
          </ac:spMkLst>
        </pc:spChg>
        <pc:spChg chg="add mod">
          <ac:chgData name="Nathan Prows" userId="f0c29e9a599ce1ae" providerId="LiveId" clId="{5127C115-21A9-4CA8-886B-AB379375A793}" dt="2020-10-16T00:53:34.023" v="458" actId="478"/>
          <ac:spMkLst>
            <pc:docMk/>
            <pc:sldMk cId="269403648" sldId="272"/>
            <ac:spMk id="7" creationId="{80C32A95-9E97-410E-B922-AB63DE3B7757}"/>
          </ac:spMkLst>
        </pc:spChg>
        <pc:picChg chg="mod">
          <ac:chgData name="Nathan Prows" userId="f0c29e9a599ce1ae" providerId="LiveId" clId="{5127C115-21A9-4CA8-886B-AB379375A793}" dt="2020-10-16T00:53:34.913" v="459" actId="1076"/>
          <ac:picMkLst>
            <pc:docMk/>
            <pc:sldMk cId="269403648" sldId="272"/>
            <ac:picMk id="29" creationId="{F0E35123-11A3-CD40-A44F-8A81B9105639}"/>
          </ac:picMkLst>
        </pc:picChg>
      </pc:sldChg>
      <pc:sldChg chg="addSp delSp modSp mod modClrScheme chgLayout">
        <pc:chgData name="Nathan Prows" userId="f0c29e9a599ce1ae" providerId="LiveId" clId="{5127C115-21A9-4CA8-886B-AB379375A793}" dt="2020-10-16T01:29:01.307" v="1598" actId="1076"/>
        <pc:sldMkLst>
          <pc:docMk/>
          <pc:sldMk cId="1169930804" sldId="273"/>
        </pc:sldMkLst>
        <pc:spChg chg="mod ord">
          <ac:chgData name="Nathan Prows" userId="f0c29e9a599ce1ae" providerId="LiveId" clId="{5127C115-21A9-4CA8-886B-AB379375A793}" dt="2020-10-16T01:15:02.796" v="644" actId="20577"/>
          <ac:spMkLst>
            <pc:docMk/>
            <pc:sldMk cId="1169930804" sldId="273"/>
            <ac:spMk id="2" creationId="{4332B532-EB3E-428B-9224-EFA237D16A73}"/>
          </ac:spMkLst>
        </pc:spChg>
        <pc:spChg chg="mod">
          <ac:chgData name="Nathan Prows" userId="f0c29e9a599ce1ae" providerId="LiveId" clId="{5127C115-21A9-4CA8-886B-AB379375A793}" dt="2020-10-16T01:14:46.082" v="614" actId="26606"/>
          <ac:spMkLst>
            <pc:docMk/>
            <pc:sldMk cId="1169930804" sldId="273"/>
            <ac:spMk id="3" creationId="{EB5F9B50-CED9-4961-91E8-058BE256771F}"/>
          </ac:spMkLst>
        </pc:spChg>
        <pc:graphicFrameChg chg="del mod">
          <ac:chgData name="Nathan Prows" userId="f0c29e9a599ce1ae" providerId="LiveId" clId="{5127C115-21A9-4CA8-886B-AB379375A793}" dt="2020-10-16T01:11:19.307" v="547" actId="478"/>
          <ac:graphicFrameMkLst>
            <pc:docMk/>
            <pc:sldMk cId="1169930804" sldId="273"/>
            <ac:graphicFrameMk id="6" creationId="{C062A1BC-6630-4B2A-9929-8780DBCEC3DB}"/>
          </ac:graphicFrameMkLst>
        </pc:graphicFrameChg>
        <pc:graphicFrameChg chg="del mod">
          <ac:chgData name="Nathan Prows" userId="f0c29e9a599ce1ae" providerId="LiveId" clId="{5127C115-21A9-4CA8-886B-AB379375A793}" dt="2020-10-16T01:14:22.236" v="610" actId="478"/>
          <ac:graphicFrameMkLst>
            <pc:docMk/>
            <pc:sldMk cId="1169930804" sldId="273"/>
            <ac:graphicFrameMk id="9" creationId="{DCCB6637-D8E6-4BF1-9EF6-E5654DE57B60}"/>
          </ac:graphicFrameMkLst>
        </pc:graphicFrameChg>
        <pc:picChg chg="add mod ord">
          <ac:chgData name="Nathan Prows" userId="f0c29e9a599ce1ae" providerId="LiveId" clId="{5127C115-21A9-4CA8-886B-AB379375A793}" dt="2020-10-16T01:29:01.307" v="1598" actId="1076"/>
          <ac:picMkLst>
            <pc:docMk/>
            <pc:sldMk cId="1169930804" sldId="273"/>
            <ac:picMk id="4" creationId="{8AA9E46D-F037-42B1-BC42-320577CC49F8}"/>
          </ac:picMkLst>
        </pc:picChg>
        <pc:picChg chg="add mod">
          <ac:chgData name="Nathan Prows" userId="f0c29e9a599ce1ae" providerId="LiveId" clId="{5127C115-21A9-4CA8-886B-AB379375A793}" dt="2020-10-16T01:28:50.415" v="1594" actId="14100"/>
          <ac:picMkLst>
            <pc:docMk/>
            <pc:sldMk cId="1169930804" sldId="273"/>
            <ac:picMk id="7" creationId="{4D9787CC-7952-4D80-AC04-14D57898876D}"/>
          </ac:picMkLst>
        </pc:picChg>
      </pc:sldChg>
      <pc:sldChg chg="addSp delSp modSp del mod setBg modClrScheme chgLayout">
        <pc:chgData name="Nathan Prows" userId="f0c29e9a599ce1ae" providerId="LiveId" clId="{5127C115-21A9-4CA8-886B-AB379375A793}" dt="2020-10-16T01:24:46.247" v="1427" actId="47"/>
        <pc:sldMkLst>
          <pc:docMk/>
          <pc:sldMk cId="435634487" sldId="274"/>
        </pc:sldMkLst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" creationId="{8FBFCA16-8D78-4A87-9023-708458E3A4F3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" creationId="{C10F7B49-6C9D-4DBF-AD20-9D4CFAB1CBFD}"/>
          </ac:spMkLst>
        </pc:spChg>
        <pc:spChg chg="add del mod">
          <ac:chgData name="Nathan Prows" userId="f0c29e9a599ce1ae" providerId="LiveId" clId="{5127C115-21A9-4CA8-886B-AB379375A793}" dt="2020-10-16T01:21:17.507" v="1280" actId="21"/>
          <ac:spMkLst>
            <pc:docMk/>
            <pc:sldMk cId="435634487" sldId="274"/>
            <ac:spMk id="5" creationId="{9C1213A9-D343-41E2-A406-779E29CBAFCA}"/>
          </ac:spMkLst>
        </pc:spChg>
        <pc:spChg chg="add del mod">
          <ac:chgData name="Nathan Prows" userId="f0c29e9a599ce1ae" providerId="LiveId" clId="{5127C115-21A9-4CA8-886B-AB379375A793}" dt="2020-10-16T01:21:37.135" v="1283" actId="21"/>
          <ac:spMkLst>
            <pc:docMk/>
            <pc:sldMk cId="435634487" sldId="274"/>
            <ac:spMk id="7" creationId="{7B9B57AC-AD47-45F3-9A6B-8E381F5B8BFF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8" creationId="{5935AC4D-C17D-4827-B693-43A34920A5FD}"/>
          </ac:spMkLst>
        </pc:spChg>
        <pc:spChg chg="del mod or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9" creationId="{D66C6D21-6780-4D8A-9B6F-582E0BD2DC2E}"/>
          </ac:spMkLst>
        </pc:spChg>
        <pc:spChg chg="del mod ord">
          <ac:chgData name="Nathan Prows" userId="f0c29e9a599ce1ae" providerId="LiveId" clId="{5127C115-21A9-4CA8-886B-AB379375A793}" dt="2020-10-16T01:21:51.733" v="1284" actId="21"/>
          <ac:spMkLst>
            <pc:docMk/>
            <pc:sldMk cId="435634487" sldId="274"/>
            <ac:spMk id="10" creationId="{CCF1405A-05DA-4553-A7B3-B9592963C6B1}"/>
          </ac:spMkLst>
        </pc:spChg>
        <pc:spChg chg="del mod ord">
          <ac:chgData name="Nathan Prows" userId="f0c29e9a599ce1ae" providerId="LiveId" clId="{5127C115-21A9-4CA8-886B-AB379375A793}" dt="2020-10-16T01:22:20.946" v="1291" actId="478"/>
          <ac:spMkLst>
            <pc:docMk/>
            <pc:sldMk cId="435634487" sldId="274"/>
            <ac:spMk id="11" creationId="{90DE57B2-448D-4C8D-8B9C-FFDDFB0A9208}"/>
          </ac:spMkLst>
        </pc:spChg>
        <pc:spChg chg="del mod ord">
          <ac:chgData name="Nathan Prows" userId="f0c29e9a599ce1ae" providerId="LiveId" clId="{5127C115-21A9-4CA8-886B-AB379375A793}" dt="2020-10-16T01:22:03.516" v="1288" actId="478"/>
          <ac:spMkLst>
            <pc:docMk/>
            <pc:sldMk cId="435634487" sldId="274"/>
            <ac:spMk id="12" creationId="{780C3E07-3509-4911-AFF9-20EA8F12D0A4}"/>
          </ac:spMkLst>
        </pc:spChg>
        <pc:spChg chg="del mod ord">
          <ac:chgData name="Nathan Prows" userId="f0c29e9a599ce1ae" providerId="LiveId" clId="{5127C115-21A9-4CA8-886B-AB379375A793}" dt="2020-10-16T01:22:25.950" v="1293" actId="478"/>
          <ac:spMkLst>
            <pc:docMk/>
            <pc:sldMk cId="435634487" sldId="274"/>
            <ac:spMk id="13" creationId="{FB9E2175-1C3C-4B3E-A872-A1B7E6D64D52}"/>
          </ac:spMkLst>
        </pc:spChg>
        <pc:spChg chg="del mod ord">
          <ac:chgData name="Nathan Prows" userId="f0c29e9a599ce1ae" providerId="LiveId" clId="{5127C115-21A9-4CA8-886B-AB379375A793}" dt="2020-10-16T01:21:08.449" v="1278" actId="478"/>
          <ac:spMkLst>
            <pc:docMk/>
            <pc:sldMk cId="435634487" sldId="274"/>
            <ac:spMk id="14" creationId="{4EAA9254-229F-4C3E-B078-B8912E5BBE98}"/>
          </ac:spMkLst>
        </pc:spChg>
        <pc:spChg chg="del mod ord">
          <ac:chgData name="Nathan Prows" userId="f0c29e9a599ce1ae" providerId="LiveId" clId="{5127C115-21A9-4CA8-886B-AB379375A793}" dt="2020-10-16T01:21:25.167" v="1282" actId="478"/>
          <ac:spMkLst>
            <pc:docMk/>
            <pc:sldMk cId="435634487" sldId="274"/>
            <ac:spMk id="15" creationId="{471C9CF1-70B0-46DB-869F-6DC53668898D}"/>
          </ac:spMkLst>
        </pc:spChg>
        <pc:spChg chg="add del mod">
          <ac:chgData name="Nathan Prows" userId="f0c29e9a599ce1ae" providerId="LiveId" clId="{5127C115-21A9-4CA8-886B-AB379375A793}" dt="2020-10-16T00:50:32.834" v="443"/>
          <ac:spMkLst>
            <pc:docMk/>
            <pc:sldMk cId="435634487" sldId="274"/>
            <ac:spMk id="18" creationId="{FEC6D09D-3627-42CD-8A31-B449C7C956F3}"/>
          </ac:spMkLst>
        </pc:spChg>
        <pc:spChg chg="add del mod">
          <ac:chgData name="Nathan Prows" userId="f0c29e9a599ce1ae" providerId="LiveId" clId="{5127C115-21A9-4CA8-886B-AB379375A793}" dt="2020-10-16T00:50:32.834" v="443"/>
          <ac:spMkLst>
            <pc:docMk/>
            <pc:sldMk cId="435634487" sldId="274"/>
            <ac:spMk id="20" creationId="{F9D989AC-54BE-4701-AE11-87E7D2E3515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4" creationId="{22668105-A70E-4909-B15C-DDFB3AE2D1B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5" creationId="{8DC7EB41-51CB-4961-A169-FC90CB11E7CC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6" creationId="{C2CE69DC-4C73-46FA-8A8E-A4B6195D37A6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7" creationId="{88B2A1C7-31C1-4607-BECC-1F839620B4BC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8" creationId="{CF35FD88-BFA8-49BE-9848-E8DD50EBBE25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29" creationId="{A7960359-55B3-4F85-980A-C4FF2FF1FB72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0" creationId="{E572411C-789B-41AD-ACD7-C0C7BDF398E4}"/>
          </ac:spMkLst>
        </pc:spChg>
        <pc:spChg chg="add del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31" creationId="{7C205CF6-BA6F-468C-8CEC-0E145982875B}"/>
          </ac:spMkLst>
        </pc:spChg>
        <pc:spChg chg="add del mod">
          <ac:chgData name="Nathan Prows" userId="f0c29e9a599ce1ae" providerId="LiveId" clId="{5127C115-21A9-4CA8-886B-AB379375A793}" dt="2020-10-16T01:21:59.053" v="1285" actId="478"/>
          <ac:spMkLst>
            <pc:docMk/>
            <pc:sldMk cId="435634487" sldId="274"/>
            <ac:spMk id="33" creationId="{4797E22A-07AC-445F-B10C-763A84CE2507}"/>
          </ac:spMkLst>
        </pc:spChg>
        <pc:spChg chg="add del mod">
          <ac:chgData name="Nathan Prows" userId="f0c29e9a599ce1ae" providerId="LiveId" clId="{5127C115-21A9-4CA8-886B-AB379375A793}" dt="2020-10-16T01:22:05.643" v="1289" actId="478"/>
          <ac:spMkLst>
            <pc:docMk/>
            <pc:sldMk cId="435634487" sldId="274"/>
            <ac:spMk id="35" creationId="{0B31BCA1-7102-4018-895F-219FD36EE3DE}"/>
          </ac:spMkLst>
        </pc:spChg>
        <pc:spChg chg="add del mod">
          <ac:chgData name="Nathan Prows" userId="f0c29e9a599ce1ae" providerId="LiveId" clId="{5127C115-21A9-4CA8-886B-AB379375A793}" dt="2020-10-16T01:22:23.398" v="1292" actId="478"/>
          <ac:spMkLst>
            <pc:docMk/>
            <pc:sldMk cId="435634487" sldId="274"/>
            <ac:spMk id="37" creationId="{6E5D6622-2148-4558-B294-37BA3EDF0A91}"/>
          </ac:spMkLst>
        </pc:spChg>
        <pc:spChg chg="add del mod">
          <ac:chgData name="Nathan Prows" userId="f0c29e9a599ce1ae" providerId="LiveId" clId="{5127C115-21A9-4CA8-886B-AB379375A793}" dt="2020-10-16T01:22:45.518" v="1296" actId="478"/>
          <ac:spMkLst>
            <pc:docMk/>
            <pc:sldMk cId="435634487" sldId="274"/>
            <ac:spMk id="39" creationId="{F8393DBC-9479-4160-86A9-539850F543C0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3" creationId="{4A8F06A8-754E-4128-AEDD-8BCB763E929B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5" creationId="{2510B841-E30C-48B2-BCBF-68FC5B3CDC8E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7" creationId="{A7E602E5-62CD-4731-9220-F3112938A7F0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49" creationId="{41F74A18-E95C-490B-AB8E-A68206F23223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1" creationId="{763FC2F9-B2D4-47FF-9658-3B22F9C9B172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3" creationId="{87367607-53AB-4049-B0F7-B0D6963BAF39}"/>
          </ac:spMkLst>
        </pc:spChg>
        <pc:spChg chg="add mod">
          <ac:chgData name="Nathan Prows" userId="f0c29e9a599ce1ae" providerId="LiveId" clId="{5127C115-21A9-4CA8-886B-AB379375A793}" dt="2020-10-16T01:24:35.533" v="1426" actId="21"/>
          <ac:spMkLst>
            <pc:docMk/>
            <pc:sldMk cId="435634487" sldId="274"/>
            <ac:spMk id="55" creationId="{E04AB02C-08BF-48EE-9450-B0262AC81D40}"/>
          </ac:spMkLst>
        </pc:spChg>
        <pc:picChg chg="add del mod">
          <ac:chgData name="Nathan Prows" userId="f0c29e9a599ce1ae" providerId="LiveId" clId="{5127C115-21A9-4CA8-886B-AB379375A793}" dt="2020-10-16T00:50:32.834" v="443"/>
          <ac:picMkLst>
            <pc:docMk/>
            <pc:sldMk cId="435634487" sldId="274"/>
            <ac:picMk id="16" creationId="{B09C314D-74EF-4A01-BF20-849584C6D3DF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17" creationId="{CBB1FBB7-8048-6F41-A39C-61BDC2D38BFE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19" creationId="{9F61DE0B-ECF7-B74B-80E5-B602A86B8F81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1" creationId="{007C99FF-D296-8544-B04B-EA1DBB457808}"/>
          </ac:picMkLst>
        </pc:picChg>
        <pc:picChg chg="add del mo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2" creationId="{921D801D-A097-4750-8CBC-041FED64803C}"/>
          </ac:picMkLst>
        </pc:picChg>
        <pc:picChg chg="del mod ord">
          <ac:chgData name="Nathan Prows" userId="f0c29e9a599ce1ae" providerId="LiveId" clId="{5127C115-21A9-4CA8-886B-AB379375A793}" dt="2020-10-16T01:24:35.533" v="1426" actId="21"/>
          <ac:picMkLst>
            <pc:docMk/>
            <pc:sldMk cId="435634487" sldId="274"/>
            <ac:picMk id="23" creationId="{A164AE4A-BFE4-F247-8542-C612BD5BFAB9}"/>
          </ac:picMkLst>
        </pc:picChg>
      </pc:sldChg>
      <pc:sldChg chg="del">
        <pc:chgData name="Nathan Prows" userId="f0c29e9a599ce1ae" providerId="LiveId" clId="{5127C115-21A9-4CA8-886B-AB379375A793}" dt="2020-10-16T00:48:22.609" v="282" actId="47"/>
        <pc:sldMkLst>
          <pc:docMk/>
          <pc:sldMk cId="2928802494" sldId="275"/>
        </pc:sldMkLst>
      </pc:sldChg>
      <pc:sldChg chg="addSp delSp modSp mod modClrScheme chgLayout">
        <pc:chgData name="Nathan Prows" userId="f0c29e9a599ce1ae" providerId="LiveId" clId="{5127C115-21A9-4CA8-886B-AB379375A793}" dt="2020-10-16T01:32:44.067" v="1663" actId="27636"/>
        <pc:sldMkLst>
          <pc:docMk/>
          <pc:sldMk cId="1124779538" sldId="276"/>
        </pc:sldMkLst>
        <pc:spChg chg="add mod">
          <ac:chgData name="Nathan Prows" userId="f0c29e9a599ce1ae" providerId="LiveId" clId="{5127C115-21A9-4CA8-886B-AB379375A793}" dt="2020-10-16T01:32:44.067" v="1663" actId="27636"/>
          <ac:spMkLst>
            <pc:docMk/>
            <pc:sldMk cId="1124779538" sldId="276"/>
            <ac:spMk id="3" creationId="{BDD70D1D-A07E-4AB9-A161-B1BA8D151F18}"/>
          </ac:spMkLst>
        </pc:spChg>
        <pc:spChg chg="del mod">
          <ac:chgData name="Nathan Prows" userId="f0c29e9a599ce1ae" providerId="LiveId" clId="{5127C115-21A9-4CA8-886B-AB379375A793}" dt="2020-10-16T00:46:46.994" v="279" actId="26606"/>
          <ac:spMkLst>
            <pc:docMk/>
            <pc:sldMk cId="1124779538" sldId="276"/>
            <ac:spMk id="5" creationId="{E3C40962-BA6A-43E4-97BA-511A9B90CF41}"/>
          </ac:spMkLst>
        </pc:spChg>
        <pc:spChg chg="mod">
          <ac:chgData name="Nathan Prows" userId="f0c29e9a599ce1ae" providerId="LiveId" clId="{5127C115-21A9-4CA8-886B-AB379375A793}" dt="2020-10-16T00:46:46.994" v="279" actId="26606"/>
          <ac:spMkLst>
            <pc:docMk/>
            <pc:sldMk cId="1124779538" sldId="276"/>
            <ac:spMk id="6" creationId="{95D612B9-68B9-4C9F-98FE-CEE07DB1F00D}"/>
          </ac:spMkLst>
        </pc:spChg>
        <pc:spChg chg="del">
          <ac:chgData name="Nathan Prows" userId="f0c29e9a599ce1ae" providerId="LiveId" clId="{5127C115-21A9-4CA8-886B-AB379375A793}" dt="2020-10-16T00:46:24.082" v="249" actId="478"/>
          <ac:spMkLst>
            <pc:docMk/>
            <pc:sldMk cId="1124779538" sldId="276"/>
            <ac:spMk id="7" creationId="{11FDFFBF-E125-47CF-AAE0-ACC45013CE38}"/>
          </ac:spMkLst>
        </pc:spChg>
        <pc:spChg chg="add del mod">
          <ac:chgData name="Nathan Prows" userId="f0c29e9a599ce1ae" providerId="LiveId" clId="{5127C115-21A9-4CA8-886B-AB379375A793}" dt="2020-10-16T00:48:00.474" v="281"/>
          <ac:spMkLst>
            <pc:docMk/>
            <pc:sldMk cId="1124779538" sldId="276"/>
            <ac:spMk id="8" creationId="{C3BFC058-C573-4538-8DEC-1E3207806793}"/>
          </ac:spMkLst>
        </pc:spChg>
        <pc:picChg chg="del mod ord">
          <ac:chgData name="Nathan Prows" userId="f0c29e9a599ce1ae" providerId="LiveId" clId="{5127C115-21A9-4CA8-886B-AB379375A793}" dt="2020-10-16T00:47:56.906" v="280" actId="478"/>
          <ac:picMkLst>
            <pc:docMk/>
            <pc:sldMk cId="1124779538" sldId="276"/>
            <ac:picMk id="9" creationId="{63493B9E-F6F8-4C0F-9706-CA547A8B2B3F}"/>
          </ac:picMkLst>
        </pc:picChg>
        <pc:picChg chg="add mod">
          <ac:chgData name="Nathan Prows" userId="f0c29e9a599ce1ae" providerId="LiveId" clId="{5127C115-21A9-4CA8-886B-AB379375A793}" dt="2020-10-16T00:48:00.474" v="281"/>
          <ac:picMkLst>
            <pc:docMk/>
            <pc:sldMk cId="1124779538" sldId="276"/>
            <ac:picMk id="6146" creationId="{9B983FBC-A0A2-4DBA-910B-054FE450AC1C}"/>
          </ac:picMkLst>
        </pc:picChg>
      </pc:sldChg>
      <pc:sldChg chg="addSp delSp modSp new mod modClrScheme chgLayout">
        <pc:chgData name="Nathan Prows" userId="f0c29e9a599ce1ae" providerId="LiveId" clId="{5127C115-21A9-4CA8-886B-AB379375A793}" dt="2020-10-16T01:29:55.420" v="1647" actId="1035"/>
        <pc:sldMkLst>
          <pc:docMk/>
          <pc:sldMk cId="3732066525" sldId="277"/>
        </pc:sldMkLst>
        <pc:spChg chg="mod ord">
          <ac:chgData name="Nathan Prows" userId="f0c29e9a599ce1ae" providerId="LiveId" clId="{5127C115-21A9-4CA8-886B-AB379375A793}" dt="2020-10-16T01:17:54.205" v="681" actId="26606"/>
          <ac:spMkLst>
            <pc:docMk/>
            <pc:sldMk cId="3732066525" sldId="277"/>
            <ac:spMk id="2" creationId="{AB41AC4B-A323-4E20-86A9-0CB2ABC38EB0}"/>
          </ac:spMkLst>
        </pc:spChg>
        <pc:spChg chg="mod">
          <ac:chgData name="Nathan Prows" userId="f0c29e9a599ce1ae" providerId="LiveId" clId="{5127C115-21A9-4CA8-886B-AB379375A793}" dt="2020-10-16T01:17:54.205" v="681" actId="26606"/>
          <ac:spMkLst>
            <pc:docMk/>
            <pc:sldMk cId="3732066525" sldId="277"/>
            <ac:spMk id="3" creationId="{52831171-ADDA-428F-9986-5B1064EA21F9}"/>
          </ac:spMkLst>
        </pc:spChg>
        <pc:spChg chg="add del mod">
          <ac:chgData name="Nathan Prows" userId="f0c29e9a599ce1ae" providerId="LiveId" clId="{5127C115-21A9-4CA8-886B-AB379375A793}" dt="2020-10-16T01:29:33.869" v="1599" actId="26606"/>
          <ac:spMkLst>
            <pc:docMk/>
            <pc:sldMk cId="3732066525" sldId="277"/>
            <ac:spMk id="9" creationId="{21661EC4-BA70-4F91-B5A2-D25210BCF4B7}"/>
          </ac:spMkLst>
        </pc:spChg>
        <pc:spChg chg="add del">
          <ac:chgData name="Nathan Prows" userId="f0c29e9a599ce1ae" providerId="LiveId" clId="{5127C115-21A9-4CA8-886B-AB379375A793}" dt="2020-10-16T01:29:38.789" v="1600" actId="478"/>
          <ac:spMkLst>
            <pc:docMk/>
            <pc:sldMk cId="3732066525" sldId="277"/>
            <ac:spMk id="14" creationId="{0CBC7734-56D8-422B-86AB-B4BA7560360A}"/>
          </ac:spMkLst>
        </pc:spChg>
        <pc:picChg chg="add mod">
          <ac:chgData name="Nathan Prows" userId="f0c29e9a599ce1ae" providerId="LiveId" clId="{5127C115-21A9-4CA8-886B-AB379375A793}" dt="2020-10-16T01:29:55.420" v="1647" actId="1035"/>
          <ac:picMkLst>
            <pc:docMk/>
            <pc:sldMk cId="3732066525" sldId="277"/>
            <ac:picMk id="4" creationId="{165A9EBB-CDE5-4C06-9CAD-1D709439524F}"/>
          </ac:picMkLst>
        </pc:picChg>
      </pc:sldChg>
      <pc:sldChg chg="addSp delSp modSp new mod ord">
        <pc:chgData name="Nathan Prows" userId="f0c29e9a599ce1ae" providerId="LiveId" clId="{5127C115-21A9-4CA8-886B-AB379375A793}" dt="2020-10-16T20:01:50.957" v="2644" actId="20577"/>
        <pc:sldMkLst>
          <pc:docMk/>
          <pc:sldMk cId="1665494975" sldId="278"/>
        </pc:sldMkLst>
        <pc:spChg chg="del">
          <ac:chgData name="Nathan Prows" userId="f0c29e9a599ce1ae" providerId="LiveId" clId="{5127C115-21A9-4CA8-886B-AB379375A793}" dt="2020-10-16T01:25:14.279" v="1435" actId="478"/>
          <ac:spMkLst>
            <pc:docMk/>
            <pc:sldMk cId="1665494975" sldId="278"/>
            <ac:spMk id="2" creationId="{516AB898-45FD-4B09-8CCC-81B9BB4412E2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4" creationId="{A1316754-7D09-4F65-8DAD-0D504DF54968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5" creationId="{82072957-6CAC-44E0-9955-2D2153F2FA67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6" creationId="{95B9A3AB-DF02-4185-92E5-35CE0592456B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0" creationId="{BBD38D40-9DF5-41C4-B32B-993D0E8DA666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3" creationId="{DF3A0681-B7A2-4480-B84A-91B4DFB03DD8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4" creationId="{4D06A604-971A-4694-889D-23247EE99082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5" creationId="{7C280D90-4C36-4A04-9190-548AAEC8B7FC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6" creationId="{E1D724B0-0AD6-477F-B6AF-46A1A139FBA7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7" creationId="{D446564B-D026-418E-A076-9BEE55607E9E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8" creationId="{57442E36-7759-442F-8EA9-4A0F67C55D4E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19" creationId="{3025FF17-B6D5-4E6C-AFFF-255F44BCC97C}"/>
          </ac:spMkLst>
        </pc:spChg>
        <pc:spChg chg="add del mod">
          <ac:chgData name="Nathan Prows" userId="f0c29e9a599ce1ae" providerId="LiveId" clId="{5127C115-21A9-4CA8-886B-AB379375A793}" dt="2020-10-16T01:25:04.358" v="1432"/>
          <ac:spMkLst>
            <pc:docMk/>
            <pc:sldMk cId="1665494975" sldId="278"/>
            <ac:spMk id="20" creationId="{7D01686F-BE2D-4D7D-944E-3148E9DCD8C3}"/>
          </ac:spMkLst>
        </pc:spChg>
        <pc:spChg chg="add del mod">
          <ac:chgData name="Nathan Prows" userId="f0c29e9a599ce1ae" providerId="LiveId" clId="{5127C115-21A9-4CA8-886B-AB379375A793}" dt="2020-10-16T01:25:32.360" v="1439" actId="478"/>
          <ac:spMkLst>
            <pc:docMk/>
            <pc:sldMk cId="1665494975" sldId="278"/>
            <ac:spMk id="21" creationId="{4775CA9D-9BF2-4782-A4B1-AB56A4813591}"/>
          </ac:spMkLst>
        </pc:spChg>
        <pc:spChg chg="add del mod">
          <ac:chgData name="Nathan Prows" userId="f0c29e9a599ce1ae" providerId="LiveId" clId="{5127C115-21A9-4CA8-886B-AB379375A793}" dt="2020-10-16T01:26:40.948" v="1450" actId="478"/>
          <ac:spMkLst>
            <pc:docMk/>
            <pc:sldMk cId="1665494975" sldId="278"/>
            <ac:spMk id="22" creationId="{ABF94C4A-0E2F-4080-B8C5-547E9D26BFC4}"/>
          </ac:spMkLst>
        </pc:spChg>
        <pc:spChg chg="add del mod">
          <ac:chgData name="Nathan Prows" userId="f0c29e9a599ce1ae" providerId="LiveId" clId="{5127C115-21A9-4CA8-886B-AB379375A793}" dt="2020-10-16T01:25:57.025" v="1443" actId="478"/>
          <ac:spMkLst>
            <pc:docMk/>
            <pc:sldMk cId="1665494975" sldId="278"/>
            <ac:spMk id="23" creationId="{CF4109FD-F994-4DBF-BD45-5FA5BF2D7FF6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27" creationId="{3794E250-E4A1-4925-A7E9-24E2F7FF6C17}"/>
          </ac:spMkLst>
        </pc:spChg>
        <pc:spChg chg="add del mod">
          <ac:chgData name="Nathan Prows" userId="f0c29e9a599ce1ae" providerId="LiveId" clId="{5127C115-21A9-4CA8-886B-AB379375A793}" dt="2020-10-16T19:59:38.383" v="2455" actId="1076"/>
          <ac:spMkLst>
            <pc:docMk/>
            <pc:sldMk cId="1665494975" sldId="278"/>
            <ac:spMk id="30" creationId="{FA9FF122-00A6-4B23-BC58-319441D3D3AC}"/>
          </ac:spMkLst>
        </pc:spChg>
        <pc:spChg chg="add del mod">
          <ac:chgData name="Nathan Prows" userId="f0c29e9a599ce1ae" providerId="LiveId" clId="{5127C115-21A9-4CA8-886B-AB379375A793}" dt="2020-10-16T19:57:19.768" v="2305" actId="1076"/>
          <ac:spMkLst>
            <pc:docMk/>
            <pc:sldMk cId="1665494975" sldId="278"/>
            <ac:spMk id="31" creationId="{55E021D9-7F44-4407-A38A-9DF628749123}"/>
          </ac:spMkLst>
        </pc:spChg>
        <pc:spChg chg="add del mod">
          <ac:chgData name="Nathan Prows" userId="f0c29e9a599ce1ae" providerId="LiveId" clId="{5127C115-21A9-4CA8-886B-AB379375A793}" dt="2020-10-16T19:59:50.244" v="2468" actId="1036"/>
          <ac:spMkLst>
            <pc:docMk/>
            <pc:sldMk cId="1665494975" sldId="278"/>
            <ac:spMk id="32" creationId="{1506F8F8-D28C-428D-8229-5DA0E4C6E5D1}"/>
          </ac:spMkLst>
        </pc:spChg>
        <pc:spChg chg="add del mod">
          <ac:chgData name="Nathan Prows" userId="f0c29e9a599ce1ae" providerId="LiveId" clId="{5127C115-21A9-4CA8-886B-AB379375A793}" dt="2020-10-16T19:59:50.244" v="2468" actId="1036"/>
          <ac:spMkLst>
            <pc:docMk/>
            <pc:sldMk cId="1665494975" sldId="278"/>
            <ac:spMk id="33" creationId="{DFAAE264-1AC7-4467-B873-B502260C798F}"/>
          </ac:spMkLst>
        </pc:spChg>
        <pc:spChg chg="add del mod">
          <ac:chgData name="Nathan Prows" userId="f0c29e9a599ce1ae" providerId="LiveId" clId="{5127C115-21A9-4CA8-886B-AB379375A793}" dt="2020-10-16T20:00:38.088" v="2497" actId="1036"/>
          <ac:spMkLst>
            <pc:docMk/>
            <pc:sldMk cId="1665494975" sldId="278"/>
            <ac:spMk id="34" creationId="{A23E0D6D-712D-44FB-A683-10AF4B079F6A}"/>
          </ac:spMkLst>
        </pc:spChg>
        <pc:spChg chg="add del mod">
          <ac:chgData name="Nathan Prows" userId="f0c29e9a599ce1ae" providerId="LiveId" clId="{5127C115-21A9-4CA8-886B-AB379375A793}" dt="2020-10-16T20:00:38.088" v="2497" actId="1036"/>
          <ac:spMkLst>
            <pc:docMk/>
            <pc:sldMk cId="1665494975" sldId="278"/>
            <ac:spMk id="35" creationId="{62DDA96D-E5FF-4CD6-BC69-4877FC9FB834}"/>
          </ac:spMkLst>
        </pc:spChg>
        <pc:spChg chg="add del mod">
          <ac:chgData name="Nathan Prows" userId="f0c29e9a599ce1ae" providerId="LiveId" clId="{5127C115-21A9-4CA8-886B-AB379375A793}" dt="2020-10-16T20:00:21.516" v="2484" actId="1036"/>
          <ac:spMkLst>
            <pc:docMk/>
            <pc:sldMk cId="1665494975" sldId="278"/>
            <ac:spMk id="36" creationId="{182102B8-C96A-424A-B7E2-D83ECA614B6D}"/>
          </ac:spMkLst>
        </pc:spChg>
        <pc:spChg chg="add del mod">
          <ac:chgData name="Nathan Prows" userId="f0c29e9a599ce1ae" providerId="LiveId" clId="{5127C115-21A9-4CA8-886B-AB379375A793}" dt="2020-10-16T20:01:50.957" v="2644" actId="20577"/>
          <ac:spMkLst>
            <pc:docMk/>
            <pc:sldMk cId="1665494975" sldId="278"/>
            <ac:spMk id="37" creationId="{7BC53BB6-1378-49B8-B06A-83BB82470823}"/>
          </ac:spMkLst>
        </pc:spChg>
        <pc:spChg chg="add del mod">
          <ac:chgData name="Nathan Prows" userId="f0c29e9a599ce1ae" providerId="LiveId" clId="{5127C115-21A9-4CA8-886B-AB379375A793}" dt="2020-10-16T01:25:27.639" v="1438" actId="478"/>
          <ac:spMkLst>
            <pc:docMk/>
            <pc:sldMk cId="1665494975" sldId="278"/>
            <ac:spMk id="39" creationId="{8239430F-C24D-47FA-A524-72343C692931}"/>
          </ac:spMkLst>
        </pc:spChg>
        <pc:spChg chg="add del mod">
          <ac:chgData name="Nathan Prows" userId="f0c29e9a599ce1ae" providerId="LiveId" clId="{5127C115-21A9-4CA8-886B-AB379375A793}" dt="2020-10-16T01:25:35.436" v="1441" actId="478"/>
          <ac:spMkLst>
            <pc:docMk/>
            <pc:sldMk cId="1665494975" sldId="278"/>
            <ac:spMk id="41" creationId="{4FF252EE-6280-49F3-9953-2D9E5EAFA815}"/>
          </ac:spMkLst>
        </pc:spChg>
        <pc:spChg chg="add mod">
          <ac:chgData name="Nathan Prows" userId="f0c29e9a599ce1ae" providerId="LiveId" clId="{5127C115-21A9-4CA8-886B-AB379375A793}" dt="2020-10-16T19:59:10.041" v="2452" actId="1036"/>
          <ac:spMkLst>
            <pc:docMk/>
            <pc:sldMk cId="1665494975" sldId="278"/>
            <ac:spMk id="43" creationId="{9C7E4EA3-A85C-4F4A-A02C-C222CC28600A}"/>
          </ac:spMkLst>
        </pc:spChg>
        <pc:spChg chg="add mod">
          <ac:chgData name="Nathan Prows" userId="f0c29e9a599ce1ae" providerId="LiveId" clId="{5127C115-21A9-4CA8-886B-AB379375A793}" dt="2020-10-16T19:59:10.041" v="2452" actId="1036"/>
          <ac:spMkLst>
            <pc:docMk/>
            <pc:sldMk cId="1665494975" sldId="278"/>
            <ac:spMk id="45" creationId="{370945A6-A74C-49AF-9F8D-6E0D19D60BDF}"/>
          </ac:spMkLst>
        </pc:sp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7" creationId="{DCB7D209-DDB0-43C8-9438-B49B281386B8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8" creationId="{8F87110F-388C-42BC-BC94-310B8271368E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9" creationId="{D62C1B51-49F6-4D7D-8D77-94F760A36162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11" creationId="{182355B9-2763-4FEE-A402-7CB942E16590}"/>
          </ac:picMkLst>
        </pc:picChg>
        <pc:picChg chg="add del mod">
          <ac:chgData name="Nathan Prows" userId="f0c29e9a599ce1ae" providerId="LiveId" clId="{5127C115-21A9-4CA8-886B-AB379375A793}" dt="2020-10-16T01:25:04.358" v="1432"/>
          <ac:picMkLst>
            <pc:docMk/>
            <pc:sldMk cId="1665494975" sldId="278"/>
            <ac:picMk id="12" creationId="{99E631D9-4FB4-45FC-9D9A-465DCDF7158B}"/>
          </ac:picMkLst>
        </pc:picChg>
        <pc:picChg chg="add del mod">
          <ac:chgData name="Nathan Prows" userId="f0c29e9a599ce1ae" providerId="LiveId" clId="{5127C115-21A9-4CA8-886B-AB379375A793}" dt="2020-10-16T19:58:05.967" v="2333" actId="1076"/>
          <ac:picMkLst>
            <pc:docMk/>
            <pc:sldMk cId="1665494975" sldId="278"/>
            <ac:picMk id="24" creationId="{2D2F1C8C-D9B6-4EF7-A002-808030C655DD}"/>
          </ac:picMkLst>
        </pc:picChg>
        <pc:picChg chg="add del mod">
          <ac:chgData name="Nathan Prows" userId="f0c29e9a599ce1ae" providerId="LiveId" clId="{5127C115-21A9-4CA8-886B-AB379375A793}" dt="2020-10-16T20:00:38.088" v="2497" actId="1036"/>
          <ac:picMkLst>
            <pc:docMk/>
            <pc:sldMk cId="1665494975" sldId="278"/>
            <ac:picMk id="25" creationId="{17BD5E8F-A89E-44F2-A001-1015B3ABF771}"/>
          </ac:picMkLst>
        </pc:picChg>
        <pc:picChg chg="add del mod">
          <ac:chgData name="Nathan Prows" userId="f0c29e9a599ce1ae" providerId="LiveId" clId="{5127C115-21A9-4CA8-886B-AB379375A793}" dt="2020-10-16T20:00:21.516" v="2484" actId="1036"/>
          <ac:picMkLst>
            <pc:docMk/>
            <pc:sldMk cId="1665494975" sldId="278"/>
            <ac:picMk id="26" creationId="{4A26208C-4DC9-40E3-8039-4C722DC1F9DA}"/>
          </ac:picMkLst>
        </pc:picChg>
        <pc:picChg chg="add del mod">
          <ac:chgData name="Nathan Prows" userId="f0c29e9a599ce1ae" providerId="LiveId" clId="{5127C115-21A9-4CA8-886B-AB379375A793}" dt="2020-10-16T19:59:10.041" v="2452" actId="1036"/>
          <ac:picMkLst>
            <pc:docMk/>
            <pc:sldMk cId="1665494975" sldId="278"/>
            <ac:picMk id="28" creationId="{986317CE-C626-4945-8FCB-F53118EF32ED}"/>
          </ac:picMkLst>
        </pc:picChg>
        <pc:picChg chg="add del mod">
          <ac:chgData name="Nathan Prows" userId="f0c29e9a599ce1ae" providerId="LiveId" clId="{5127C115-21A9-4CA8-886B-AB379375A793}" dt="2020-10-16T19:59:50.244" v="2468" actId="1036"/>
          <ac:picMkLst>
            <pc:docMk/>
            <pc:sldMk cId="1665494975" sldId="278"/>
            <ac:picMk id="29" creationId="{9BB65635-84E4-473F-950D-1C492E947452}"/>
          </ac:picMkLst>
        </pc:picChg>
      </pc:sldChg>
      <pc:sldChg chg="addSp delSp modSp new mod modClrScheme chgLayout">
        <pc:chgData name="Nathan Prows" userId="f0c29e9a599ce1ae" providerId="LiveId" clId="{5127C115-21A9-4CA8-886B-AB379375A793}" dt="2020-10-16T20:16:13.026" v="3277" actId="26606"/>
        <pc:sldMkLst>
          <pc:docMk/>
          <pc:sldMk cId="3383382483" sldId="279"/>
        </pc:sldMkLst>
        <pc:spChg chg="mod ord">
          <ac:chgData name="Nathan Prows" userId="f0c29e9a599ce1ae" providerId="LiveId" clId="{5127C115-21A9-4CA8-886B-AB379375A793}" dt="2020-10-16T20:16:13.022" v="3276" actId="26606"/>
          <ac:spMkLst>
            <pc:docMk/>
            <pc:sldMk cId="3383382483" sldId="279"/>
            <ac:spMk id="2" creationId="{499EAF34-4466-416F-8082-DCD8ECE8CEBA}"/>
          </ac:spMkLst>
        </pc:spChg>
        <pc:spChg chg="mod">
          <ac:chgData name="Nathan Prows" userId="f0c29e9a599ce1ae" providerId="LiveId" clId="{5127C115-21A9-4CA8-886B-AB379375A793}" dt="2020-10-16T20:16:13.022" v="3276" actId="26606"/>
          <ac:spMkLst>
            <pc:docMk/>
            <pc:sldMk cId="3383382483" sldId="279"/>
            <ac:spMk id="3" creationId="{40FA33BA-5E4E-4F03-9FBE-11752B67EE94}"/>
          </ac:spMkLst>
        </pc:spChg>
        <pc:spChg chg="add del">
          <ac:chgData name="Nathan Prows" userId="f0c29e9a599ce1ae" providerId="LiveId" clId="{5127C115-21A9-4CA8-886B-AB379375A793}" dt="2020-10-16T20:09:26.237" v="2959" actId="22"/>
          <ac:spMkLst>
            <pc:docMk/>
            <pc:sldMk cId="3383382483" sldId="279"/>
            <ac:spMk id="5" creationId="{7F89F38B-76DC-447E-AE76-C906EFF07BA3}"/>
          </ac:spMkLst>
        </pc:spChg>
        <pc:spChg chg="add mod ord">
          <ac:chgData name="Nathan Prows" userId="f0c29e9a599ce1ae" providerId="LiveId" clId="{5127C115-21A9-4CA8-886B-AB379375A793}" dt="2020-10-16T20:16:13.026" v="3277" actId="26606"/>
          <ac:spMkLst>
            <pc:docMk/>
            <pc:sldMk cId="3383382483" sldId="279"/>
            <ac:spMk id="11" creationId="{9599DFD2-EF5C-4B53-A184-743E097F4002}"/>
          </ac:spMkLst>
        </pc:spChg>
        <pc:picChg chg="add mod ord">
          <ac:chgData name="Nathan Prows" userId="f0c29e9a599ce1ae" providerId="LiveId" clId="{5127C115-21A9-4CA8-886B-AB379375A793}" dt="2020-10-16T20:16:13.026" v="3277" actId="26606"/>
          <ac:picMkLst>
            <pc:docMk/>
            <pc:sldMk cId="3383382483" sldId="279"/>
            <ac:picMk id="6" creationId="{B9B42CAB-E398-4E22-A45D-8EDF82C94F64}"/>
          </ac:picMkLst>
        </pc:picChg>
      </pc:sldChg>
      <pc:sldChg chg="new">
        <pc:chgData name="Nathan Prows" userId="f0c29e9a599ce1ae" providerId="LiveId" clId="{5127C115-21A9-4CA8-886B-AB379375A793}" dt="2020-10-16T20:16:27.190" v="3278" actId="680"/>
        <pc:sldMkLst>
          <pc:docMk/>
          <pc:sldMk cId="2167384681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10/16/2020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10/16/2020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dirty="0"/>
              <a:t>Broad ripple properties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A279C30A-A737-4A90-AAA9-7B9E778D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en-US" dirty="0"/>
              <a:t>An analysis of 42660</a:t>
            </a:r>
          </a:p>
        </p:txBody>
      </p:sp>
      <p:pic>
        <p:nvPicPr>
          <p:cNvPr id="1028" name="Picture 4" descr="10 Broad Ripple Best Bets - The Indiana Insider Blog">
            <a:extLst>
              <a:ext uri="{FF2B5EF4-FFF2-40B4-BE49-F238E27FC236}">
                <a16:creationId xmlns:a16="http://schemas.microsoft.com/office/drawing/2014/main" id="{C9FFC8A7-9D31-478F-8699-031DBFE0E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7" r="6075" b="3"/>
          <a:stretch/>
        </p:blipFill>
        <p:spPr bwMode="auto">
          <a:xfrm>
            <a:off x="790339" y="776169"/>
            <a:ext cx="5305661" cy="5305661"/>
          </a:xfrm>
          <a:prstGeom prst="ellipse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65312-ACFF-47D3-9B72-46F741D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4" name="Picture Placeholder 18" descr="woman posing for portrait while texting">
            <a:extLst>
              <a:ext uri="{FF2B5EF4-FFF2-40B4-BE49-F238E27FC236}">
                <a16:creationId xmlns:a16="http://schemas.microsoft.com/office/drawing/2014/main" id="{2D2F1C8C-D9B6-4EF7-A002-808030C6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69024" y="540607"/>
            <a:ext cx="1430337" cy="1430337"/>
          </a:xfrm>
          <a:prstGeom prst="ellipse">
            <a:avLst/>
          </a:prstGeom>
        </p:spPr>
      </p:pic>
      <p:pic>
        <p:nvPicPr>
          <p:cNvPr id="25" name="Picture Placeholder 20" descr="man laughing and looking down">
            <a:extLst>
              <a:ext uri="{FF2B5EF4-FFF2-40B4-BE49-F238E27FC236}">
                <a16:creationId xmlns:a16="http://schemas.microsoft.com/office/drawing/2014/main" id="{17BD5E8F-A89E-44F2-A001-1015B3AB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0840" y="534585"/>
            <a:ext cx="1430337" cy="1430337"/>
          </a:xfrm>
          <a:prstGeom prst="ellipse">
            <a:avLst/>
          </a:prstGeom>
        </p:spPr>
      </p:pic>
      <p:pic>
        <p:nvPicPr>
          <p:cNvPr id="26" name="Picture Placeholder 22">
            <a:extLst>
              <a:ext uri="{FF2B5EF4-FFF2-40B4-BE49-F238E27FC236}">
                <a16:creationId xmlns:a16="http://schemas.microsoft.com/office/drawing/2014/main" id="{4A26208C-4DC9-40E3-8039-4C722DC1F9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737086" y="2732604"/>
            <a:ext cx="1430339" cy="1252473"/>
          </a:xfrm>
          <a:prstGeom prst="ellipse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3794E250-E4A1-4925-A7E9-24E2F7FF6C17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" name="Picture Placeholder 16" descr="man posing for portrait">
            <a:extLst>
              <a:ext uri="{FF2B5EF4-FFF2-40B4-BE49-F238E27FC236}">
                <a16:creationId xmlns:a16="http://schemas.microsoft.com/office/drawing/2014/main" id="{986317CE-C626-4945-8FCB-F53118EF3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4056" y="2763036"/>
            <a:ext cx="1430337" cy="1430337"/>
          </a:xfrm>
          <a:prstGeom prst="ellipse">
            <a:avLst/>
          </a:prstGeom>
        </p:spPr>
      </p:pic>
      <p:pic>
        <p:nvPicPr>
          <p:cNvPr id="29" name="Picture Placeholder 16" descr="man posing for portrait">
            <a:extLst>
              <a:ext uri="{FF2B5EF4-FFF2-40B4-BE49-F238E27FC236}">
                <a16:creationId xmlns:a16="http://schemas.microsoft.com/office/drawing/2014/main" id="{9BB65635-84E4-473F-950D-1C492E947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6069" y="2915159"/>
            <a:ext cx="1430337" cy="1430337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FA9FF122-00A6-4B23-BC58-319441D3D3AC}"/>
              </a:ext>
            </a:extLst>
          </p:cNvPr>
          <p:cNvSpPr txBox="1">
            <a:spLocks/>
          </p:cNvSpPr>
          <p:nvPr/>
        </p:nvSpPr>
        <p:spPr>
          <a:xfrm>
            <a:off x="2743413" y="2012984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Jackson </a:t>
            </a:r>
            <a:r>
              <a:rPr lang="en-US" dirty="0" err="1"/>
              <a:t>Yaggi</a:t>
            </a:r>
            <a:r>
              <a:rPr lang="en-US" dirty="0"/>
              <a:t>	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E021D9-7F44-4407-A38A-9DF628749123}"/>
              </a:ext>
            </a:extLst>
          </p:cNvPr>
          <p:cNvSpPr txBox="1">
            <a:spLocks/>
          </p:cNvSpPr>
          <p:nvPr/>
        </p:nvSpPr>
        <p:spPr>
          <a:xfrm>
            <a:off x="3016371" y="2526022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Analyst</a:t>
            </a:r>
          </a:p>
          <a:p>
            <a:endParaRPr lang="en-US" dirty="0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1506F8F8-D28C-428D-8229-5DA0E4C6E5D1}"/>
              </a:ext>
            </a:extLst>
          </p:cNvPr>
          <p:cNvSpPr txBox="1">
            <a:spLocks/>
          </p:cNvSpPr>
          <p:nvPr/>
        </p:nvSpPr>
        <p:spPr>
          <a:xfrm>
            <a:off x="5002135" y="4401501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 </a:t>
            </a:r>
            <a:r>
              <a:rPr lang="en-US" dirty="0" err="1"/>
              <a:t>marlett</a:t>
            </a:r>
            <a:r>
              <a:rPr lang="en-US" dirty="0"/>
              <a:t>		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DFAAE264-1AC7-4467-B873-B502260C798F}"/>
              </a:ext>
            </a:extLst>
          </p:cNvPr>
          <p:cNvSpPr txBox="1">
            <a:spLocks/>
          </p:cNvSpPr>
          <p:nvPr/>
        </p:nvSpPr>
        <p:spPr>
          <a:xfrm>
            <a:off x="5180628" y="4971499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Analyst</a:t>
            </a:r>
          </a:p>
          <a:p>
            <a:endParaRPr lang="en-US" dirty="0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A23E0D6D-712D-44FB-A683-10AF4B079F6A}"/>
              </a:ext>
            </a:extLst>
          </p:cNvPr>
          <p:cNvSpPr txBox="1">
            <a:spLocks/>
          </p:cNvSpPr>
          <p:nvPr/>
        </p:nvSpPr>
        <p:spPr>
          <a:xfrm>
            <a:off x="7019972" y="1943715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Katie </a:t>
            </a:r>
            <a:r>
              <a:rPr lang="en-US" dirty="0" err="1"/>
              <a:t>schumann</a:t>
            </a:r>
            <a:endParaRPr lang="en-US" dirty="0"/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62DDA96D-E5FF-4CD6-BC69-4877FC9FB834}"/>
              </a:ext>
            </a:extLst>
          </p:cNvPr>
          <p:cNvSpPr txBox="1">
            <a:spLocks/>
          </p:cNvSpPr>
          <p:nvPr/>
        </p:nvSpPr>
        <p:spPr>
          <a:xfrm>
            <a:off x="7292930" y="2456753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Analyst</a:t>
            </a:r>
          </a:p>
          <a:p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182102B8-C96A-424A-B7E2-D83ECA614B6D}"/>
              </a:ext>
            </a:extLst>
          </p:cNvPr>
          <p:cNvSpPr txBox="1">
            <a:spLocks/>
          </p:cNvSpPr>
          <p:nvPr/>
        </p:nvSpPr>
        <p:spPr>
          <a:xfrm>
            <a:off x="9124851" y="4293209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Nathan prows</a:t>
            </a:r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7BC53BB6-1378-49B8-B06A-83BB82470823}"/>
              </a:ext>
            </a:extLst>
          </p:cNvPr>
          <p:cNvSpPr txBox="1">
            <a:spLocks/>
          </p:cNvSpPr>
          <p:nvPr/>
        </p:nvSpPr>
        <p:spPr>
          <a:xfrm>
            <a:off x="9397809" y="4806247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Analyst</a:t>
            </a:r>
          </a:p>
          <a:p>
            <a:r>
              <a:rPr lang="en-US" dirty="0"/>
              <a:t>Senior member of Group two.  You can call me Pops.</a:t>
            </a:r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9C7E4EA3-A85C-4F4A-A02C-C222CC28600A}"/>
              </a:ext>
            </a:extLst>
          </p:cNvPr>
          <p:cNvSpPr txBox="1">
            <a:spLocks/>
          </p:cNvSpPr>
          <p:nvPr/>
        </p:nvSpPr>
        <p:spPr>
          <a:xfrm>
            <a:off x="428699" y="4266153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Helena </a:t>
            </a:r>
            <a:r>
              <a:rPr lang="en-US" dirty="0" err="1"/>
              <a:t>o’farrow</a:t>
            </a:r>
            <a:r>
              <a:rPr lang="en-US" dirty="0"/>
              <a:t>	</a:t>
            </a: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370945A6-A74C-49AF-9F8D-6E0D19D60BDF}"/>
              </a:ext>
            </a:extLst>
          </p:cNvPr>
          <p:cNvSpPr txBox="1">
            <a:spLocks/>
          </p:cNvSpPr>
          <p:nvPr/>
        </p:nvSpPr>
        <p:spPr>
          <a:xfrm>
            <a:off x="701657" y="4779191"/>
            <a:ext cx="2019390" cy="1550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9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0D1D-A07E-4AB9-A161-B1BA8D15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r>
              <a:rPr lang="en-US"/>
              <a:t>https://github.com/msckat11/46220-property-analysis</a:t>
            </a:r>
            <a:endParaRPr lang="en-US" dirty="0"/>
          </a:p>
        </p:txBody>
      </p:sp>
      <p:pic>
        <p:nvPicPr>
          <p:cNvPr id="6146" name="Picture 2" descr="Best Location in Broad Ripple- Pet-friendly/ - Bungalows for Rent in  Indianapolis, Indiana, United States">
            <a:extLst>
              <a:ext uri="{FF2B5EF4-FFF2-40B4-BE49-F238E27FC236}">
                <a16:creationId xmlns:a16="http://schemas.microsoft.com/office/drawing/2014/main" id="{9B983FBC-A0A2-4DBA-910B-054FE450AC1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rmAutofit/>
          </a:bodyPr>
          <a:lstStyle/>
          <a:p>
            <a:r>
              <a:rPr lang="en-US" dirty="0"/>
              <a:t>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144" y="1154832"/>
            <a:ext cx="6326329" cy="764460"/>
          </a:xfrm>
        </p:spPr>
        <p:txBody>
          <a:bodyPr>
            <a:normAutofit/>
          </a:bodyPr>
          <a:lstStyle/>
          <a:p>
            <a:r>
              <a:rPr lang="en-US" sz="1500" dirty="0"/>
              <a:t>Visualize and bring to life properties within Broad Ripple from a data perspective using a large data file procured from Indiana State Public Records.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Urban Impressions: Indianapolis Part 1—Broad Ripple Village | The Fox and  the City">
            <a:extLst>
              <a:ext uri="{FF2B5EF4-FFF2-40B4-BE49-F238E27FC236}">
                <a16:creationId xmlns:a16="http://schemas.microsoft.com/office/drawing/2014/main" id="{4DEAC48B-BCFA-42BD-8FF4-67C9C5F5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6840" b="-1"/>
          <a:stretch/>
        </p:blipFill>
        <p:spPr bwMode="auto"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r>
              <a:rPr lang="en-US" dirty="0"/>
              <a:t>Secured data</a:t>
            </a:r>
          </a:p>
          <a:p>
            <a:r>
              <a:rPr lang="en-US" dirty="0"/>
              <a:t>Brainstormed ideas</a:t>
            </a:r>
          </a:p>
          <a:p>
            <a:r>
              <a:rPr lang="en-US" dirty="0"/>
              <a:t>Settled on html page layout</a:t>
            </a:r>
          </a:p>
          <a:p>
            <a:r>
              <a:rPr lang="en-US" dirty="0"/>
              <a:t>Determined visualization types</a:t>
            </a:r>
          </a:p>
          <a:p>
            <a:r>
              <a:rPr lang="en-US" dirty="0"/>
              <a:t>Cleaned the data</a:t>
            </a:r>
          </a:p>
          <a:p>
            <a:r>
              <a:rPr lang="en-US" dirty="0"/>
              <a:t>Filled in missing information</a:t>
            </a:r>
          </a:p>
          <a:p>
            <a:r>
              <a:rPr lang="en-US" dirty="0"/>
              <a:t>Divided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Slide Number Placeholder 2">
            <a:extLst>
              <a:ext uri="{FF2B5EF4-FFF2-40B4-BE49-F238E27FC236}">
                <a16:creationId xmlns:a16="http://schemas.microsoft.com/office/drawing/2014/main" id="{FBD6837D-BD50-4CC7-93F2-B6C0198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4098" name="Picture 2" descr="On Raising Kids in Broad Ripple">
            <a:extLst>
              <a:ext uri="{FF2B5EF4-FFF2-40B4-BE49-F238E27FC236}">
                <a16:creationId xmlns:a16="http://schemas.microsoft.com/office/drawing/2014/main" id="{E15FF813-D5FF-4C25-BAC3-F4A48D43DB4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22865"/>
          <a:stretch/>
        </p:blipFill>
        <p:spPr bwMode="auto">
          <a:xfrm>
            <a:off x="5884648" y="10"/>
            <a:ext cx="6307353" cy="57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Coding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file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irrelevant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Secured coordinates for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coordinates with cleaned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122" name="Picture 2" descr="Monon Trail bridge over White River. - Picture of Hotel Broad Ripple,  Indianapolis - Tripadvisor">
            <a:extLst>
              <a:ext uri="{FF2B5EF4-FFF2-40B4-BE49-F238E27FC236}">
                <a16:creationId xmlns:a16="http://schemas.microsoft.com/office/drawing/2014/main" id="{405EE092-0F7A-40C3-9956-0CF7EBA1894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r="16336" b="1"/>
          <a:stretch/>
        </p:blipFill>
        <p:spPr bwMode="auto">
          <a:xfrm>
            <a:off x="5884648" y="10"/>
            <a:ext cx="6307353" cy="578036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Munging Techniques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chart">
            <a:extLst>
              <a:ext uri="{FF2B5EF4-FFF2-40B4-BE49-F238E27FC236}">
                <a16:creationId xmlns:a16="http://schemas.microsoft.com/office/drawing/2014/main" id="{4D9787CC-7952-4D80-AC04-14D578988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"/>
          <a:stretch/>
        </p:blipFill>
        <p:spPr>
          <a:xfrm>
            <a:off x="592138" y="3241963"/>
            <a:ext cx="3712382" cy="293499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A9E46D-F037-42B1-BC42-320577CC4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5" r="-2" b="7801"/>
          <a:stretch/>
        </p:blipFill>
        <p:spPr>
          <a:xfrm>
            <a:off x="5268192" y="1616617"/>
            <a:ext cx="5856514" cy="45603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Property code breakdown</a:t>
            </a:r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31171-ADDA-428F-9986-5B1064E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165A9EBB-CDE5-4C06-9CAD-1D709439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1" y="1501373"/>
            <a:ext cx="9160325" cy="409654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1AC4B-A323-4E20-86A9-0CB2ABC3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Pedestrian friendly broad ripple</a:t>
            </a:r>
          </a:p>
        </p:txBody>
      </p:sp>
    </p:spTree>
    <p:extLst>
      <p:ext uri="{BB962C8B-B14F-4D97-AF65-F5344CB8AC3E}">
        <p14:creationId xmlns:p14="http://schemas.microsoft.com/office/powerpoint/2010/main" val="37320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214894"/>
            <a:ext cx="11150600" cy="920336"/>
          </a:xfrm>
        </p:spPr>
        <p:txBody>
          <a:bodyPr/>
          <a:lstStyle/>
          <a:p>
            <a:r>
              <a:rPr lang="en-US" dirty="0"/>
              <a:t>42660 Property listings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A0F35-05CE-4AF2-9582-255FA9A6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1" r="1"/>
          <a:stretch/>
        </p:blipFill>
        <p:spPr>
          <a:xfrm>
            <a:off x="1122947" y="1304422"/>
            <a:ext cx="976262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599DFD2-EF5C-4B53-A184-743E097F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r>
              <a:rPr lang="en-US" sz="1500" dirty="0"/>
              <a:t>Broad Ripple</a:t>
            </a:r>
          </a:p>
          <a:p>
            <a:r>
              <a:rPr lang="en-US" sz="1500" dirty="0"/>
              <a:t>Glendale</a:t>
            </a:r>
          </a:p>
          <a:p>
            <a:r>
              <a:rPr lang="en-US" sz="1500" dirty="0"/>
              <a:t>Meridian Kessler</a:t>
            </a:r>
          </a:p>
          <a:p>
            <a:r>
              <a:rPr lang="en-US" sz="1500" dirty="0"/>
              <a:t>Canterbury-</a:t>
            </a:r>
            <a:r>
              <a:rPr lang="en-US" sz="1500" dirty="0" err="1"/>
              <a:t>Chatard</a:t>
            </a:r>
            <a:endParaRPr lang="en-US" sz="1500" dirty="0"/>
          </a:p>
          <a:p>
            <a:r>
              <a:rPr lang="en-US" sz="1500" dirty="0"/>
              <a:t>Allisonville</a:t>
            </a:r>
          </a:p>
          <a:p>
            <a:r>
              <a:rPr lang="en-US" sz="1500" dirty="0"/>
              <a:t>Devonshire</a:t>
            </a:r>
          </a:p>
          <a:p>
            <a:r>
              <a:rPr lang="en-US" sz="1500" dirty="0"/>
              <a:t>Millersville</a:t>
            </a:r>
          </a:p>
          <a:p>
            <a:r>
              <a:rPr lang="en-US" sz="1500" dirty="0"/>
              <a:t>North Central</a:t>
            </a:r>
          </a:p>
          <a:p>
            <a:r>
              <a:rPr lang="en-US" sz="1500" dirty="0"/>
              <a:t>Meridian Hills/Williams Creek</a:t>
            </a:r>
          </a:p>
          <a:p>
            <a:r>
              <a:rPr lang="en-US" sz="1500" dirty="0"/>
              <a:t>Ravenswood</a:t>
            </a:r>
          </a:p>
          <a:p>
            <a:r>
              <a:rPr lang="en-US" sz="1500" dirty="0"/>
              <a:t>Clearwater</a:t>
            </a:r>
          </a:p>
          <a:p>
            <a:r>
              <a:rPr lang="en-US" sz="1500" dirty="0"/>
              <a:t>I-69/Fall Creek</a:t>
            </a:r>
          </a:p>
          <a:p>
            <a:r>
              <a:rPr lang="en-US" sz="1500" dirty="0"/>
              <a:t>Devon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33BA-5E4E-4F03-9FBE-11752B67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42CAB-E398-4E22-A45D-8EDF82C9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3" r="27100" b="1"/>
          <a:stretch/>
        </p:blipFill>
        <p:spPr>
          <a:xfrm>
            <a:off x="5884648" y="10"/>
            <a:ext cx="6307353" cy="578036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EAF34-4466-416F-8082-DCD8ECE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Neighborhoods of  		42660</a:t>
            </a:r>
          </a:p>
        </p:txBody>
      </p:sp>
    </p:spTree>
    <p:extLst>
      <p:ext uri="{BB962C8B-B14F-4D97-AF65-F5344CB8AC3E}">
        <p14:creationId xmlns:p14="http://schemas.microsoft.com/office/powerpoint/2010/main" val="33833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C9739-9C44-4CB9-B57B-5534E66B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66D0D-2BFA-4F9A-846C-D13F9EA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E14597-AFBB-4155-869A-3821454077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6748E2-818D-41C0-AB86-1C14B3B6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66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Broad ripple properties</vt:lpstr>
      <vt:lpstr>Theme</vt:lpstr>
      <vt:lpstr>Coding Approach </vt:lpstr>
      <vt:lpstr>Data Munging Techniques </vt:lpstr>
      <vt:lpstr>Property code breakdown</vt:lpstr>
      <vt:lpstr>Pedestrian friendly broad ripple</vt:lpstr>
      <vt:lpstr>42660 Property listings by value</vt:lpstr>
      <vt:lpstr>The Neighborhoods of    42660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 ripple properties</dc:title>
  <dc:creator>Nathan Prows</dc:creator>
  <cp:lastModifiedBy>Nathan Prows</cp:lastModifiedBy>
  <cp:revision>1</cp:revision>
  <dcterms:created xsi:type="dcterms:W3CDTF">2020-10-16T20:16:13Z</dcterms:created>
  <dcterms:modified xsi:type="dcterms:W3CDTF">2020-10-16T20:16:54Z</dcterms:modified>
</cp:coreProperties>
</file>