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453"/>
    <a:srgbClr val="126A5C"/>
    <a:srgbClr val="105D50"/>
    <a:srgbClr val="10584B"/>
    <a:srgbClr val="B61212"/>
    <a:srgbClr val="66C2A4"/>
    <a:srgbClr val="A6611A"/>
    <a:srgbClr val="DFC27D"/>
    <a:srgbClr val="80CEC1"/>
    <a:srgbClr val="008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4653" autoAdjust="0"/>
  </p:normalViewPr>
  <p:slideViewPr>
    <p:cSldViewPr snapToGrid="0" snapToObjects="1">
      <p:cViewPr varScale="1">
        <p:scale>
          <a:sx n="97" d="100"/>
          <a:sy n="97" d="100"/>
        </p:scale>
        <p:origin x="19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17/04/2016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17/04/2016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i="0">
                <a:solidFill>
                  <a:srgbClr val="126A5C"/>
                </a:solidFill>
                <a:latin typeface="Fira Sans"/>
                <a:cs typeface="Fira San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r>
              <a:rPr lang="en-IE"/>
              <a:t>18/04/2016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330843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6356350"/>
            <a:ext cx="242728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325378"/>
            <a:ext cx="9144001" cy="427069"/>
          </a:xfrm>
          <a:prstGeom prst="rect">
            <a:avLst/>
          </a:prstGeom>
          <a:solidFill>
            <a:srgbClr val="0084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Ubuntu Light"/>
                <a:cs typeface="Ubuntu Light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Ubuntu Light"/>
                <a:cs typeface="Ubuntu Light"/>
              </a:defRPr>
            </a:lvl1pPr>
          </a:lstStyle>
          <a:p>
            <a:r>
              <a:rPr lang="en-IE"/>
              <a:t>18/04/2016</a:t>
            </a:r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358800" y="6367792"/>
            <a:ext cx="2427288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sz="1100" dirty="0">
                <a:solidFill>
                  <a:schemeClr val="bg1"/>
                </a:solidFill>
              </a:rPr>
              <a:t>Server Side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074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spc="0">
          <a:solidFill>
            <a:schemeClr val="bg1">
              <a:lumMod val="65000"/>
            </a:schemeClr>
          </a:solidFill>
          <a:latin typeface="Fira Sans"/>
          <a:ea typeface="Ubuntu Condensed" charset="0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Ubuntu"/>
          <a:ea typeface="Ubuntu Medium" charset="0"/>
          <a:cs typeface="Ubuntu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Ubuntu Light"/>
          <a:ea typeface="+mn-ea"/>
          <a:cs typeface="Ubuntu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Ubuntu"/>
          <a:ea typeface="+mn-ea"/>
          <a:cs typeface="Ubuntu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Ubuntu"/>
          <a:ea typeface="+mn-ea"/>
          <a:cs typeface="Ubuntu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Ubuntu"/>
          <a:ea typeface="+mn-ea"/>
          <a:cs typeface="Ubuntu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SSWD –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50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Ubuntu Light" charset="0"/>
                <a:ea typeface="Ubuntu Light" charset="0"/>
                <a:cs typeface="Ubuntu Light" charset="0"/>
              </a:rPr>
              <a:t>Kevin O’ Dea – 2884995</a:t>
            </a:r>
          </a:p>
          <a:p>
            <a:r>
              <a:rPr lang="en-US" sz="2000" b="1" dirty="0">
                <a:solidFill>
                  <a:schemeClr val="tx1"/>
                </a:solidFill>
                <a:latin typeface="Ubuntu Light" charset="0"/>
                <a:ea typeface="Ubuntu Light" charset="0"/>
                <a:cs typeface="Ubuntu Light" charset="0"/>
              </a:rPr>
              <a:t>Anthony </a:t>
            </a:r>
            <a:r>
              <a:rPr lang="en-US" sz="2000" b="1" dirty="0" err="1">
                <a:solidFill>
                  <a:schemeClr val="tx1"/>
                </a:solidFill>
                <a:latin typeface="Ubuntu Light" charset="0"/>
                <a:ea typeface="Ubuntu Light" charset="0"/>
                <a:cs typeface="Ubuntu Light" charset="0"/>
              </a:rPr>
              <a:t>Pigott</a:t>
            </a:r>
            <a:r>
              <a:rPr lang="en-US" sz="2000" b="1" dirty="0">
                <a:solidFill>
                  <a:schemeClr val="tx1"/>
                </a:solidFill>
                <a:latin typeface="Ubuntu Light" charset="0"/>
                <a:ea typeface="Ubuntu Light" charset="0"/>
                <a:cs typeface="Ubuntu Light" charset="0"/>
              </a:rPr>
              <a:t> – 2872730</a:t>
            </a:r>
          </a:p>
          <a:p>
            <a:endParaRPr lang="en-US" sz="2000" b="1" dirty="0">
              <a:solidFill>
                <a:schemeClr val="tx1"/>
              </a:solidFill>
              <a:latin typeface="Ubuntu Light" charset="0"/>
              <a:ea typeface="Ubuntu Light" charset="0"/>
              <a:cs typeface="Ubuntu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– Home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7308"/>
            <a:ext cx="8229600" cy="4231746"/>
          </a:xfrm>
        </p:spPr>
      </p:pic>
    </p:spTree>
    <p:extLst>
      <p:ext uri="{BB962C8B-B14F-4D97-AF65-F5344CB8AC3E}">
        <p14:creationId xmlns:p14="http://schemas.microsoft.com/office/powerpoint/2010/main" val="43206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– Membership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4886"/>
            <a:ext cx="8229600" cy="42365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– Classes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6023"/>
            <a:ext cx="8229600" cy="42143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– Feedback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7783"/>
            <a:ext cx="8229600" cy="42107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 – Administration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6881"/>
            <a:ext cx="8229600" cy="41926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– ERD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8" b="418"/>
          <a:stretch/>
        </p:blipFill>
        <p:spPr>
          <a:xfrm>
            <a:off x="382730" y="1183856"/>
            <a:ext cx="8161501" cy="49423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whole site is responsive and mobile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Navigation becomes a dropdown menu</a:t>
            </a:r>
          </a:p>
          <a:p>
            <a:r>
              <a:rPr lang="en-US" dirty="0"/>
              <a:t>All images and text are responsive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86" y="1280649"/>
            <a:ext cx="1865028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0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map built 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18/04/2016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563"/>
            <a:ext cx="9144000" cy="4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5016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lecture_slides_template.potx</Template>
  <TotalTime>16669</TotalTime>
  <Words>87</Words>
  <Application>Microsoft Office PowerPoint</Application>
  <PresentationFormat>On-screen Show (4:3)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</vt:lpstr>
      <vt:lpstr>Ubuntu</vt:lpstr>
      <vt:lpstr>Ubuntu Condensed</vt:lpstr>
      <vt:lpstr>Ubuntu Light</vt:lpstr>
      <vt:lpstr>Ubuntu Medium</vt:lpstr>
      <vt:lpstr>lecture_slides_template</vt:lpstr>
      <vt:lpstr>SSWD – Project Presentation</vt:lpstr>
      <vt:lpstr>Visual Design – Home page</vt:lpstr>
      <vt:lpstr>Visual Design – Membership page</vt:lpstr>
      <vt:lpstr>Visual Design – Classes page</vt:lpstr>
      <vt:lpstr>Visual Design – Feedback page</vt:lpstr>
      <vt:lpstr>Visual Design – Administration</vt:lpstr>
      <vt:lpstr>Database Design – ERD</vt:lpstr>
      <vt:lpstr>Extra Features</vt:lpstr>
      <vt:lpstr>Extra Features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Kevin O' Dea</cp:lastModifiedBy>
  <cp:revision>1739</cp:revision>
  <cp:lastPrinted>2016-02-08T18:18:49Z</cp:lastPrinted>
  <dcterms:created xsi:type="dcterms:W3CDTF">2014-09-17T16:20:56Z</dcterms:created>
  <dcterms:modified xsi:type="dcterms:W3CDTF">2016-04-17T21:14:27Z</dcterms:modified>
</cp:coreProperties>
</file>