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A3001C-CF0F-42CB-8BFD-CAEF9CAE6C27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76BEC2-96AA-4A64-85D1-A3E79B78035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&lt;número&gt;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431720" y="1363680"/>
            <a:ext cx="188028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TelaMapaExterna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451160" y="845640"/>
            <a:ext cx="184536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TelaFiltrosExterna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1836360" y="1905480"/>
            <a:ext cx="107028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TelaLogin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05280" y="2447640"/>
            <a:ext cx="210672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TelaCadastroUsuario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987480" y="2988000"/>
            <a:ext cx="232452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TelaCadastroEndereco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4359600" y="1886400"/>
            <a:ext cx="184536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TelaMapaInterna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4368240" y="1368360"/>
            <a:ext cx="182808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TelaFiltrosInterna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2564280" y="165996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85" name="CustomShape 9"/>
          <p:cNvSpPr/>
          <p:nvPr/>
        </p:nvSpPr>
        <p:spPr>
          <a:xfrm flipH="1" flipV="1">
            <a:off x="2257560" y="165924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86" name="CustomShape 10"/>
          <p:cNvSpPr/>
          <p:nvPr/>
        </p:nvSpPr>
        <p:spPr>
          <a:xfrm>
            <a:off x="2564280" y="220140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87" name="CustomShape 11"/>
          <p:cNvSpPr/>
          <p:nvPr/>
        </p:nvSpPr>
        <p:spPr>
          <a:xfrm flipH="1" flipV="1">
            <a:off x="2257560" y="220068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88" name="CustomShape 12"/>
          <p:cNvSpPr/>
          <p:nvPr/>
        </p:nvSpPr>
        <p:spPr>
          <a:xfrm>
            <a:off x="2564280" y="274320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89" name="CustomShape 13"/>
          <p:cNvSpPr/>
          <p:nvPr/>
        </p:nvSpPr>
        <p:spPr>
          <a:xfrm flipH="1" flipV="1">
            <a:off x="2257560" y="274248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90" name="CustomShape 14"/>
          <p:cNvSpPr/>
          <p:nvPr/>
        </p:nvSpPr>
        <p:spPr>
          <a:xfrm flipV="1">
            <a:off x="2907720" y="2034000"/>
            <a:ext cx="1451160" cy="1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1" name="CustomShape 15"/>
          <p:cNvSpPr/>
          <p:nvPr/>
        </p:nvSpPr>
        <p:spPr>
          <a:xfrm flipH="1" rot="10800000">
            <a:off x="2805120" y="5299560"/>
            <a:ext cx="969120" cy="1622520"/>
          </a:xfrm>
          <a:prstGeom prst="bentConnector3">
            <a:avLst>
              <a:gd name="adj1" fmla="val -23570"/>
            </a:avLst>
          </a:pr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2" name="CustomShape 16"/>
          <p:cNvSpPr/>
          <p:nvPr/>
        </p:nvSpPr>
        <p:spPr>
          <a:xfrm flipV="1">
            <a:off x="2372040" y="1141200"/>
            <a:ext cx="144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3" name="CustomShape 17"/>
          <p:cNvSpPr/>
          <p:nvPr/>
        </p:nvSpPr>
        <p:spPr>
          <a:xfrm flipH="1" flipV="1">
            <a:off x="5281200" y="1663920"/>
            <a:ext cx="36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4" name="CustomShape 18"/>
          <p:cNvSpPr/>
          <p:nvPr/>
        </p:nvSpPr>
        <p:spPr>
          <a:xfrm>
            <a:off x="4179960" y="2428200"/>
            <a:ext cx="220500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TelaGerenciaDeAcoes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 flipH="1">
            <a:off x="5281200" y="218268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6" name="CustomShape 20"/>
          <p:cNvSpPr/>
          <p:nvPr/>
        </p:nvSpPr>
        <p:spPr>
          <a:xfrm>
            <a:off x="6737400" y="2428200"/>
            <a:ext cx="198684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TelaEdicaoCadastro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1"/>
          <p:cNvSpPr/>
          <p:nvPr/>
        </p:nvSpPr>
        <p:spPr>
          <a:xfrm>
            <a:off x="6385680" y="2576160"/>
            <a:ext cx="351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98" name="CustomShape 22"/>
          <p:cNvSpPr/>
          <p:nvPr/>
        </p:nvSpPr>
        <p:spPr>
          <a:xfrm>
            <a:off x="7342560" y="785160"/>
            <a:ext cx="284076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TelaSelecaoTipoDeProblema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3"/>
          <p:cNvSpPr/>
          <p:nvPr/>
        </p:nvSpPr>
        <p:spPr>
          <a:xfrm>
            <a:off x="7342560" y="1281960"/>
            <a:ext cx="284076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TelaCadastroProblema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4"/>
          <p:cNvSpPr/>
          <p:nvPr/>
        </p:nvSpPr>
        <p:spPr>
          <a:xfrm>
            <a:off x="8943120" y="2428200"/>
            <a:ext cx="205416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TelaEdicaoEndereco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5"/>
          <p:cNvSpPr/>
          <p:nvPr/>
        </p:nvSpPr>
        <p:spPr>
          <a:xfrm>
            <a:off x="8724960" y="2576160"/>
            <a:ext cx="21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2" name="CustomShape 26"/>
          <p:cNvSpPr/>
          <p:nvPr/>
        </p:nvSpPr>
        <p:spPr>
          <a:xfrm>
            <a:off x="3892680" y="2940840"/>
            <a:ext cx="275112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TelaConfirmacaoExclusao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7"/>
          <p:cNvSpPr/>
          <p:nvPr/>
        </p:nvSpPr>
        <p:spPr>
          <a:xfrm flipH="1" flipV="1">
            <a:off x="6224400" y="1904760"/>
            <a:ext cx="4772160" cy="669960"/>
          </a:xfrm>
          <a:prstGeom prst="bentConnector3">
            <a:avLst>
              <a:gd name="adj1" fmla="val -4790"/>
            </a:avLst>
          </a:pr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4" name="CustomShape 28"/>
          <p:cNvSpPr/>
          <p:nvPr/>
        </p:nvSpPr>
        <p:spPr>
          <a:xfrm>
            <a:off x="6585480" y="5461560"/>
            <a:ext cx="227844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TelaExibicaoProblema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9"/>
          <p:cNvSpPr/>
          <p:nvPr/>
        </p:nvSpPr>
        <p:spPr>
          <a:xfrm>
            <a:off x="9289440" y="5468040"/>
            <a:ext cx="277920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TelaEdicaoTipoDeProblema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0"/>
          <p:cNvSpPr/>
          <p:nvPr/>
        </p:nvSpPr>
        <p:spPr>
          <a:xfrm>
            <a:off x="9289440" y="4889880"/>
            <a:ext cx="209556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TelaEdicaoProblema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9289440" y="6032520"/>
            <a:ext cx="277920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TelaAvisoExclucaoProblema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2"/>
          <p:cNvSpPr/>
          <p:nvPr/>
        </p:nvSpPr>
        <p:spPr>
          <a:xfrm>
            <a:off x="555120" y="4591080"/>
            <a:ext cx="2968920" cy="298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TelaEdicaoAvaliacaoProblema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555120" y="5670000"/>
            <a:ext cx="2968920" cy="298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TelaEdicaoDenunciaProblema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4"/>
          <p:cNvSpPr/>
          <p:nvPr/>
        </p:nvSpPr>
        <p:spPr>
          <a:xfrm flipV="1">
            <a:off x="8864640" y="5037120"/>
            <a:ext cx="424080" cy="57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1" name="CustomShape 35"/>
          <p:cNvSpPr/>
          <p:nvPr/>
        </p:nvSpPr>
        <p:spPr>
          <a:xfrm>
            <a:off x="8864640" y="5609520"/>
            <a:ext cx="424080" cy="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2" name="CustomShape 36"/>
          <p:cNvSpPr/>
          <p:nvPr/>
        </p:nvSpPr>
        <p:spPr>
          <a:xfrm>
            <a:off x="8864640" y="5609520"/>
            <a:ext cx="424080" cy="57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3" name="CustomShape 37"/>
          <p:cNvSpPr/>
          <p:nvPr/>
        </p:nvSpPr>
        <p:spPr>
          <a:xfrm>
            <a:off x="3369960" y="1789560"/>
            <a:ext cx="434880" cy="392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8"/>
          <p:cNvSpPr/>
          <p:nvPr/>
        </p:nvSpPr>
        <p:spPr>
          <a:xfrm flipV="1">
            <a:off x="6197040" y="932400"/>
            <a:ext cx="1144800" cy="58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5" name="CustomShape 39"/>
          <p:cNvSpPr/>
          <p:nvPr/>
        </p:nvSpPr>
        <p:spPr>
          <a:xfrm>
            <a:off x="8580960" y="1081440"/>
            <a:ext cx="360" cy="2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6" name="CustomShape 40"/>
          <p:cNvSpPr/>
          <p:nvPr/>
        </p:nvSpPr>
        <p:spPr>
          <a:xfrm flipV="1">
            <a:off x="8943120" y="1080720"/>
            <a:ext cx="360" cy="20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17" name="CustomShape 41"/>
          <p:cNvSpPr/>
          <p:nvPr/>
        </p:nvSpPr>
        <p:spPr>
          <a:xfrm flipH="1">
            <a:off x="6196320" y="1081440"/>
            <a:ext cx="1144800" cy="43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18" name="CustomShape 42"/>
          <p:cNvSpPr/>
          <p:nvPr/>
        </p:nvSpPr>
        <p:spPr>
          <a:xfrm rot="5400000">
            <a:off x="7454160" y="349200"/>
            <a:ext cx="81000" cy="253764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9" name="CustomShape 43"/>
          <p:cNvSpPr/>
          <p:nvPr/>
        </p:nvSpPr>
        <p:spPr>
          <a:xfrm>
            <a:off x="5406480" y="1659960"/>
            <a:ext cx="360" cy="2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20" name="CustomShape 44"/>
          <p:cNvSpPr/>
          <p:nvPr/>
        </p:nvSpPr>
        <p:spPr>
          <a:xfrm flipV="1">
            <a:off x="5406480" y="218196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21" name="CustomShape 45"/>
          <p:cNvSpPr/>
          <p:nvPr/>
        </p:nvSpPr>
        <p:spPr>
          <a:xfrm>
            <a:off x="0" y="-10080"/>
            <a:ext cx="3165480" cy="56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CidadOn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46"/>
          <p:cNvSpPr/>
          <p:nvPr/>
        </p:nvSpPr>
        <p:spPr>
          <a:xfrm>
            <a:off x="3166200" y="458280"/>
            <a:ext cx="3097800" cy="1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47"/>
          <p:cNvSpPr/>
          <p:nvPr/>
        </p:nvSpPr>
        <p:spPr>
          <a:xfrm>
            <a:off x="3098520" y="78480"/>
            <a:ext cx="3339720" cy="3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FLUXOGRAMA DE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48"/>
          <p:cNvSpPr/>
          <p:nvPr/>
        </p:nvSpPr>
        <p:spPr>
          <a:xfrm>
            <a:off x="11631240" y="6735960"/>
            <a:ext cx="560160" cy="121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49"/>
          <p:cNvSpPr/>
          <p:nvPr/>
        </p:nvSpPr>
        <p:spPr>
          <a:xfrm>
            <a:off x="11733120" y="6297480"/>
            <a:ext cx="3560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50"/>
          <p:cNvSpPr/>
          <p:nvPr/>
        </p:nvSpPr>
        <p:spPr>
          <a:xfrm flipH="1">
            <a:off x="6384960" y="2428200"/>
            <a:ext cx="348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27" name="CustomShape 51"/>
          <p:cNvSpPr/>
          <p:nvPr/>
        </p:nvSpPr>
        <p:spPr>
          <a:xfrm flipH="1">
            <a:off x="8724240" y="2724120"/>
            <a:ext cx="21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28" name="CustomShape 52"/>
          <p:cNvSpPr/>
          <p:nvPr/>
        </p:nvSpPr>
        <p:spPr>
          <a:xfrm flipH="1">
            <a:off x="2562840" y="1141920"/>
            <a:ext cx="360" cy="22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29" name="CustomShape 53"/>
          <p:cNvSpPr/>
          <p:nvPr/>
        </p:nvSpPr>
        <p:spPr>
          <a:xfrm flipH="1">
            <a:off x="8863920" y="5180400"/>
            <a:ext cx="42408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30" name="CustomShape 54"/>
          <p:cNvSpPr/>
          <p:nvPr/>
        </p:nvSpPr>
        <p:spPr>
          <a:xfrm flipH="1" flipV="1">
            <a:off x="8863920" y="5608800"/>
            <a:ext cx="424080" cy="15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31" name="CustomShape 55"/>
          <p:cNvSpPr/>
          <p:nvPr/>
        </p:nvSpPr>
        <p:spPr>
          <a:xfrm flipH="1" flipV="1">
            <a:off x="8863920" y="5608800"/>
            <a:ext cx="424080" cy="4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32" name="CustomShape 56"/>
          <p:cNvSpPr/>
          <p:nvPr/>
        </p:nvSpPr>
        <p:spPr>
          <a:xfrm>
            <a:off x="8842680" y="5349960"/>
            <a:ext cx="434880" cy="392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7"/>
          <p:cNvSpPr/>
          <p:nvPr/>
        </p:nvSpPr>
        <p:spPr>
          <a:xfrm>
            <a:off x="866520" y="3528720"/>
            <a:ext cx="256644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TelaConfirmacaoCadastro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58"/>
          <p:cNvSpPr/>
          <p:nvPr/>
        </p:nvSpPr>
        <p:spPr>
          <a:xfrm flipH="1" flipV="1">
            <a:off x="2085840" y="328536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35" name="CustomShape 59"/>
          <p:cNvSpPr/>
          <p:nvPr/>
        </p:nvSpPr>
        <p:spPr>
          <a:xfrm>
            <a:off x="2313360" y="328608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6" name="CustomShape 60"/>
          <p:cNvSpPr/>
          <p:nvPr/>
        </p:nvSpPr>
        <p:spPr>
          <a:xfrm>
            <a:off x="4206960" y="4837320"/>
            <a:ext cx="153108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TelaAvaliacoes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1"/>
          <p:cNvSpPr/>
          <p:nvPr/>
        </p:nvSpPr>
        <p:spPr>
          <a:xfrm>
            <a:off x="4206960" y="5895000"/>
            <a:ext cx="1531080" cy="2952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TelaDenuncias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62"/>
          <p:cNvSpPr/>
          <p:nvPr/>
        </p:nvSpPr>
        <p:spPr>
          <a:xfrm flipH="1" flipV="1">
            <a:off x="5738040" y="4984560"/>
            <a:ext cx="846360" cy="62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9" name="CustomShape 63"/>
          <p:cNvSpPr/>
          <p:nvPr/>
        </p:nvSpPr>
        <p:spPr>
          <a:xfrm flipH="1">
            <a:off x="5738040" y="5609520"/>
            <a:ext cx="846360" cy="43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40" name="CustomShape 64"/>
          <p:cNvSpPr/>
          <p:nvPr/>
        </p:nvSpPr>
        <p:spPr>
          <a:xfrm flipH="1" flipV="1">
            <a:off x="3524040" y="4739760"/>
            <a:ext cx="681120" cy="2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41" name="CustomShape 65"/>
          <p:cNvSpPr/>
          <p:nvPr/>
        </p:nvSpPr>
        <p:spPr>
          <a:xfrm flipH="1" flipV="1">
            <a:off x="3524040" y="5818680"/>
            <a:ext cx="681120" cy="22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42" name="CustomShape 66"/>
          <p:cNvSpPr/>
          <p:nvPr/>
        </p:nvSpPr>
        <p:spPr>
          <a:xfrm>
            <a:off x="3524760" y="4600080"/>
            <a:ext cx="681120" cy="38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3" name="CustomShape 67"/>
          <p:cNvSpPr/>
          <p:nvPr/>
        </p:nvSpPr>
        <p:spPr>
          <a:xfrm>
            <a:off x="3524760" y="5670000"/>
            <a:ext cx="681120" cy="37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4" name="CustomShape 68"/>
          <p:cNvSpPr/>
          <p:nvPr/>
        </p:nvSpPr>
        <p:spPr>
          <a:xfrm>
            <a:off x="5738760" y="4837320"/>
            <a:ext cx="846360" cy="77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5" name="CustomShape 69"/>
          <p:cNvSpPr/>
          <p:nvPr/>
        </p:nvSpPr>
        <p:spPr>
          <a:xfrm flipV="1">
            <a:off x="5738760" y="5608800"/>
            <a:ext cx="846360" cy="56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6" name="CustomShape 70"/>
          <p:cNvSpPr/>
          <p:nvPr/>
        </p:nvSpPr>
        <p:spPr>
          <a:xfrm>
            <a:off x="3584520" y="4569480"/>
            <a:ext cx="434880" cy="392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71"/>
          <p:cNvSpPr/>
          <p:nvPr/>
        </p:nvSpPr>
        <p:spPr>
          <a:xfrm>
            <a:off x="3584520" y="5629680"/>
            <a:ext cx="434880" cy="392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72"/>
          <p:cNvSpPr/>
          <p:nvPr/>
        </p:nvSpPr>
        <p:spPr>
          <a:xfrm>
            <a:off x="3393000" y="311400"/>
            <a:ext cx="8670960" cy="5146560"/>
          </a:xfrm>
          <a:custGeom>
            <a:avLst/>
            <a:gdLst/>
            <a:ahLst/>
            <a:rect l="l" t="t" r="r" b="b"/>
            <a:pathLst>
              <a:path w="8671719" h="5147306">
                <a:moveTo>
                  <a:pt x="4753428" y="5147306"/>
                </a:moveTo>
                <a:cubicBezTo>
                  <a:pt x="5162906" y="4534627"/>
                  <a:pt x="5572385" y="3921948"/>
                  <a:pt x="6185064" y="3623306"/>
                </a:cubicBezTo>
                <a:cubicBezTo>
                  <a:pt x="6797743" y="3324664"/>
                  <a:pt x="8052349" y="3866530"/>
                  <a:pt x="8429500" y="3355451"/>
                </a:cubicBezTo>
                <a:cubicBezTo>
                  <a:pt x="8806651" y="2844372"/>
                  <a:pt x="8688118" y="1115633"/>
                  <a:pt x="8447973" y="556833"/>
                </a:cubicBezTo>
                <a:cubicBezTo>
                  <a:pt x="8207828" y="-1967"/>
                  <a:pt x="8340216" y="-9664"/>
                  <a:pt x="6988628" y="2651"/>
                </a:cubicBezTo>
                <a:cubicBezTo>
                  <a:pt x="5637040" y="14966"/>
                  <a:pt x="1342131" y="358251"/>
                  <a:pt x="338446" y="630724"/>
                </a:cubicBezTo>
                <a:cubicBezTo>
                  <a:pt x="-665239" y="903197"/>
                  <a:pt x="874155" y="1498943"/>
                  <a:pt x="966519" y="1637488"/>
                </a:cubicBez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49" name="CustomShape 73"/>
          <p:cNvSpPr/>
          <p:nvPr/>
        </p:nvSpPr>
        <p:spPr>
          <a:xfrm>
            <a:off x="3720240" y="458280"/>
            <a:ext cx="8088480" cy="5000040"/>
          </a:xfrm>
          <a:custGeom>
            <a:avLst/>
            <a:gdLst/>
            <a:ahLst/>
            <a:rect l="l" t="t" r="r" b="b"/>
            <a:pathLst>
              <a:path w="8089256" h="5000685">
                <a:moveTo>
                  <a:pt x="750296" y="1426021"/>
                </a:moveTo>
                <a:cubicBezTo>
                  <a:pt x="428562" y="1228209"/>
                  <a:pt x="106829" y="1030397"/>
                  <a:pt x="66805" y="890312"/>
                </a:cubicBezTo>
                <a:cubicBezTo>
                  <a:pt x="26781" y="750227"/>
                  <a:pt x="-202588" y="711742"/>
                  <a:pt x="510151" y="585512"/>
                </a:cubicBezTo>
                <a:cubicBezTo>
                  <a:pt x="1222890" y="459282"/>
                  <a:pt x="3264126" y="216057"/>
                  <a:pt x="4343241" y="132930"/>
                </a:cubicBezTo>
                <a:cubicBezTo>
                  <a:pt x="5422356" y="49803"/>
                  <a:pt x="6395253" y="-93361"/>
                  <a:pt x="6984841" y="86748"/>
                </a:cubicBezTo>
                <a:cubicBezTo>
                  <a:pt x="7574429" y="266857"/>
                  <a:pt x="7725290" y="777936"/>
                  <a:pt x="7880769" y="1213585"/>
                </a:cubicBezTo>
                <a:cubicBezTo>
                  <a:pt x="8036248" y="1649234"/>
                  <a:pt x="8240987" y="2386603"/>
                  <a:pt x="7917714" y="2700639"/>
                </a:cubicBezTo>
                <a:cubicBezTo>
                  <a:pt x="7594441" y="3014675"/>
                  <a:pt x="6453750" y="2917694"/>
                  <a:pt x="5941132" y="3097803"/>
                </a:cubicBezTo>
                <a:cubicBezTo>
                  <a:pt x="5428514" y="3277912"/>
                  <a:pt x="5152962" y="3464179"/>
                  <a:pt x="4842005" y="3781294"/>
                </a:cubicBezTo>
                <a:cubicBezTo>
                  <a:pt x="4531048" y="4098409"/>
                  <a:pt x="4072308" y="5015888"/>
                  <a:pt x="4075387" y="5000494"/>
                </a:cubicBez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50" name="CustomShape 74"/>
          <p:cNvSpPr/>
          <p:nvPr/>
        </p:nvSpPr>
        <p:spPr>
          <a:xfrm>
            <a:off x="2905920" y="2174040"/>
            <a:ext cx="1055880" cy="751320"/>
          </a:xfrm>
          <a:custGeom>
            <a:avLst/>
            <a:gdLst/>
            <a:ahLst/>
            <a:rect l="l" t="t" r="r" b="b"/>
            <a:pathLst>
              <a:path w="1056640" h="752060">
                <a:moveTo>
                  <a:pt x="1056640" y="752060"/>
                </a:moveTo>
                <a:cubicBezTo>
                  <a:pt x="931333" y="540393"/>
                  <a:pt x="806027" y="328727"/>
                  <a:pt x="629920" y="203420"/>
                </a:cubicBezTo>
                <a:cubicBezTo>
                  <a:pt x="453813" y="78113"/>
                  <a:pt x="64347" y="-4860"/>
                  <a:pt x="0" y="220"/>
                </a:cubicBez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51" name="CustomShape 75"/>
          <p:cNvSpPr/>
          <p:nvPr/>
        </p:nvSpPr>
        <p:spPr>
          <a:xfrm flipH="1">
            <a:off x="5196960" y="271980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52" name="CustomShape 76"/>
          <p:cNvSpPr/>
          <p:nvPr/>
        </p:nvSpPr>
        <p:spPr>
          <a:xfrm flipV="1">
            <a:off x="5322240" y="2719080"/>
            <a:ext cx="360" cy="24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53" name="CustomShape 77"/>
          <p:cNvSpPr/>
          <p:nvPr/>
        </p:nvSpPr>
        <p:spPr>
          <a:xfrm>
            <a:off x="1368000" y="1368000"/>
            <a:ext cx="575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8"/>
          <p:cNvSpPr/>
          <p:nvPr/>
        </p:nvSpPr>
        <p:spPr>
          <a:xfrm>
            <a:off x="1656000" y="1944000"/>
            <a:ext cx="431640" cy="35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79"/>
          <p:cNvSpPr/>
          <p:nvPr/>
        </p:nvSpPr>
        <p:spPr>
          <a:xfrm>
            <a:off x="1152000" y="2448000"/>
            <a:ext cx="287640" cy="2948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80"/>
          <p:cNvSpPr/>
          <p:nvPr/>
        </p:nvSpPr>
        <p:spPr>
          <a:xfrm>
            <a:off x="866520" y="3024000"/>
            <a:ext cx="42912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1"/>
          <p:cNvSpPr/>
          <p:nvPr/>
        </p:nvSpPr>
        <p:spPr>
          <a:xfrm>
            <a:off x="866520" y="3600000"/>
            <a:ext cx="285120" cy="22392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2"/>
          <p:cNvSpPr/>
          <p:nvPr/>
        </p:nvSpPr>
        <p:spPr>
          <a:xfrm>
            <a:off x="4359600" y="2016000"/>
            <a:ext cx="248040" cy="1656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83"/>
          <p:cNvSpPr/>
          <p:nvPr/>
        </p:nvSpPr>
        <p:spPr>
          <a:xfrm>
            <a:off x="4032000" y="2428200"/>
            <a:ext cx="431640" cy="235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4"/>
          <p:cNvSpPr/>
          <p:nvPr/>
        </p:nvSpPr>
        <p:spPr>
          <a:xfrm>
            <a:off x="3892680" y="2880000"/>
            <a:ext cx="354960" cy="287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85"/>
          <p:cNvSpPr/>
          <p:nvPr/>
        </p:nvSpPr>
        <p:spPr>
          <a:xfrm>
            <a:off x="6624000" y="2428200"/>
            <a:ext cx="287640" cy="307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86"/>
          <p:cNvSpPr/>
          <p:nvPr/>
        </p:nvSpPr>
        <p:spPr>
          <a:xfrm>
            <a:off x="8942400" y="2428200"/>
            <a:ext cx="345240" cy="2952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87"/>
          <p:cNvSpPr/>
          <p:nvPr/>
        </p:nvSpPr>
        <p:spPr>
          <a:xfrm>
            <a:off x="7344360" y="1269720"/>
            <a:ext cx="287640" cy="307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88"/>
          <p:cNvSpPr/>
          <p:nvPr/>
        </p:nvSpPr>
        <p:spPr>
          <a:xfrm>
            <a:off x="7342560" y="864000"/>
            <a:ext cx="217440" cy="216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89"/>
          <p:cNvSpPr/>
          <p:nvPr/>
        </p:nvSpPr>
        <p:spPr>
          <a:xfrm>
            <a:off x="4320000" y="1368000"/>
            <a:ext cx="360000" cy="295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90"/>
          <p:cNvSpPr/>
          <p:nvPr/>
        </p:nvSpPr>
        <p:spPr>
          <a:xfrm>
            <a:off x="1451160" y="845640"/>
            <a:ext cx="420840" cy="2343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-10080"/>
            <a:ext cx="3165480" cy="56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CidadOn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66200" y="458280"/>
            <a:ext cx="3097800" cy="1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3"/>
          <p:cNvSpPr/>
          <p:nvPr/>
        </p:nvSpPr>
        <p:spPr>
          <a:xfrm>
            <a:off x="3098520" y="78480"/>
            <a:ext cx="333972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FLUXOGRAMA DE TELAS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1631240" y="6735960"/>
            <a:ext cx="560160" cy="121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5"/>
          <p:cNvSpPr/>
          <p:nvPr/>
        </p:nvSpPr>
        <p:spPr>
          <a:xfrm>
            <a:off x="11733120" y="6297480"/>
            <a:ext cx="356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275040" y="708120"/>
            <a:ext cx="1113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Legenda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393480" y="1215360"/>
            <a:ext cx="28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74" name="CustomShape 8"/>
          <p:cNvSpPr/>
          <p:nvPr/>
        </p:nvSpPr>
        <p:spPr>
          <a:xfrm flipH="1" flipV="1">
            <a:off x="392760" y="1660680"/>
            <a:ext cx="288720" cy="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175" name="CustomShape 9"/>
          <p:cNvSpPr/>
          <p:nvPr/>
        </p:nvSpPr>
        <p:spPr>
          <a:xfrm>
            <a:off x="627840" y="1089000"/>
            <a:ext cx="30974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Ações de confirmação/avançar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627840" y="1510560"/>
            <a:ext cx="212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Ações de voltar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393480" y="2016720"/>
            <a:ext cx="434880" cy="392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877320" y="2016720"/>
            <a:ext cx="421308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 usuário deve passar por autenticação para fluir para a próxima tela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393480" y="2744280"/>
            <a:ext cx="434880" cy="3927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877320" y="2744280"/>
            <a:ext cx="53240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 fluir para as telas o usuário precisa ser o autor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Application>LibreOffice/5.1.6.2$Linux_X86_64 LibreOffice_project/10m0$Build-2</Application>
  <Words>70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2019-01-14T19:37:58Z</dcterms:created>
  <dc:creator>Mateus da Silva Costa</dc:creator>
  <dc:description/>
  <dc:language>pt-BR</dc:language>
  <cp:lastModifiedBy/>
  <dcterms:modified xsi:type="dcterms:W3CDTF">2019-01-21T12:21:16Z</dcterms:modified>
  <cp:revision>23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