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1606" autoAdjust="0"/>
  </p:normalViewPr>
  <p:slideViewPr>
    <p:cSldViewPr snapToGrid="0" showGuides="1">
      <p:cViewPr>
        <p:scale>
          <a:sx n="25" d="100"/>
          <a:sy n="25" d="100"/>
        </p:scale>
        <p:origin x="2724" y="972"/>
      </p:cViewPr>
      <p:guideLst>
        <p:guide orient="horz" pos="2160"/>
        <p:guide pos="3863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F1DFC-1487-4023-8700-83DB9D4450B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4D51E-DC10-4D70-996B-F8ED1C66A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7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4D51E-DC10-4D70-996B-F8ED1C66ACD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81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49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73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6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94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8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9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5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0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99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7685-AB62-48EE-A34B-6C81790D9AD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DE87-ACB3-4846-9670-DC8A2149D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64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31569" y="1363834"/>
            <a:ext cx="188105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TelaMapaExterna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51162" y="845673"/>
            <a:ext cx="184621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TelaFiltrosExterna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836517" y="1905400"/>
            <a:ext cx="1071154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TelaLogin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205146" y="2447512"/>
            <a:ext cx="2107474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TelaCadastroUsuario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87432" y="2987986"/>
            <a:ext cx="232518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TelaCadastroEndereco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359675" y="1886562"/>
            <a:ext cx="184621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TelaMapaInterna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368383" y="1368401"/>
            <a:ext cx="1828799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TelaFiltrosInterna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564227" y="1659926"/>
            <a:ext cx="0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2258883" y="1659926"/>
            <a:ext cx="1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2564227" y="2201492"/>
            <a:ext cx="0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2258883" y="2201492"/>
            <a:ext cx="1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2564227" y="2743058"/>
            <a:ext cx="0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 flipV="1">
            <a:off x="2258883" y="2743058"/>
            <a:ext cx="1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" idx="3"/>
            <a:endCxn id="10" idx="1"/>
          </p:cNvCxnSpPr>
          <p:nvPr/>
        </p:nvCxnSpPr>
        <p:spPr>
          <a:xfrm flipV="1">
            <a:off x="2907671" y="2034608"/>
            <a:ext cx="1452004" cy="18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88" idx="1"/>
            <a:endCxn id="7" idx="1"/>
          </p:cNvCxnSpPr>
          <p:nvPr/>
        </p:nvCxnSpPr>
        <p:spPr>
          <a:xfrm rot="10800000" flipH="1">
            <a:off x="866645" y="2053447"/>
            <a:ext cx="969872" cy="1623151"/>
          </a:xfrm>
          <a:prstGeom prst="bentConnector3">
            <a:avLst>
              <a:gd name="adj1" fmla="val -2357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4" idx="0"/>
            <a:endCxn id="6" idx="2"/>
          </p:cNvCxnSpPr>
          <p:nvPr/>
        </p:nvCxnSpPr>
        <p:spPr>
          <a:xfrm flipV="1">
            <a:off x="2372095" y="1141765"/>
            <a:ext cx="2176" cy="222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0" idx="0"/>
            <a:endCxn id="11" idx="2"/>
          </p:cNvCxnSpPr>
          <p:nvPr/>
        </p:nvCxnSpPr>
        <p:spPr>
          <a:xfrm flipH="1" flipV="1">
            <a:off x="5282783" y="1664493"/>
            <a:ext cx="1" cy="222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4179840" y="2428128"/>
            <a:ext cx="220588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TelaGerenciaDeAcoes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6734786" y="2013985"/>
            <a:ext cx="184621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TelaFiltrosInterna</a:t>
            </a:r>
            <a:endParaRPr lang="pt-BR" dirty="0"/>
          </a:p>
        </p:txBody>
      </p:sp>
      <p:cxnSp>
        <p:nvCxnSpPr>
          <p:cNvPr id="44" name="Conector de Seta Reta 43"/>
          <p:cNvCxnSpPr>
            <a:endCxn id="43" idx="1"/>
          </p:cNvCxnSpPr>
          <p:nvPr/>
        </p:nvCxnSpPr>
        <p:spPr>
          <a:xfrm flipV="1">
            <a:off x="6205892" y="2162031"/>
            <a:ext cx="528894" cy="8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0" idx="2"/>
            <a:endCxn id="42" idx="0"/>
          </p:cNvCxnSpPr>
          <p:nvPr/>
        </p:nvCxnSpPr>
        <p:spPr>
          <a:xfrm flipH="1">
            <a:off x="5282782" y="2182654"/>
            <a:ext cx="2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6737317" y="2428128"/>
            <a:ext cx="198768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TelaEdicaoCadastro</a:t>
            </a:r>
            <a:endParaRPr lang="pt-BR" dirty="0" smtClean="0"/>
          </a:p>
        </p:txBody>
      </p:sp>
      <p:cxnSp>
        <p:nvCxnSpPr>
          <p:cNvPr id="55" name="Conector de Seta Reta 54"/>
          <p:cNvCxnSpPr>
            <a:stCxn id="42" idx="3"/>
            <a:endCxn id="53" idx="1"/>
          </p:cNvCxnSpPr>
          <p:nvPr/>
        </p:nvCxnSpPr>
        <p:spPr>
          <a:xfrm>
            <a:off x="6385723" y="2576174"/>
            <a:ext cx="3515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7342704" y="785187"/>
            <a:ext cx="284132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TelaSelecaoTipoDeProblema</a:t>
            </a:r>
            <a:endParaRPr lang="pt-BR" dirty="0"/>
          </a:p>
        </p:txBody>
      </p:sp>
      <p:sp>
        <p:nvSpPr>
          <p:cNvPr id="68" name="Retângulo 67"/>
          <p:cNvSpPr/>
          <p:nvPr/>
        </p:nvSpPr>
        <p:spPr>
          <a:xfrm>
            <a:off x="7342704" y="1282097"/>
            <a:ext cx="284132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TelaCadastroProblema</a:t>
            </a:r>
            <a:endParaRPr lang="pt-BR" dirty="0"/>
          </a:p>
        </p:txBody>
      </p:sp>
      <p:sp>
        <p:nvSpPr>
          <p:cNvPr id="74" name="Retângulo 73"/>
          <p:cNvSpPr/>
          <p:nvPr/>
        </p:nvSpPr>
        <p:spPr>
          <a:xfrm>
            <a:off x="8943200" y="2428128"/>
            <a:ext cx="205473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TelaEdicaoEndereco</a:t>
            </a:r>
            <a:endParaRPr lang="pt-BR" dirty="0"/>
          </a:p>
        </p:txBody>
      </p:sp>
      <p:cxnSp>
        <p:nvCxnSpPr>
          <p:cNvPr id="77" name="Conector de Seta Reta 76"/>
          <p:cNvCxnSpPr>
            <a:stCxn id="53" idx="3"/>
            <a:endCxn id="74" idx="1"/>
          </p:cNvCxnSpPr>
          <p:nvPr/>
        </p:nvCxnSpPr>
        <p:spPr>
          <a:xfrm>
            <a:off x="8725000" y="2576174"/>
            <a:ext cx="218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3892664" y="2940868"/>
            <a:ext cx="275190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TelaConfirmacaoExclusao</a:t>
            </a:r>
            <a:endParaRPr lang="pt-BR" dirty="0"/>
          </a:p>
        </p:txBody>
      </p:sp>
      <p:cxnSp>
        <p:nvCxnSpPr>
          <p:cNvPr id="113" name="Conector Angulado 112"/>
          <p:cNvCxnSpPr>
            <a:stCxn id="74" idx="3"/>
          </p:cNvCxnSpPr>
          <p:nvPr/>
        </p:nvCxnSpPr>
        <p:spPr>
          <a:xfrm flipH="1" flipV="1">
            <a:off x="6225123" y="1905401"/>
            <a:ext cx="4772814" cy="670773"/>
          </a:xfrm>
          <a:prstGeom prst="bentConnector3">
            <a:avLst>
              <a:gd name="adj1" fmla="val -479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Retângulo 117"/>
          <p:cNvSpPr/>
          <p:nvPr/>
        </p:nvSpPr>
        <p:spPr>
          <a:xfrm>
            <a:off x="6585526" y="5461411"/>
            <a:ext cx="2279196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TelaExibicaoProblema</a:t>
            </a:r>
            <a:endParaRPr lang="pt-BR" dirty="0"/>
          </a:p>
        </p:txBody>
      </p:sp>
      <p:sp>
        <p:nvSpPr>
          <p:cNvPr id="120" name="Retângulo 119"/>
          <p:cNvSpPr/>
          <p:nvPr/>
        </p:nvSpPr>
        <p:spPr>
          <a:xfrm>
            <a:off x="9289542" y="5468052"/>
            <a:ext cx="2779769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TelaEdicaoTipoDeProblema</a:t>
            </a:r>
            <a:endParaRPr lang="pt-BR" dirty="0"/>
          </a:p>
        </p:txBody>
      </p:sp>
      <p:sp>
        <p:nvSpPr>
          <p:cNvPr id="121" name="Retângulo 120"/>
          <p:cNvSpPr/>
          <p:nvPr/>
        </p:nvSpPr>
        <p:spPr>
          <a:xfrm>
            <a:off x="9289543" y="4889761"/>
            <a:ext cx="209644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TelaEdicaoProblema</a:t>
            </a:r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9289544" y="6032451"/>
            <a:ext cx="277976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TelaAvisoExclucaoProblema</a:t>
            </a:r>
            <a:endParaRPr lang="pt-BR" dirty="0"/>
          </a:p>
        </p:txBody>
      </p:sp>
      <p:sp>
        <p:nvSpPr>
          <p:cNvPr id="141" name="Retângulo 140"/>
          <p:cNvSpPr/>
          <p:nvPr/>
        </p:nvSpPr>
        <p:spPr>
          <a:xfrm>
            <a:off x="555265" y="4590969"/>
            <a:ext cx="2969624" cy="29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TelaEdicaoAvaliacaoProblema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555265" y="5669871"/>
            <a:ext cx="2969624" cy="29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TelaEdicaoDenunciaProblema</a:t>
            </a:r>
            <a:endParaRPr lang="pt-BR" dirty="0"/>
          </a:p>
        </p:txBody>
      </p:sp>
      <p:cxnSp>
        <p:nvCxnSpPr>
          <p:cNvPr id="158" name="Conector de Seta Reta 157"/>
          <p:cNvCxnSpPr>
            <a:stCxn id="118" idx="3"/>
            <a:endCxn id="121" idx="1"/>
          </p:cNvCxnSpPr>
          <p:nvPr/>
        </p:nvCxnSpPr>
        <p:spPr>
          <a:xfrm flipV="1">
            <a:off x="8864722" y="5037807"/>
            <a:ext cx="424821" cy="571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8" idx="3"/>
            <a:endCxn id="120" idx="1"/>
          </p:cNvCxnSpPr>
          <p:nvPr/>
        </p:nvCxnSpPr>
        <p:spPr>
          <a:xfrm>
            <a:off x="8864722" y="5609457"/>
            <a:ext cx="424820" cy="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118" idx="3"/>
            <a:endCxn id="124" idx="1"/>
          </p:cNvCxnSpPr>
          <p:nvPr/>
        </p:nvCxnSpPr>
        <p:spPr>
          <a:xfrm>
            <a:off x="8864722" y="5609457"/>
            <a:ext cx="424822" cy="57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0" name="Estrela de 5 Pontas 169"/>
          <p:cNvSpPr/>
          <p:nvPr/>
        </p:nvSpPr>
        <p:spPr>
          <a:xfrm>
            <a:off x="3369964" y="1789626"/>
            <a:ext cx="435430" cy="393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173" name="Conector de Seta Reta 172"/>
          <p:cNvCxnSpPr>
            <a:stCxn id="11" idx="3"/>
            <a:endCxn id="67" idx="1"/>
          </p:cNvCxnSpPr>
          <p:nvPr/>
        </p:nvCxnSpPr>
        <p:spPr>
          <a:xfrm flipV="1">
            <a:off x="6197182" y="933233"/>
            <a:ext cx="1145522" cy="583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Conector de Seta Reta 174"/>
          <p:cNvCxnSpPr/>
          <p:nvPr/>
        </p:nvCxnSpPr>
        <p:spPr>
          <a:xfrm>
            <a:off x="8581003" y="1081279"/>
            <a:ext cx="0" cy="200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7" name="Conector de Seta Reta 176"/>
          <p:cNvCxnSpPr/>
          <p:nvPr/>
        </p:nvCxnSpPr>
        <p:spPr>
          <a:xfrm flipV="1">
            <a:off x="8943200" y="1081279"/>
            <a:ext cx="0" cy="200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9" name="Conector de Seta Reta 178"/>
          <p:cNvCxnSpPr>
            <a:endCxn id="11" idx="3"/>
          </p:cNvCxnSpPr>
          <p:nvPr/>
        </p:nvCxnSpPr>
        <p:spPr>
          <a:xfrm flipH="1">
            <a:off x="6197182" y="1081279"/>
            <a:ext cx="1145522" cy="435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1" name="Conector Angulado 180"/>
          <p:cNvCxnSpPr>
            <a:stCxn id="68" idx="2"/>
          </p:cNvCxnSpPr>
          <p:nvPr/>
        </p:nvCxnSpPr>
        <p:spPr>
          <a:xfrm rot="5400000">
            <a:off x="7453376" y="349935"/>
            <a:ext cx="81737" cy="25382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Conector de Seta Reta 183"/>
          <p:cNvCxnSpPr/>
          <p:nvPr/>
        </p:nvCxnSpPr>
        <p:spPr>
          <a:xfrm>
            <a:off x="5406487" y="1659926"/>
            <a:ext cx="0" cy="226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/>
          <p:nvPr/>
        </p:nvCxnSpPr>
        <p:spPr>
          <a:xfrm flipV="1">
            <a:off x="5406487" y="2182654"/>
            <a:ext cx="0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2" name="Retângulo 201"/>
          <p:cNvSpPr/>
          <p:nvPr/>
        </p:nvSpPr>
        <p:spPr>
          <a:xfrm>
            <a:off x="0" y="-10160"/>
            <a:ext cx="3166110" cy="569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 smtClean="0"/>
              <a:t>CidadOn</a:t>
            </a:r>
            <a:endParaRPr lang="pt-BR" sz="2800" dirty="0"/>
          </a:p>
        </p:txBody>
      </p:sp>
      <p:sp>
        <p:nvSpPr>
          <p:cNvPr id="204" name="Retângulo 203"/>
          <p:cNvSpPr/>
          <p:nvPr/>
        </p:nvSpPr>
        <p:spPr>
          <a:xfrm>
            <a:off x="3166110" y="458134"/>
            <a:ext cx="3098500" cy="101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CaixaDeTexto 204"/>
          <p:cNvSpPr txBox="1"/>
          <p:nvPr/>
        </p:nvSpPr>
        <p:spPr>
          <a:xfrm>
            <a:off x="3098500" y="78502"/>
            <a:ext cx="334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FLUXOGRAMA DE TELAS</a:t>
            </a:r>
            <a:endParaRPr lang="pt-BR" sz="2400" dirty="0"/>
          </a:p>
        </p:txBody>
      </p:sp>
      <p:sp>
        <p:nvSpPr>
          <p:cNvPr id="206" name="Retângulo 205"/>
          <p:cNvSpPr/>
          <p:nvPr/>
        </p:nvSpPr>
        <p:spPr>
          <a:xfrm>
            <a:off x="11631168" y="6736080"/>
            <a:ext cx="560832" cy="121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" name="CaixaDeTexto 206"/>
          <p:cNvSpPr txBox="1"/>
          <p:nvPr/>
        </p:nvSpPr>
        <p:spPr>
          <a:xfrm>
            <a:off x="11733273" y="6297377"/>
            <a:ext cx="35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1</a:t>
            </a:r>
            <a:endParaRPr lang="pt-BR" sz="2400" dirty="0"/>
          </a:p>
        </p:txBody>
      </p:sp>
      <p:cxnSp>
        <p:nvCxnSpPr>
          <p:cNvPr id="219" name="Conector de Seta Reta 218"/>
          <p:cNvCxnSpPr>
            <a:endCxn id="10" idx="3"/>
          </p:cNvCxnSpPr>
          <p:nvPr/>
        </p:nvCxnSpPr>
        <p:spPr>
          <a:xfrm flipH="1">
            <a:off x="6205892" y="2013985"/>
            <a:ext cx="528894" cy="2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1" name="Conector de Seta Reta 220"/>
          <p:cNvCxnSpPr/>
          <p:nvPr/>
        </p:nvCxnSpPr>
        <p:spPr>
          <a:xfrm flipH="1">
            <a:off x="6385723" y="2428128"/>
            <a:ext cx="3490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3" name="Conector de Seta Reta 222"/>
          <p:cNvCxnSpPr/>
          <p:nvPr/>
        </p:nvCxnSpPr>
        <p:spPr>
          <a:xfrm flipH="1">
            <a:off x="8725000" y="2724220"/>
            <a:ext cx="218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7" name="Conector de Seta Reta 226"/>
          <p:cNvCxnSpPr/>
          <p:nvPr/>
        </p:nvCxnSpPr>
        <p:spPr>
          <a:xfrm flipH="1">
            <a:off x="2564227" y="1141765"/>
            <a:ext cx="1" cy="222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0" name="Conector de Seta Reta 229"/>
          <p:cNvCxnSpPr/>
          <p:nvPr/>
        </p:nvCxnSpPr>
        <p:spPr>
          <a:xfrm flipH="1">
            <a:off x="8864722" y="5180475"/>
            <a:ext cx="424821" cy="428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3" name="Conector de Seta Reta 232"/>
          <p:cNvCxnSpPr/>
          <p:nvPr/>
        </p:nvCxnSpPr>
        <p:spPr>
          <a:xfrm flipH="1" flipV="1">
            <a:off x="8864722" y="5609457"/>
            <a:ext cx="424821" cy="154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6" name="Conector de Seta Reta 235"/>
          <p:cNvCxnSpPr/>
          <p:nvPr/>
        </p:nvCxnSpPr>
        <p:spPr>
          <a:xfrm flipH="1" flipV="1">
            <a:off x="8864722" y="5609457"/>
            <a:ext cx="424821" cy="430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1" name="Estrela de 5 Pontas 170"/>
          <p:cNvSpPr/>
          <p:nvPr/>
        </p:nvSpPr>
        <p:spPr>
          <a:xfrm>
            <a:off x="8842755" y="5350090"/>
            <a:ext cx="435430" cy="393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88" name="Retângulo 87"/>
          <p:cNvSpPr/>
          <p:nvPr/>
        </p:nvSpPr>
        <p:spPr>
          <a:xfrm>
            <a:off x="866645" y="3528551"/>
            <a:ext cx="256724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TelaConfirmacaoCadastro</a:t>
            </a:r>
            <a:endParaRPr lang="pt-BR" dirty="0"/>
          </a:p>
        </p:txBody>
      </p:sp>
      <p:cxnSp>
        <p:nvCxnSpPr>
          <p:cNvPr id="89" name="Conector de Seta Reta 88"/>
          <p:cNvCxnSpPr/>
          <p:nvPr/>
        </p:nvCxnSpPr>
        <p:spPr>
          <a:xfrm flipH="1" flipV="1">
            <a:off x="2087188" y="3285991"/>
            <a:ext cx="1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2313194" y="3285991"/>
            <a:ext cx="0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4206815" y="4837241"/>
            <a:ext cx="1531795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TelaAvaliacoes</a:t>
            </a:r>
            <a:endParaRPr lang="pt-BR" dirty="0"/>
          </a:p>
        </p:txBody>
      </p:sp>
      <p:sp>
        <p:nvSpPr>
          <p:cNvPr id="105" name="Retângulo 104"/>
          <p:cNvSpPr/>
          <p:nvPr/>
        </p:nvSpPr>
        <p:spPr>
          <a:xfrm>
            <a:off x="4206814" y="5895095"/>
            <a:ext cx="1531795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TelaDenuncias</a:t>
            </a:r>
            <a:endParaRPr lang="pt-BR" dirty="0"/>
          </a:p>
        </p:txBody>
      </p:sp>
      <p:cxnSp>
        <p:nvCxnSpPr>
          <p:cNvPr id="17" name="Conector de Seta Reta 16"/>
          <p:cNvCxnSpPr>
            <a:stCxn id="118" idx="1"/>
            <a:endCxn id="104" idx="3"/>
          </p:cNvCxnSpPr>
          <p:nvPr/>
        </p:nvCxnSpPr>
        <p:spPr>
          <a:xfrm flipH="1" flipV="1">
            <a:off x="5738610" y="4985287"/>
            <a:ext cx="846916" cy="624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18" idx="1"/>
            <a:endCxn id="105" idx="3"/>
          </p:cNvCxnSpPr>
          <p:nvPr/>
        </p:nvCxnSpPr>
        <p:spPr>
          <a:xfrm flipH="1">
            <a:off x="5738609" y="5609457"/>
            <a:ext cx="846917" cy="433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04" idx="1"/>
            <a:endCxn id="141" idx="3"/>
          </p:cNvCxnSpPr>
          <p:nvPr/>
        </p:nvCxnSpPr>
        <p:spPr>
          <a:xfrm flipH="1" flipV="1">
            <a:off x="3524889" y="4740442"/>
            <a:ext cx="681926" cy="244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05" idx="1"/>
            <a:endCxn id="148" idx="3"/>
          </p:cNvCxnSpPr>
          <p:nvPr/>
        </p:nvCxnSpPr>
        <p:spPr>
          <a:xfrm flipH="1" flipV="1">
            <a:off x="3524889" y="5819344"/>
            <a:ext cx="681925" cy="223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endCxn id="104" idx="1"/>
          </p:cNvCxnSpPr>
          <p:nvPr/>
        </p:nvCxnSpPr>
        <p:spPr>
          <a:xfrm>
            <a:off x="3524889" y="4599937"/>
            <a:ext cx="681926" cy="385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endCxn id="105" idx="1"/>
          </p:cNvCxnSpPr>
          <p:nvPr/>
        </p:nvCxnSpPr>
        <p:spPr>
          <a:xfrm>
            <a:off x="3524889" y="5669871"/>
            <a:ext cx="681925" cy="373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endCxn id="118" idx="1"/>
          </p:cNvCxnSpPr>
          <p:nvPr/>
        </p:nvCxnSpPr>
        <p:spPr>
          <a:xfrm>
            <a:off x="5738610" y="4837241"/>
            <a:ext cx="846916" cy="772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118" idx="1"/>
          </p:cNvCxnSpPr>
          <p:nvPr/>
        </p:nvCxnSpPr>
        <p:spPr>
          <a:xfrm flipV="1">
            <a:off x="5738609" y="5609457"/>
            <a:ext cx="846917" cy="569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0" name="Estrela de 5 Pontas 129"/>
          <p:cNvSpPr/>
          <p:nvPr/>
        </p:nvSpPr>
        <p:spPr>
          <a:xfrm>
            <a:off x="3584500" y="4569435"/>
            <a:ext cx="435430" cy="393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31" name="Estrela de 5 Pontas 130"/>
          <p:cNvSpPr/>
          <p:nvPr/>
        </p:nvSpPr>
        <p:spPr>
          <a:xfrm>
            <a:off x="3584500" y="5629776"/>
            <a:ext cx="435430" cy="393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2" name="Forma Livre 71"/>
          <p:cNvSpPr/>
          <p:nvPr/>
        </p:nvSpPr>
        <p:spPr>
          <a:xfrm>
            <a:off x="3393045" y="311385"/>
            <a:ext cx="8671719" cy="5147306"/>
          </a:xfrm>
          <a:custGeom>
            <a:avLst/>
            <a:gdLst>
              <a:gd name="connsiteX0" fmla="*/ 4753428 w 8671719"/>
              <a:gd name="connsiteY0" fmla="*/ 5147306 h 5147306"/>
              <a:gd name="connsiteX1" fmla="*/ 6185064 w 8671719"/>
              <a:gd name="connsiteY1" fmla="*/ 3623306 h 5147306"/>
              <a:gd name="connsiteX2" fmla="*/ 8429500 w 8671719"/>
              <a:gd name="connsiteY2" fmla="*/ 3355451 h 5147306"/>
              <a:gd name="connsiteX3" fmla="*/ 8447973 w 8671719"/>
              <a:gd name="connsiteY3" fmla="*/ 556833 h 5147306"/>
              <a:gd name="connsiteX4" fmla="*/ 6988628 w 8671719"/>
              <a:gd name="connsiteY4" fmla="*/ 2651 h 5147306"/>
              <a:gd name="connsiteX5" fmla="*/ 338446 w 8671719"/>
              <a:gd name="connsiteY5" fmla="*/ 630724 h 5147306"/>
              <a:gd name="connsiteX6" fmla="*/ 966519 w 8671719"/>
              <a:gd name="connsiteY6" fmla="*/ 1637488 h 51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1719" h="5147306">
                <a:moveTo>
                  <a:pt x="4753428" y="5147306"/>
                </a:moveTo>
                <a:cubicBezTo>
                  <a:pt x="5162906" y="4534627"/>
                  <a:pt x="5572385" y="3921948"/>
                  <a:pt x="6185064" y="3623306"/>
                </a:cubicBezTo>
                <a:cubicBezTo>
                  <a:pt x="6797743" y="3324664"/>
                  <a:pt x="8052349" y="3866530"/>
                  <a:pt x="8429500" y="3355451"/>
                </a:cubicBezTo>
                <a:cubicBezTo>
                  <a:pt x="8806651" y="2844372"/>
                  <a:pt x="8688118" y="1115633"/>
                  <a:pt x="8447973" y="556833"/>
                </a:cubicBezTo>
                <a:cubicBezTo>
                  <a:pt x="8207828" y="-1967"/>
                  <a:pt x="8340216" y="-9664"/>
                  <a:pt x="6988628" y="2651"/>
                </a:cubicBezTo>
                <a:cubicBezTo>
                  <a:pt x="5637040" y="14966"/>
                  <a:pt x="1342131" y="358251"/>
                  <a:pt x="338446" y="630724"/>
                </a:cubicBezTo>
                <a:cubicBezTo>
                  <a:pt x="-665239" y="903197"/>
                  <a:pt x="874155" y="1498943"/>
                  <a:pt x="966519" y="163748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orma Livre 74"/>
          <p:cNvSpPr/>
          <p:nvPr/>
        </p:nvSpPr>
        <p:spPr>
          <a:xfrm>
            <a:off x="3720104" y="458197"/>
            <a:ext cx="8089256" cy="5000685"/>
          </a:xfrm>
          <a:custGeom>
            <a:avLst/>
            <a:gdLst>
              <a:gd name="connsiteX0" fmla="*/ 750296 w 8089256"/>
              <a:gd name="connsiteY0" fmla="*/ 1426021 h 5000685"/>
              <a:gd name="connsiteX1" fmla="*/ 66805 w 8089256"/>
              <a:gd name="connsiteY1" fmla="*/ 890312 h 5000685"/>
              <a:gd name="connsiteX2" fmla="*/ 510151 w 8089256"/>
              <a:gd name="connsiteY2" fmla="*/ 585512 h 5000685"/>
              <a:gd name="connsiteX3" fmla="*/ 4343241 w 8089256"/>
              <a:gd name="connsiteY3" fmla="*/ 132930 h 5000685"/>
              <a:gd name="connsiteX4" fmla="*/ 6984841 w 8089256"/>
              <a:gd name="connsiteY4" fmla="*/ 86748 h 5000685"/>
              <a:gd name="connsiteX5" fmla="*/ 7880769 w 8089256"/>
              <a:gd name="connsiteY5" fmla="*/ 1213585 h 5000685"/>
              <a:gd name="connsiteX6" fmla="*/ 7917714 w 8089256"/>
              <a:gd name="connsiteY6" fmla="*/ 2700639 h 5000685"/>
              <a:gd name="connsiteX7" fmla="*/ 5941132 w 8089256"/>
              <a:gd name="connsiteY7" fmla="*/ 3097803 h 5000685"/>
              <a:gd name="connsiteX8" fmla="*/ 4842005 w 8089256"/>
              <a:gd name="connsiteY8" fmla="*/ 3781294 h 5000685"/>
              <a:gd name="connsiteX9" fmla="*/ 4075387 w 8089256"/>
              <a:gd name="connsiteY9" fmla="*/ 5000494 h 50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9256" h="5000685">
                <a:moveTo>
                  <a:pt x="750296" y="1426021"/>
                </a:moveTo>
                <a:cubicBezTo>
                  <a:pt x="428562" y="1228209"/>
                  <a:pt x="106829" y="1030397"/>
                  <a:pt x="66805" y="890312"/>
                </a:cubicBezTo>
                <a:cubicBezTo>
                  <a:pt x="26781" y="750227"/>
                  <a:pt x="-202588" y="711742"/>
                  <a:pt x="510151" y="585512"/>
                </a:cubicBezTo>
                <a:cubicBezTo>
                  <a:pt x="1222890" y="459282"/>
                  <a:pt x="3264126" y="216057"/>
                  <a:pt x="4343241" y="132930"/>
                </a:cubicBezTo>
                <a:cubicBezTo>
                  <a:pt x="5422356" y="49803"/>
                  <a:pt x="6395253" y="-93361"/>
                  <a:pt x="6984841" y="86748"/>
                </a:cubicBezTo>
                <a:cubicBezTo>
                  <a:pt x="7574429" y="266857"/>
                  <a:pt x="7725290" y="777936"/>
                  <a:pt x="7880769" y="1213585"/>
                </a:cubicBezTo>
                <a:cubicBezTo>
                  <a:pt x="8036248" y="1649234"/>
                  <a:pt x="8240987" y="2386603"/>
                  <a:pt x="7917714" y="2700639"/>
                </a:cubicBezTo>
                <a:cubicBezTo>
                  <a:pt x="7594441" y="3014675"/>
                  <a:pt x="6453750" y="2917694"/>
                  <a:pt x="5941132" y="3097803"/>
                </a:cubicBezTo>
                <a:cubicBezTo>
                  <a:pt x="5428514" y="3277912"/>
                  <a:pt x="5152962" y="3464179"/>
                  <a:pt x="4842005" y="3781294"/>
                </a:cubicBezTo>
                <a:cubicBezTo>
                  <a:pt x="4531048" y="4098409"/>
                  <a:pt x="4072308" y="5015888"/>
                  <a:pt x="4075387" y="500049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Forma Livre 106"/>
          <p:cNvSpPr/>
          <p:nvPr/>
        </p:nvSpPr>
        <p:spPr>
          <a:xfrm>
            <a:off x="2905760" y="2174020"/>
            <a:ext cx="1056640" cy="752060"/>
          </a:xfrm>
          <a:custGeom>
            <a:avLst/>
            <a:gdLst>
              <a:gd name="connsiteX0" fmla="*/ 1056640 w 1056640"/>
              <a:gd name="connsiteY0" fmla="*/ 752060 h 752060"/>
              <a:gd name="connsiteX1" fmla="*/ 629920 w 1056640"/>
              <a:gd name="connsiteY1" fmla="*/ 203420 h 752060"/>
              <a:gd name="connsiteX2" fmla="*/ 0 w 1056640"/>
              <a:gd name="connsiteY2" fmla="*/ 220 h 75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640" h="752060">
                <a:moveTo>
                  <a:pt x="1056640" y="752060"/>
                </a:moveTo>
                <a:cubicBezTo>
                  <a:pt x="931333" y="540393"/>
                  <a:pt x="806027" y="328727"/>
                  <a:pt x="629920" y="203420"/>
                </a:cubicBezTo>
                <a:cubicBezTo>
                  <a:pt x="453813" y="78113"/>
                  <a:pt x="64347" y="-4860"/>
                  <a:pt x="0" y="22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3" name="Conector de Seta Reta 162"/>
          <p:cNvCxnSpPr/>
          <p:nvPr/>
        </p:nvCxnSpPr>
        <p:spPr>
          <a:xfrm flipH="1">
            <a:off x="5198529" y="2719804"/>
            <a:ext cx="2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Conector de Seta Reta 163"/>
          <p:cNvCxnSpPr/>
          <p:nvPr/>
        </p:nvCxnSpPr>
        <p:spPr>
          <a:xfrm flipV="1">
            <a:off x="5322234" y="2719804"/>
            <a:ext cx="0" cy="24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10160"/>
            <a:ext cx="3166110" cy="569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 smtClean="0"/>
              <a:t>CidadOn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166110" y="458134"/>
            <a:ext cx="3098500" cy="101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098500" y="78502"/>
            <a:ext cx="334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FLUXOGRAMA DE TELAS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1631168" y="6736080"/>
            <a:ext cx="560832" cy="121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733273" y="6297377"/>
            <a:ext cx="35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2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75116" y="708169"/>
            <a:ext cx="111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Legenda</a:t>
            </a:r>
            <a:endParaRPr lang="pt-BR" sz="2000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393539" y="1215342"/>
            <a:ext cx="289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393539" y="1661448"/>
            <a:ext cx="289367" cy="3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27888" y="1089006"/>
            <a:ext cx="309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Ações de confirmação/avançar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27888" y="1510431"/>
            <a:ext cx="212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Ações de voltar</a:t>
            </a:r>
            <a:endParaRPr lang="pt-BR" dirty="0"/>
          </a:p>
        </p:txBody>
      </p:sp>
      <p:sp>
        <p:nvSpPr>
          <p:cNvPr id="20" name="Estrela de 5 Pontas 19"/>
          <p:cNvSpPr/>
          <p:nvPr/>
        </p:nvSpPr>
        <p:spPr>
          <a:xfrm>
            <a:off x="393539" y="2016650"/>
            <a:ext cx="435430" cy="393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877196" y="2016650"/>
            <a:ext cx="421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usuário deve passar por autenticação para fluir para a próxima tela</a:t>
            </a:r>
            <a:endParaRPr lang="pt-BR" dirty="0"/>
          </a:p>
        </p:txBody>
      </p:sp>
      <p:sp>
        <p:nvSpPr>
          <p:cNvPr id="22" name="Estrela de 5 Pontas 21"/>
          <p:cNvSpPr/>
          <p:nvPr/>
        </p:nvSpPr>
        <p:spPr>
          <a:xfrm>
            <a:off x="393539" y="2744198"/>
            <a:ext cx="435430" cy="393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877197" y="2744198"/>
            <a:ext cx="532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fluir para as telas o usuário precisa ser o autor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05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70</Words>
  <Application>Microsoft Office PowerPoint</Application>
  <PresentationFormat>Widescreen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21</cp:revision>
  <dcterms:created xsi:type="dcterms:W3CDTF">2019-01-14T19:37:58Z</dcterms:created>
  <dcterms:modified xsi:type="dcterms:W3CDTF">2019-01-16T21:22:31Z</dcterms:modified>
</cp:coreProperties>
</file>