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66" r:id="rId2"/>
    <p:sldId id="267" r:id="rId3"/>
    <p:sldId id="285" r:id="rId4"/>
    <p:sldId id="269" r:id="rId5"/>
    <p:sldId id="270" r:id="rId6"/>
    <p:sldId id="271" r:id="rId7"/>
    <p:sldId id="258" r:id="rId8"/>
    <p:sldId id="286" r:id="rId9"/>
    <p:sldId id="287" r:id="rId10"/>
    <p:sldId id="272" r:id="rId11"/>
    <p:sldId id="290" r:id="rId12"/>
    <p:sldId id="289" r:id="rId13"/>
    <p:sldId id="279" r:id="rId14"/>
    <p:sldId id="274" r:id="rId15"/>
    <p:sldId id="276" r:id="rId16"/>
    <p:sldId id="277" r:id="rId17"/>
    <p:sldId id="278" r:id="rId18"/>
    <p:sldId id="291" r:id="rId19"/>
    <p:sldId id="292" r:id="rId20"/>
    <p:sldId id="296" r:id="rId21"/>
    <p:sldId id="297" r:id="rId22"/>
    <p:sldId id="298" r:id="rId23"/>
  </p:sldIdLst>
  <p:sldSz cx="5143500" cy="91440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las Inicial e de Login" id="{229774D9-D0CD-4B9C-8F0E-55A7F2A25540}">
          <p14:sldIdLst>
            <p14:sldId id="266"/>
            <p14:sldId id="267"/>
            <p14:sldId id="285"/>
          </p14:sldIdLst>
        </p14:section>
        <p14:section name="Telas de Cadastro de Usuário" id="{392B6471-6C5F-477B-9854-2BC357931A34}">
          <p14:sldIdLst>
            <p14:sldId id="269"/>
            <p14:sldId id="270"/>
            <p14:sldId id="271"/>
          </p14:sldIdLst>
        </p14:section>
        <p14:section name="Tela inicial após login" id="{378A046A-2967-497C-BCDD-EAAD96DDD50B}">
          <p14:sldIdLst>
            <p14:sldId id="258"/>
            <p14:sldId id="286"/>
            <p14:sldId id="287"/>
            <p14:sldId id="272"/>
            <p14:sldId id="290"/>
            <p14:sldId id="289"/>
            <p14:sldId id="279"/>
            <p14:sldId id="274"/>
          </p14:sldIdLst>
        </p14:section>
        <p14:section name="Telas de edição dos dados da conta" id="{46CD8CA0-AA8B-4098-B631-731D5004B529}">
          <p14:sldIdLst>
            <p14:sldId id="276"/>
            <p14:sldId id="277"/>
            <p14:sldId id="278"/>
            <p14:sldId id="291"/>
            <p14:sldId id="292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pos="1620" userDrawn="1">
          <p15:clr>
            <a:srgbClr val="A4A3A4"/>
          </p15:clr>
        </p15:guide>
        <p15:guide id="2" orient="horz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 da Silva Costa" initials="MdSC" lastIdx="1" clrIdx="0">
    <p:extLst>
      <p:ext uri="{19B8F6BF-5375-455C-9EA6-DF929625EA0E}">
        <p15:presenceInfo xmlns:p15="http://schemas.microsoft.com/office/powerpoint/2012/main" userId="8d46a96801520b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D9D9D9"/>
    <a:srgbClr val="FFFFFF"/>
    <a:srgbClr val="40404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988" y="90"/>
      </p:cViewPr>
      <p:guideLst>
        <p:guide pos="1620"/>
        <p:guide orient="horz" pos="2880"/>
      </p:guideLst>
    </p:cSldViewPr>
  </p:slideViewPr>
  <p:notesTextViewPr>
    <p:cViewPr>
      <p:scale>
        <a:sx n="150" d="100"/>
        <a:sy n="150" d="100"/>
      </p:scale>
      <p:origin x="0" y="-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3C8C2-5D9D-4BED-BC99-A0323B42FADF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4C04-C7DE-4A20-A65D-01D2CAB45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8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TelaMapaExterna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30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TelaCadastroProblema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65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TelaEdicaoTipoDeProblema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60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TelaEdicaoProblema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03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TelaExibicaoProblema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84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TelaGerenciaDeAcoes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26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TelaEdicaoCadastro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37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TelaEdicaoEndereco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1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TelaConfirmacaoExclusao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30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TelaAvisoExclucaoProblema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306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TelaAvaliacoes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21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TelaLogin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72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TelaDenuncias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9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TelaEdicaoDenunciaProblema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47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TelaEdicaoAvaliacaoProblema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4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TelaFiltrosExterna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2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TelaCadastroUsuario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5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TelaCadastroEndereco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1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TelaConfirmacaoCadastro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3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TelaMapaInterna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04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TelaFiltrosInterna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1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TelaSelecaoTipoDeProblema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94C04-C7DE-4A20-A65D-01D2CAB454D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88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8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96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20" y="486835"/>
            <a:ext cx="1109067" cy="774911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5"/>
            <a:ext cx="3262908" cy="77491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21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9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9" y="2279654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9" y="6119287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78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1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7" y="486837"/>
            <a:ext cx="4436269" cy="17674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8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8" y="3340101"/>
            <a:ext cx="2175941" cy="491278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9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9" y="3340101"/>
            <a:ext cx="2186657" cy="491278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57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9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5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7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9" y="1316570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7" y="2743201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7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7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9" y="1316570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7" y="2743201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0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7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7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F98BE-08BB-41D8-AE6B-896EDB306610}" type="datetimeFigureOut">
              <a:rPr lang="pt-BR" smtClean="0"/>
              <a:t>16/01/2019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7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7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F661-E6B9-41CF-9034-541394F50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8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24672" r="22331" b="7879"/>
          <a:stretch/>
        </p:blipFill>
        <p:spPr>
          <a:xfrm>
            <a:off x="1" y="933060"/>
            <a:ext cx="5150498" cy="821093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-1" y="2"/>
            <a:ext cx="5150499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255590" y="362933"/>
            <a:ext cx="443035" cy="281355"/>
            <a:chOff x="247650" y="271932"/>
            <a:chExt cx="661988" cy="342900"/>
          </a:xfrm>
        </p:grpSpPr>
        <p:cxnSp>
          <p:nvCxnSpPr>
            <p:cNvPr id="7" name="Conector reto 6"/>
            <p:cNvCxnSpPr/>
            <p:nvPr/>
          </p:nvCxnSpPr>
          <p:spPr>
            <a:xfrm>
              <a:off x="247650" y="271932"/>
              <a:ext cx="66198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247650" y="438619"/>
              <a:ext cx="66198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247650" y="614832"/>
              <a:ext cx="66198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/>
          <p:cNvSpPr txBox="1"/>
          <p:nvPr/>
        </p:nvSpPr>
        <p:spPr>
          <a:xfrm>
            <a:off x="277073" y="3946795"/>
            <a:ext cx="4589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Mapa com pontos de problemas listados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4263997" y="287998"/>
            <a:ext cx="443035" cy="415591"/>
            <a:chOff x="4263997" y="287998"/>
            <a:chExt cx="443035" cy="415591"/>
          </a:xfrm>
        </p:grpSpPr>
        <p:grpSp>
          <p:nvGrpSpPr>
            <p:cNvPr id="15" name="Agrupar 14"/>
            <p:cNvGrpSpPr/>
            <p:nvPr/>
          </p:nvGrpSpPr>
          <p:grpSpPr>
            <a:xfrm>
              <a:off x="4263997" y="359024"/>
              <a:ext cx="443035" cy="281355"/>
              <a:chOff x="247650" y="271932"/>
              <a:chExt cx="661988" cy="342900"/>
            </a:xfrm>
          </p:grpSpPr>
          <p:cxnSp>
            <p:nvCxnSpPr>
              <p:cNvPr id="16" name="Conector reto 15"/>
              <p:cNvCxnSpPr/>
              <p:nvPr/>
            </p:nvCxnSpPr>
            <p:spPr>
              <a:xfrm>
                <a:off x="247650" y="271932"/>
                <a:ext cx="661988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247650" y="438619"/>
                <a:ext cx="661988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247650" y="614832"/>
                <a:ext cx="661988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/>
            <p:cNvSpPr/>
            <p:nvPr/>
          </p:nvSpPr>
          <p:spPr>
            <a:xfrm>
              <a:off x="4544228" y="287998"/>
              <a:ext cx="102804" cy="131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393473" y="428456"/>
              <a:ext cx="102804" cy="131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576736" y="572422"/>
              <a:ext cx="102804" cy="131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1767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67921" r="22331" b="7879"/>
          <a:stretch/>
        </p:blipFill>
        <p:spPr>
          <a:xfrm>
            <a:off x="-3109" y="970384"/>
            <a:ext cx="5150498" cy="294593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7437" y="1864379"/>
            <a:ext cx="412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Mapa com o ponto do problema inserido</a:t>
            </a:r>
            <a:endParaRPr lang="pt-BR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85421" y="4387004"/>
            <a:ext cx="45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Ok, descreva o problema:</a:t>
            </a:r>
            <a:endParaRPr lang="pt-BR" sz="24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04471" y="4981929"/>
            <a:ext cx="4499633" cy="1811766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384159" y="8038951"/>
            <a:ext cx="2413285" cy="6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Inserir problema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29" name="Conector reto 28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6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67921" r="22331" b="7879"/>
          <a:stretch/>
        </p:blipFill>
        <p:spPr>
          <a:xfrm>
            <a:off x="-3109" y="970384"/>
            <a:ext cx="5150498" cy="294593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7437" y="1864379"/>
            <a:ext cx="412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Mapa com o ponto do problema inserido</a:t>
            </a:r>
            <a:endParaRPr lang="pt-BR" sz="2400" dirty="0"/>
          </a:p>
        </p:txBody>
      </p:sp>
      <p:sp>
        <p:nvSpPr>
          <p:cNvPr id="27" name="Retângulo 26"/>
          <p:cNvSpPr/>
          <p:nvPr/>
        </p:nvSpPr>
        <p:spPr>
          <a:xfrm>
            <a:off x="1384159" y="8038951"/>
            <a:ext cx="2413285" cy="6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Confirmar edição</a:t>
            </a:r>
            <a:endParaRPr lang="pt-BR" sz="2400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29" name="Conector reto 28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ixaDeTexto 2"/>
          <p:cNvSpPr txBox="1"/>
          <p:nvPr/>
        </p:nvSpPr>
        <p:spPr>
          <a:xfrm>
            <a:off x="836973" y="4049047"/>
            <a:ext cx="34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Errou o tipo do problema?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3510280" y="4643438"/>
            <a:ext cx="1489615" cy="932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Iluminação pública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93085" y="4643438"/>
            <a:ext cx="1489615" cy="93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Rede de Esgoto</a:t>
            </a:r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75890" y="4643438"/>
            <a:ext cx="1489615" cy="932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Rede de Água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8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67921" r="22331" b="7879"/>
          <a:stretch/>
        </p:blipFill>
        <p:spPr>
          <a:xfrm>
            <a:off x="-3109" y="970384"/>
            <a:ext cx="5150498" cy="294593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7437" y="1864379"/>
            <a:ext cx="412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Mapa com o ponto do problema inserido</a:t>
            </a:r>
            <a:endParaRPr lang="pt-BR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85421" y="4387004"/>
            <a:ext cx="45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Ok, errou a descrição?</a:t>
            </a:r>
            <a:endParaRPr lang="pt-BR" sz="24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04471" y="4981929"/>
            <a:ext cx="4499633" cy="1811766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384159" y="8038951"/>
            <a:ext cx="2413285" cy="6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Confirmar edição</a:t>
            </a:r>
            <a:endParaRPr lang="pt-BR" sz="2400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29" name="Conector reto 28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10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ângulo 66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0925" y="1084403"/>
            <a:ext cx="379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 de Rede de Esgoto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9" name="Conector reto 18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ixaDeTexto 6"/>
          <p:cNvSpPr txBox="1"/>
          <p:nvPr/>
        </p:nvSpPr>
        <p:spPr>
          <a:xfrm>
            <a:off x="352345" y="3940368"/>
            <a:ext cx="431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Buraco em frente a minha casa, enche de água toda vez que chove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1862283" y="3585425"/>
            <a:ext cx="1392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/>
              <a:t>Descrição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1419765" y="2036591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Criado em 10/12/2018</a:t>
            </a:r>
            <a:endParaRPr lang="pt-BR" dirty="0"/>
          </a:p>
        </p:txBody>
      </p:sp>
      <p:sp>
        <p:nvSpPr>
          <p:cNvPr id="101" name="Retângulo 100"/>
          <p:cNvSpPr/>
          <p:nvPr/>
        </p:nvSpPr>
        <p:spPr>
          <a:xfrm>
            <a:off x="1341277" y="2525866"/>
            <a:ext cx="2464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/>
              <a:t>Autor: </a:t>
            </a:r>
            <a:r>
              <a:rPr lang="pt-BR" sz="2400" dirty="0" err="1" smtClean="0"/>
              <a:t>mscmateus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0" y="7878944"/>
            <a:ext cx="2442258" cy="76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720050" y="7878943"/>
            <a:ext cx="2423449" cy="76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23337" y="8031782"/>
            <a:ext cx="159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Avaliações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173492" y="8015793"/>
            <a:ext cx="159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Denúncias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96816" y="7540389"/>
            <a:ext cx="204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Número de avaliações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907461" y="7559997"/>
            <a:ext cx="204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Número de denuncias</a:t>
            </a:r>
            <a:endParaRPr lang="pt-BR" sz="1600" dirty="0"/>
          </a:p>
        </p:txBody>
      </p:sp>
      <p:sp>
        <p:nvSpPr>
          <p:cNvPr id="14" name="Smiley 13"/>
          <p:cNvSpPr/>
          <p:nvPr/>
        </p:nvSpPr>
        <p:spPr>
          <a:xfrm>
            <a:off x="949327" y="6920370"/>
            <a:ext cx="543600" cy="543600"/>
          </a:xfrm>
          <a:prstGeom prst="smileyFace">
            <a:avLst>
              <a:gd name="adj" fmla="val 142"/>
            </a:avLst>
          </a:prstGeom>
          <a:solidFill>
            <a:schemeClr val="accent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05042" y="5226510"/>
            <a:ext cx="153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Editar descrição</a:t>
            </a:r>
            <a:endParaRPr lang="pt-BR" sz="1600" u="sng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571750" y="1461957"/>
            <a:ext cx="2269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Editar tipo de problema</a:t>
            </a:r>
            <a:endParaRPr lang="pt-BR" sz="1600" u="sng" dirty="0"/>
          </a:p>
        </p:txBody>
      </p:sp>
    </p:spTree>
    <p:extLst>
      <p:ext uri="{BB962C8B-B14F-4D97-AF65-F5344CB8AC3E}">
        <p14:creationId xmlns:p14="http://schemas.microsoft.com/office/powerpoint/2010/main" val="1264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tângulo 2"/>
          <p:cNvSpPr/>
          <p:nvPr/>
        </p:nvSpPr>
        <p:spPr>
          <a:xfrm>
            <a:off x="740002" y="1970884"/>
            <a:ext cx="3619500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Editar conta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40002" y="2884351"/>
            <a:ext cx="3619500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Excluir conta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07608" y="1349188"/>
            <a:ext cx="287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Olá, Mateus Costa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095058" y="238089"/>
            <a:ext cx="85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sair</a:t>
            </a:r>
          </a:p>
        </p:txBody>
      </p:sp>
    </p:spTree>
    <p:extLst>
      <p:ext uri="{BB962C8B-B14F-4D97-AF65-F5344CB8AC3E}">
        <p14:creationId xmlns:p14="http://schemas.microsoft.com/office/powerpoint/2010/main" val="12358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-1"/>
            <a:ext cx="5143500" cy="91253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9558" y="1404281"/>
            <a:ext cx="44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Errou alguma coisa?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423421" y="7829779"/>
            <a:ext cx="2223637" cy="762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Continuar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aixaDeTexto 48"/>
          <p:cNvSpPr txBox="1"/>
          <p:nvPr/>
        </p:nvSpPr>
        <p:spPr>
          <a:xfrm>
            <a:off x="290758" y="2359768"/>
            <a:ext cx="108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Nome:</a:t>
            </a:r>
          </a:p>
        </p:txBody>
      </p:sp>
      <p:sp>
        <p:nvSpPr>
          <p:cNvPr id="50" name="Retângulo Arredondado 49"/>
          <p:cNvSpPr/>
          <p:nvPr/>
        </p:nvSpPr>
        <p:spPr>
          <a:xfrm>
            <a:off x="1371601" y="2350507"/>
            <a:ext cx="3323541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90758" y="3681830"/>
            <a:ext cx="73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CPF:</a:t>
            </a:r>
          </a:p>
        </p:txBody>
      </p:sp>
      <p:sp>
        <p:nvSpPr>
          <p:cNvPr id="52" name="Retângulo Arredondado 51"/>
          <p:cNvSpPr/>
          <p:nvPr/>
        </p:nvSpPr>
        <p:spPr>
          <a:xfrm>
            <a:off x="1023597" y="3673036"/>
            <a:ext cx="3671546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290758" y="3014422"/>
            <a:ext cx="17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Sobrenome:</a:t>
            </a:r>
          </a:p>
        </p:txBody>
      </p:sp>
      <p:sp>
        <p:nvSpPr>
          <p:cNvPr id="54" name="Retângulo Arredondado 53"/>
          <p:cNvSpPr/>
          <p:nvPr/>
        </p:nvSpPr>
        <p:spPr>
          <a:xfrm>
            <a:off x="2057400" y="3005628"/>
            <a:ext cx="2637742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90755" y="5682551"/>
            <a:ext cx="10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E-mail:</a:t>
            </a:r>
          </a:p>
        </p:txBody>
      </p:sp>
      <p:sp>
        <p:nvSpPr>
          <p:cNvPr id="56" name="Retângulo Arredondado 55"/>
          <p:cNvSpPr/>
          <p:nvPr/>
        </p:nvSpPr>
        <p:spPr>
          <a:xfrm>
            <a:off x="1371599" y="5668035"/>
            <a:ext cx="3323541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57" name="Retângulo Arredondado 56"/>
          <p:cNvSpPr/>
          <p:nvPr/>
        </p:nvSpPr>
        <p:spPr>
          <a:xfrm>
            <a:off x="1371599" y="6317282"/>
            <a:ext cx="3323541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90755" y="6335731"/>
            <a:ext cx="10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Senha:</a:t>
            </a:r>
          </a:p>
        </p:txBody>
      </p:sp>
      <p:sp>
        <p:nvSpPr>
          <p:cNvPr id="59" name="Retângulo Arredondado 58"/>
          <p:cNvSpPr/>
          <p:nvPr/>
        </p:nvSpPr>
        <p:spPr>
          <a:xfrm>
            <a:off x="1799769" y="6966529"/>
            <a:ext cx="2895370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51282" y="6790658"/>
            <a:ext cx="1548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Confirmar senha: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90758" y="4343715"/>
            <a:ext cx="297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Data de nascimento: </a:t>
            </a:r>
            <a:endParaRPr lang="pt-BR" sz="2400" dirty="0"/>
          </a:p>
        </p:txBody>
      </p:sp>
      <p:sp>
        <p:nvSpPr>
          <p:cNvPr id="62" name="Retângulo Arredondado 61"/>
          <p:cNvSpPr/>
          <p:nvPr/>
        </p:nvSpPr>
        <p:spPr>
          <a:xfrm>
            <a:off x="2989385" y="4334921"/>
            <a:ext cx="1705757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90755" y="5012744"/>
            <a:ext cx="247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Nome de usuário:</a:t>
            </a:r>
            <a:endParaRPr lang="pt-BR" sz="2400" dirty="0"/>
          </a:p>
        </p:txBody>
      </p:sp>
      <p:sp>
        <p:nvSpPr>
          <p:cNvPr id="64" name="Retângulo Arredondado 63"/>
          <p:cNvSpPr/>
          <p:nvPr/>
        </p:nvSpPr>
        <p:spPr>
          <a:xfrm>
            <a:off x="2760784" y="5003950"/>
            <a:ext cx="1934355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64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-1"/>
            <a:ext cx="5143500" cy="91253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24672" r="22331" b="7879"/>
          <a:stretch/>
        </p:blipFill>
        <p:spPr>
          <a:xfrm>
            <a:off x="1" y="933060"/>
            <a:ext cx="5150498" cy="821093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1007217"/>
            <a:ext cx="5143500" cy="1120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9558" y="1404281"/>
            <a:ext cx="44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Ok, seu endereço mudou?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459933" y="8019902"/>
            <a:ext cx="2223637" cy="762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confirmar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77073" y="3946795"/>
            <a:ext cx="4589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Mapa para selecionar endereço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5" name="Conector reto 14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4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/>
          <p:cNvGrpSpPr/>
          <p:nvPr/>
        </p:nvGrpSpPr>
        <p:grpSpPr>
          <a:xfrm>
            <a:off x="812240" y="2783564"/>
            <a:ext cx="3555826" cy="1945827"/>
            <a:chOff x="805390" y="2491236"/>
            <a:chExt cx="3555826" cy="1945827"/>
          </a:xfrm>
        </p:grpSpPr>
        <p:sp>
          <p:nvSpPr>
            <p:cNvPr id="19" name="Fluxograma: Decisão 18"/>
            <p:cNvSpPr/>
            <p:nvPr/>
          </p:nvSpPr>
          <p:spPr>
            <a:xfrm>
              <a:off x="805390" y="2622500"/>
              <a:ext cx="3555826" cy="1814563"/>
            </a:xfrm>
            <a:prstGeom prst="flowChartDecision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2081213" y="2738438"/>
              <a:ext cx="1114425" cy="1562100"/>
            </a:xfrm>
            <a:custGeom>
              <a:avLst/>
              <a:gdLst>
                <a:gd name="connsiteX0" fmla="*/ 152400 w 1114425"/>
                <a:gd name="connsiteY0" fmla="*/ 0 h 1562100"/>
                <a:gd name="connsiteX1" fmla="*/ 200025 w 1114425"/>
                <a:gd name="connsiteY1" fmla="*/ 14287 h 1562100"/>
                <a:gd name="connsiteX2" fmla="*/ 219075 w 1114425"/>
                <a:gd name="connsiteY2" fmla="*/ 23812 h 1562100"/>
                <a:gd name="connsiteX3" fmla="*/ 247650 w 1114425"/>
                <a:gd name="connsiteY3" fmla="*/ 28575 h 1562100"/>
                <a:gd name="connsiteX4" fmla="*/ 290512 w 1114425"/>
                <a:gd name="connsiteY4" fmla="*/ 52387 h 1562100"/>
                <a:gd name="connsiteX5" fmla="*/ 323850 w 1114425"/>
                <a:gd name="connsiteY5" fmla="*/ 80962 h 1562100"/>
                <a:gd name="connsiteX6" fmla="*/ 338137 w 1114425"/>
                <a:gd name="connsiteY6" fmla="*/ 95250 h 1562100"/>
                <a:gd name="connsiteX7" fmla="*/ 366712 w 1114425"/>
                <a:gd name="connsiteY7" fmla="*/ 109537 h 1562100"/>
                <a:gd name="connsiteX8" fmla="*/ 381000 w 1114425"/>
                <a:gd name="connsiteY8" fmla="*/ 128587 h 1562100"/>
                <a:gd name="connsiteX9" fmla="*/ 400050 w 1114425"/>
                <a:gd name="connsiteY9" fmla="*/ 157162 h 1562100"/>
                <a:gd name="connsiteX10" fmla="*/ 414337 w 1114425"/>
                <a:gd name="connsiteY10" fmla="*/ 166687 h 1562100"/>
                <a:gd name="connsiteX11" fmla="*/ 428625 w 1114425"/>
                <a:gd name="connsiteY11" fmla="*/ 219075 h 1562100"/>
                <a:gd name="connsiteX12" fmla="*/ 423862 w 1114425"/>
                <a:gd name="connsiteY12" fmla="*/ 314325 h 1562100"/>
                <a:gd name="connsiteX13" fmla="*/ 400050 w 1114425"/>
                <a:gd name="connsiteY13" fmla="*/ 338137 h 1562100"/>
                <a:gd name="connsiteX14" fmla="*/ 366712 w 1114425"/>
                <a:gd name="connsiteY14" fmla="*/ 357187 h 1562100"/>
                <a:gd name="connsiteX15" fmla="*/ 314325 w 1114425"/>
                <a:gd name="connsiteY15" fmla="*/ 390525 h 1562100"/>
                <a:gd name="connsiteX16" fmla="*/ 285750 w 1114425"/>
                <a:gd name="connsiteY16" fmla="*/ 414337 h 1562100"/>
                <a:gd name="connsiteX17" fmla="*/ 271462 w 1114425"/>
                <a:gd name="connsiteY17" fmla="*/ 428625 h 1562100"/>
                <a:gd name="connsiteX18" fmla="*/ 223837 w 1114425"/>
                <a:gd name="connsiteY18" fmla="*/ 457200 h 1562100"/>
                <a:gd name="connsiteX19" fmla="*/ 195262 w 1114425"/>
                <a:gd name="connsiteY19" fmla="*/ 481012 h 1562100"/>
                <a:gd name="connsiteX20" fmla="*/ 180975 w 1114425"/>
                <a:gd name="connsiteY20" fmla="*/ 485775 h 1562100"/>
                <a:gd name="connsiteX21" fmla="*/ 157162 w 1114425"/>
                <a:gd name="connsiteY21" fmla="*/ 509587 h 1562100"/>
                <a:gd name="connsiteX22" fmla="*/ 128587 w 1114425"/>
                <a:gd name="connsiteY22" fmla="*/ 547687 h 1562100"/>
                <a:gd name="connsiteX23" fmla="*/ 119062 w 1114425"/>
                <a:gd name="connsiteY23" fmla="*/ 561975 h 1562100"/>
                <a:gd name="connsiteX24" fmla="*/ 104775 w 1114425"/>
                <a:gd name="connsiteY24" fmla="*/ 576262 h 1562100"/>
                <a:gd name="connsiteX25" fmla="*/ 90487 w 1114425"/>
                <a:gd name="connsiteY25" fmla="*/ 595312 h 1562100"/>
                <a:gd name="connsiteX26" fmla="*/ 76200 w 1114425"/>
                <a:gd name="connsiteY26" fmla="*/ 604837 h 1562100"/>
                <a:gd name="connsiteX27" fmla="*/ 47625 w 1114425"/>
                <a:gd name="connsiteY27" fmla="*/ 633412 h 1562100"/>
                <a:gd name="connsiteX28" fmla="*/ 23812 w 1114425"/>
                <a:gd name="connsiteY28" fmla="*/ 671512 h 1562100"/>
                <a:gd name="connsiteX29" fmla="*/ 9525 w 1114425"/>
                <a:gd name="connsiteY29" fmla="*/ 700087 h 1562100"/>
                <a:gd name="connsiteX30" fmla="*/ 4762 w 1114425"/>
                <a:gd name="connsiteY30" fmla="*/ 723900 h 1562100"/>
                <a:gd name="connsiteX31" fmla="*/ 0 w 1114425"/>
                <a:gd name="connsiteY31" fmla="*/ 742950 h 1562100"/>
                <a:gd name="connsiteX32" fmla="*/ 4762 w 1114425"/>
                <a:gd name="connsiteY32" fmla="*/ 857250 h 1562100"/>
                <a:gd name="connsiteX33" fmla="*/ 9525 w 1114425"/>
                <a:gd name="connsiteY33" fmla="*/ 885825 h 1562100"/>
                <a:gd name="connsiteX34" fmla="*/ 52387 w 1114425"/>
                <a:gd name="connsiteY34" fmla="*/ 928687 h 1562100"/>
                <a:gd name="connsiteX35" fmla="*/ 66675 w 1114425"/>
                <a:gd name="connsiteY35" fmla="*/ 933450 h 1562100"/>
                <a:gd name="connsiteX36" fmla="*/ 138112 w 1114425"/>
                <a:gd name="connsiteY36" fmla="*/ 971550 h 1562100"/>
                <a:gd name="connsiteX37" fmla="*/ 190500 w 1114425"/>
                <a:gd name="connsiteY37" fmla="*/ 1009650 h 1562100"/>
                <a:gd name="connsiteX38" fmla="*/ 233362 w 1114425"/>
                <a:gd name="connsiteY38" fmla="*/ 1019175 h 1562100"/>
                <a:gd name="connsiteX39" fmla="*/ 309562 w 1114425"/>
                <a:gd name="connsiteY39" fmla="*/ 1028700 h 1562100"/>
                <a:gd name="connsiteX40" fmla="*/ 395287 w 1114425"/>
                <a:gd name="connsiteY40" fmla="*/ 1038225 h 1562100"/>
                <a:gd name="connsiteX41" fmla="*/ 466725 w 1114425"/>
                <a:gd name="connsiteY41" fmla="*/ 1052512 h 1562100"/>
                <a:gd name="connsiteX42" fmla="*/ 509587 w 1114425"/>
                <a:gd name="connsiteY42" fmla="*/ 1062037 h 1562100"/>
                <a:gd name="connsiteX43" fmla="*/ 538162 w 1114425"/>
                <a:gd name="connsiteY43" fmla="*/ 1095375 h 1562100"/>
                <a:gd name="connsiteX44" fmla="*/ 547687 w 1114425"/>
                <a:gd name="connsiteY44" fmla="*/ 1114425 h 1562100"/>
                <a:gd name="connsiteX45" fmla="*/ 571500 w 1114425"/>
                <a:gd name="connsiteY45" fmla="*/ 1147762 h 1562100"/>
                <a:gd name="connsiteX46" fmla="*/ 585787 w 1114425"/>
                <a:gd name="connsiteY46" fmla="*/ 1157287 h 1562100"/>
                <a:gd name="connsiteX47" fmla="*/ 604837 w 1114425"/>
                <a:gd name="connsiteY47" fmla="*/ 1190625 h 1562100"/>
                <a:gd name="connsiteX48" fmla="*/ 614362 w 1114425"/>
                <a:gd name="connsiteY48" fmla="*/ 1209675 h 1562100"/>
                <a:gd name="connsiteX49" fmla="*/ 628650 w 1114425"/>
                <a:gd name="connsiteY49" fmla="*/ 1233487 h 1562100"/>
                <a:gd name="connsiteX50" fmla="*/ 633412 w 1114425"/>
                <a:gd name="connsiteY50" fmla="*/ 1247775 h 1562100"/>
                <a:gd name="connsiteX51" fmla="*/ 666750 w 1114425"/>
                <a:gd name="connsiteY51" fmla="*/ 1290637 h 1562100"/>
                <a:gd name="connsiteX52" fmla="*/ 695325 w 1114425"/>
                <a:gd name="connsiteY52" fmla="*/ 1309687 h 1562100"/>
                <a:gd name="connsiteX53" fmla="*/ 733425 w 1114425"/>
                <a:gd name="connsiteY53" fmla="*/ 1328737 h 1562100"/>
                <a:gd name="connsiteX54" fmla="*/ 809625 w 1114425"/>
                <a:gd name="connsiteY54" fmla="*/ 1385887 h 1562100"/>
                <a:gd name="connsiteX55" fmla="*/ 838200 w 1114425"/>
                <a:gd name="connsiteY55" fmla="*/ 1400175 h 1562100"/>
                <a:gd name="connsiteX56" fmla="*/ 862012 w 1114425"/>
                <a:gd name="connsiteY56" fmla="*/ 1404937 h 1562100"/>
                <a:gd name="connsiteX57" fmla="*/ 885825 w 1114425"/>
                <a:gd name="connsiteY57" fmla="*/ 1419225 h 1562100"/>
                <a:gd name="connsiteX58" fmla="*/ 942975 w 1114425"/>
                <a:gd name="connsiteY58" fmla="*/ 1433512 h 1562100"/>
                <a:gd name="connsiteX59" fmla="*/ 966787 w 1114425"/>
                <a:gd name="connsiteY59" fmla="*/ 1443037 h 1562100"/>
                <a:gd name="connsiteX60" fmla="*/ 976312 w 1114425"/>
                <a:gd name="connsiteY60" fmla="*/ 1457325 h 1562100"/>
                <a:gd name="connsiteX61" fmla="*/ 1004887 w 1114425"/>
                <a:gd name="connsiteY61" fmla="*/ 1471612 h 1562100"/>
                <a:gd name="connsiteX62" fmla="*/ 1033462 w 1114425"/>
                <a:gd name="connsiteY62" fmla="*/ 1490662 h 1562100"/>
                <a:gd name="connsiteX63" fmla="*/ 1071562 w 1114425"/>
                <a:gd name="connsiteY63" fmla="*/ 1509712 h 1562100"/>
                <a:gd name="connsiteX64" fmla="*/ 1081087 w 1114425"/>
                <a:gd name="connsiteY64" fmla="*/ 1524000 h 1562100"/>
                <a:gd name="connsiteX65" fmla="*/ 1095375 w 1114425"/>
                <a:gd name="connsiteY65" fmla="*/ 1533525 h 1562100"/>
                <a:gd name="connsiteX66" fmla="*/ 1114425 w 1114425"/>
                <a:gd name="connsiteY66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14425" h="1562100">
                  <a:moveTo>
                    <a:pt x="152400" y="0"/>
                  </a:moveTo>
                  <a:cubicBezTo>
                    <a:pt x="168275" y="4762"/>
                    <a:pt x="184417" y="8713"/>
                    <a:pt x="200025" y="14287"/>
                  </a:cubicBezTo>
                  <a:cubicBezTo>
                    <a:pt x="206711" y="16675"/>
                    <a:pt x="212275" y="21772"/>
                    <a:pt x="219075" y="23812"/>
                  </a:cubicBezTo>
                  <a:cubicBezTo>
                    <a:pt x="228324" y="26587"/>
                    <a:pt x="238125" y="26987"/>
                    <a:pt x="247650" y="28575"/>
                  </a:cubicBezTo>
                  <a:cubicBezTo>
                    <a:pt x="280402" y="50410"/>
                    <a:pt x="265365" y="44005"/>
                    <a:pt x="290512" y="52387"/>
                  </a:cubicBezTo>
                  <a:cubicBezTo>
                    <a:pt x="325973" y="87848"/>
                    <a:pt x="281074" y="44297"/>
                    <a:pt x="323850" y="80962"/>
                  </a:cubicBezTo>
                  <a:cubicBezTo>
                    <a:pt x="328964" y="85345"/>
                    <a:pt x="332963" y="90938"/>
                    <a:pt x="338137" y="95250"/>
                  </a:cubicBezTo>
                  <a:cubicBezTo>
                    <a:pt x="350446" y="105508"/>
                    <a:pt x="352394" y="104765"/>
                    <a:pt x="366712" y="109537"/>
                  </a:cubicBezTo>
                  <a:cubicBezTo>
                    <a:pt x="371475" y="115887"/>
                    <a:pt x="376448" y="122084"/>
                    <a:pt x="381000" y="128587"/>
                  </a:cubicBezTo>
                  <a:cubicBezTo>
                    <a:pt x="387565" y="137965"/>
                    <a:pt x="390525" y="150812"/>
                    <a:pt x="400050" y="157162"/>
                  </a:cubicBezTo>
                  <a:lnTo>
                    <a:pt x="414337" y="166687"/>
                  </a:lnTo>
                  <a:cubicBezTo>
                    <a:pt x="426422" y="202941"/>
                    <a:pt x="421893" y="185417"/>
                    <a:pt x="428625" y="219075"/>
                  </a:cubicBezTo>
                  <a:cubicBezTo>
                    <a:pt x="427037" y="250825"/>
                    <a:pt x="427974" y="282802"/>
                    <a:pt x="423862" y="314325"/>
                  </a:cubicBezTo>
                  <a:cubicBezTo>
                    <a:pt x="422158" y="327385"/>
                    <a:pt x="408103" y="331426"/>
                    <a:pt x="400050" y="338137"/>
                  </a:cubicBezTo>
                  <a:cubicBezTo>
                    <a:pt x="375730" y="358404"/>
                    <a:pt x="397548" y="349479"/>
                    <a:pt x="366712" y="357187"/>
                  </a:cubicBezTo>
                  <a:cubicBezTo>
                    <a:pt x="357530" y="362697"/>
                    <a:pt x="320370" y="384481"/>
                    <a:pt x="314325" y="390525"/>
                  </a:cubicBezTo>
                  <a:cubicBezTo>
                    <a:pt x="272572" y="432275"/>
                    <a:pt x="325542" y="381177"/>
                    <a:pt x="285750" y="414337"/>
                  </a:cubicBezTo>
                  <a:cubicBezTo>
                    <a:pt x="280576" y="418649"/>
                    <a:pt x="276779" y="424490"/>
                    <a:pt x="271462" y="428625"/>
                  </a:cubicBezTo>
                  <a:cubicBezTo>
                    <a:pt x="239198" y="453719"/>
                    <a:pt x="251751" y="441249"/>
                    <a:pt x="223837" y="457200"/>
                  </a:cubicBezTo>
                  <a:cubicBezTo>
                    <a:pt x="169312" y="488357"/>
                    <a:pt x="254352" y="441619"/>
                    <a:pt x="195262" y="481012"/>
                  </a:cubicBezTo>
                  <a:cubicBezTo>
                    <a:pt x="191085" y="483797"/>
                    <a:pt x="185737" y="484187"/>
                    <a:pt x="180975" y="485775"/>
                  </a:cubicBezTo>
                  <a:cubicBezTo>
                    <a:pt x="146501" y="537484"/>
                    <a:pt x="197987" y="464226"/>
                    <a:pt x="157162" y="509587"/>
                  </a:cubicBezTo>
                  <a:cubicBezTo>
                    <a:pt x="146542" y="521387"/>
                    <a:pt x="137393" y="534478"/>
                    <a:pt x="128587" y="547687"/>
                  </a:cubicBezTo>
                  <a:cubicBezTo>
                    <a:pt x="125412" y="552450"/>
                    <a:pt x="122726" y="557578"/>
                    <a:pt x="119062" y="561975"/>
                  </a:cubicBezTo>
                  <a:cubicBezTo>
                    <a:pt x="114750" y="567149"/>
                    <a:pt x="109158" y="571148"/>
                    <a:pt x="104775" y="576262"/>
                  </a:cubicBezTo>
                  <a:cubicBezTo>
                    <a:pt x="99609" y="582289"/>
                    <a:pt x="96100" y="589699"/>
                    <a:pt x="90487" y="595312"/>
                  </a:cubicBezTo>
                  <a:cubicBezTo>
                    <a:pt x="86440" y="599359"/>
                    <a:pt x="80247" y="600790"/>
                    <a:pt x="76200" y="604837"/>
                  </a:cubicBezTo>
                  <a:cubicBezTo>
                    <a:pt x="40757" y="640280"/>
                    <a:pt x="81295" y="610965"/>
                    <a:pt x="47625" y="633412"/>
                  </a:cubicBezTo>
                  <a:cubicBezTo>
                    <a:pt x="17958" y="692745"/>
                    <a:pt x="60910" y="609682"/>
                    <a:pt x="23812" y="671512"/>
                  </a:cubicBezTo>
                  <a:cubicBezTo>
                    <a:pt x="18333" y="680644"/>
                    <a:pt x="14287" y="690562"/>
                    <a:pt x="9525" y="700087"/>
                  </a:cubicBezTo>
                  <a:cubicBezTo>
                    <a:pt x="7937" y="708025"/>
                    <a:pt x="6518" y="715998"/>
                    <a:pt x="4762" y="723900"/>
                  </a:cubicBezTo>
                  <a:cubicBezTo>
                    <a:pt x="3342" y="730290"/>
                    <a:pt x="0" y="736405"/>
                    <a:pt x="0" y="742950"/>
                  </a:cubicBezTo>
                  <a:cubicBezTo>
                    <a:pt x="0" y="781083"/>
                    <a:pt x="2225" y="819201"/>
                    <a:pt x="4762" y="857250"/>
                  </a:cubicBezTo>
                  <a:cubicBezTo>
                    <a:pt x="5404" y="866885"/>
                    <a:pt x="5811" y="876911"/>
                    <a:pt x="9525" y="885825"/>
                  </a:cubicBezTo>
                  <a:cubicBezTo>
                    <a:pt x="20065" y="911121"/>
                    <a:pt x="29791" y="917389"/>
                    <a:pt x="52387" y="928687"/>
                  </a:cubicBezTo>
                  <a:cubicBezTo>
                    <a:pt x="56877" y="930932"/>
                    <a:pt x="62339" y="930920"/>
                    <a:pt x="66675" y="933450"/>
                  </a:cubicBezTo>
                  <a:cubicBezTo>
                    <a:pt x="134962" y="973285"/>
                    <a:pt x="83265" y="953268"/>
                    <a:pt x="138112" y="971550"/>
                  </a:cubicBezTo>
                  <a:cubicBezTo>
                    <a:pt x="145951" y="977821"/>
                    <a:pt x="181524" y="1007406"/>
                    <a:pt x="190500" y="1009650"/>
                  </a:cubicBezTo>
                  <a:cubicBezTo>
                    <a:pt x="204357" y="1013114"/>
                    <a:pt x="219265" y="1017161"/>
                    <a:pt x="233362" y="1019175"/>
                  </a:cubicBezTo>
                  <a:cubicBezTo>
                    <a:pt x="258702" y="1022795"/>
                    <a:pt x="309562" y="1028700"/>
                    <a:pt x="309562" y="1028700"/>
                  </a:cubicBezTo>
                  <a:cubicBezTo>
                    <a:pt x="348099" y="1041544"/>
                    <a:pt x="311197" y="1030580"/>
                    <a:pt x="395287" y="1038225"/>
                  </a:cubicBezTo>
                  <a:cubicBezTo>
                    <a:pt x="456045" y="1043748"/>
                    <a:pt x="400871" y="1041535"/>
                    <a:pt x="466725" y="1052512"/>
                  </a:cubicBezTo>
                  <a:cubicBezTo>
                    <a:pt x="500252" y="1058100"/>
                    <a:pt x="486139" y="1054222"/>
                    <a:pt x="509587" y="1062037"/>
                  </a:cubicBezTo>
                  <a:cubicBezTo>
                    <a:pt x="519112" y="1073150"/>
                    <a:pt x="529553" y="1083538"/>
                    <a:pt x="538162" y="1095375"/>
                  </a:cubicBezTo>
                  <a:cubicBezTo>
                    <a:pt x="542338" y="1101117"/>
                    <a:pt x="544165" y="1108261"/>
                    <a:pt x="547687" y="1114425"/>
                  </a:cubicBezTo>
                  <a:cubicBezTo>
                    <a:pt x="551293" y="1120735"/>
                    <a:pt x="568093" y="1144355"/>
                    <a:pt x="571500" y="1147762"/>
                  </a:cubicBezTo>
                  <a:cubicBezTo>
                    <a:pt x="575547" y="1151809"/>
                    <a:pt x="581025" y="1154112"/>
                    <a:pt x="585787" y="1157287"/>
                  </a:cubicBezTo>
                  <a:cubicBezTo>
                    <a:pt x="595145" y="1185358"/>
                    <a:pt x="584242" y="1157673"/>
                    <a:pt x="604837" y="1190625"/>
                  </a:cubicBezTo>
                  <a:cubicBezTo>
                    <a:pt x="608600" y="1196645"/>
                    <a:pt x="610914" y="1203469"/>
                    <a:pt x="614362" y="1209675"/>
                  </a:cubicBezTo>
                  <a:cubicBezTo>
                    <a:pt x="618858" y="1217767"/>
                    <a:pt x="624510" y="1225208"/>
                    <a:pt x="628650" y="1233487"/>
                  </a:cubicBezTo>
                  <a:cubicBezTo>
                    <a:pt x="630895" y="1237977"/>
                    <a:pt x="630974" y="1243387"/>
                    <a:pt x="633412" y="1247775"/>
                  </a:cubicBezTo>
                  <a:cubicBezTo>
                    <a:pt x="641242" y="1261870"/>
                    <a:pt x="653166" y="1280072"/>
                    <a:pt x="666750" y="1290637"/>
                  </a:cubicBezTo>
                  <a:cubicBezTo>
                    <a:pt x="675786" y="1297665"/>
                    <a:pt x="685086" y="1304567"/>
                    <a:pt x="695325" y="1309687"/>
                  </a:cubicBezTo>
                  <a:cubicBezTo>
                    <a:pt x="708025" y="1316037"/>
                    <a:pt x="723385" y="1318697"/>
                    <a:pt x="733425" y="1328737"/>
                  </a:cubicBezTo>
                  <a:cubicBezTo>
                    <a:pt x="760216" y="1355528"/>
                    <a:pt x="766542" y="1364345"/>
                    <a:pt x="809625" y="1385887"/>
                  </a:cubicBezTo>
                  <a:cubicBezTo>
                    <a:pt x="819150" y="1390650"/>
                    <a:pt x="828192" y="1396536"/>
                    <a:pt x="838200" y="1400175"/>
                  </a:cubicBezTo>
                  <a:cubicBezTo>
                    <a:pt x="845807" y="1402941"/>
                    <a:pt x="854075" y="1403350"/>
                    <a:pt x="862012" y="1404937"/>
                  </a:cubicBezTo>
                  <a:cubicBezTo>
                    <a:pt x="869950" y="1409700"/>
                    <a:pt x="877280" y="1415665"/>
                    <a:pt x="885825" y="1419225"/>
                  </a:cubicBezTo>
                  <a:cubicBezTo>
                    <a:pt x="902095" y="1426004"/>
                    <a:pt x="925235" y="1429964"/>
                    <a:pt x="942975" y="1433512"/>
                  </a:cubicBezTo>
                  <a:cubicBezTo>
                    <a:pt x="950912" y="1436687"/>
                    <a:pt x="959831" y="1438068"/>
                    <a:pt x="966787" y="1443037"/>
                  </a:cubicBezTo>
                  <a:cubicBezTo>
                    <a:pt x="971445" y="1446364"/>
                    <a:pt x="972265" y="1453278"/>
                    <a:pt x="976312" y="1457325"/>
                  </a:cubicBezTo>
                  <a:cubicBezTo>
                    <a:pt x="985544" y="1466557"/>
                    <a:pt x="993267" y="1467739"/>
                    <a:pt x="1004887" y="1471612"/>
                  </a:cubicBezTo>
                  <a:cubicBezTo>
                    <a:pt x="1028891" y="1495616"/>
                    <a:pt x="1008190" y="1479175"/>
                    <a:pt x="1033462" y="1490662"/>
                  </a:cubicBezTo>
                  <a:cubicBezTo>
                    <a:pt x="1046388" y="1496538"/>
                    <a:pt x="1071562" y="1509712"/>
                    <a:pt x="1071562" y="1509712"/>
                  </a:cubicBezTo>
                  <a:cubicBezTo>
                    <a:pt x="1074737" y="1514475"/>
                    <a:pt x="1077040" y="1519953"/>
                    <a:pt x="1081087" y="1524000"/>
                  </a:cubicBezTo>
                  <a:cubicBezTo>
                    <a:pt x="1085134" y="1528047"/>
                    <a:pt x="1091606" y="1529217"/>
                    <a:pt x="1095375" y="1533525"/>
                  </a:cubicBezTo>
                  <a:cubicBezTo>
                    <a:pt x="1102913" y="1542140"/>
                    <a:pt x="1114425" y="1562100"/>
                    <a:pt x="1114425" y="1562100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/>
            <p:cNvCxnSpPr/>
            <p:nvPr/>
          </p:nvCxnSpPr>
          <p:spPr>
            <a:xfrm>
              <a:off x="2583303" y="3495675"/>
              <a:ext cx="1183835" cy="6905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2852738" y="3359150"/>
              <a:ext cx="1210249" cy="6842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143485" y="3190730"/>
              <a:ext cx="1107840" cy="6557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H="1">
              <a:off x="3080203" y="3220612"/>
              <a:ext cx="1015195" cy="5578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1652416" y="3103066"/>
              <a:ext cx="2183143" cy="11342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H="1">
              <a:off x="3303855" y="3396160"/>
              <a:ext cx="976707" cy="5132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H="1">
              <a:off x="2583303" y="2945549"/>
              <a:ext cx="1034683" cy="550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orma Livre 30"/>
            <p:cNvSpPr/>
            <p:nvPr/>
          </p:nvSpPr>
          <p:spPr>
            <a:xfrm>
              <a:off x="1614488" y="2995613"/>
              <a:ext cx="981075" cy="502443"/>
            </a:xfrm>
            <a:custGeom>
              <a:avLst/>
              <a:gdLst>
                <a:gd name="connsiteX0" fmla="*/ 807244 w 807244"/>
                <a:gd name="connsiteY0" fmla="*/ 481231 h 481231"/>
                <a:gd name="connsiteX1" fmla="*/ 783431 w 807244"/>
                <a:gd name="connsiteY1" fmla="*/ 474088 h 481231"/>
                <a:gd name="connsiteX2" fmla="*/ 762000 w 807244"/>
                <a:gd name="connsiteY2" fmla="*/ 471706 h 481231"/>
                <a:gd name="connsiteX3" fmla="*/ 745331 w 807244"/>
                <a:gd name="connsiteY3" fmla="*/ 469325 h 481231"/>
                <a:gd name="connsiteX4" fmla="*/ 731044 w 807244"/>
                <a:gd name="connsiteY4" fmla="*/ 462181 h 481231"/>
                <a:gd name="connsiteX5" fmla="*/ 714375 w 807244"/>
                <a:gd name="connsiteY5" fmla="*/ 455038 h 481231"/>
                <a:gd name="connsiteX6" fmla="*/ 697706 w 807244"/>
                <a:gd name="connsiteY6" fmla="*/ 445513 h 481231"/>
                <a:gd name="connsiteX7" fmla="*/ 683419 w 807244"/>
                <a:gd name="connsiteY7" fmla="*/ 438369 h 481231"/>
                <a:gd name="connsiteX8" fmla="*/ 676275 w 807244"/>
                <a:gd name="connsiteY8" fmla="*/ 421700 h 481231"/>
                <a:gd name="connsiteX9" fmla="*/ 669131 w 807244"/>
                <a:gd name="connsiteY9" fmla="*/ 412175 h 481231"/>
                <a:gd name="connsiteX10" fmla="*/ 661987 w 807244"/>
                <a:gd name="connsiteY10" fmla="*/ 397888 h 481231"/>
                <a:gd name="connsiteX11" fmla="*/ 657225 w 807244"/>
                <a:gd name="connsiteY11" fmla="*/ 388363 h 481231"/>
                <a:gd name="connsiteX12" fmla="*/ 654844 w 807244"/>
                <a:gd name="connsiteY12" fmla="*/ 381219 h 481231"/>
                <a:gd name="connsiteX13" fmla="*/ 642937 w 807244"/>
                <a:gd name="connsiteY13" fmla="*/ 364550 h 481231"/>
                <a:gd name="connsiteX14" fmla="*/ 640556 w 807244"/>
                <a:gd name="connsiteY14" fmla="*/ 357406 h 481231"/>
                <a:gd name="connsiteX15" fmla="*/ 635794 w 807244"/>
                <a:gd name="connsiteY15" fmla="*/ 350263 h 481231"/>
                <a:gd name="connsiteX16" fmla="*/ 631031 w 807244"/>
                <a:gd name="connsiteY16" fmla="*/ 326450 h 481231"/>
                <a:gd name="connsiteX17" fmla="*/ 626269 w 807244"/>
                <a:gd name="connsiteY17" fmla="*/ 319306 h 481231"/>
                <a:gd name="connsiteX18" fmla="*/ 619125 w 807244"/>
                <a:gd name="connsiteY18" fmla="*/ 305019 h 481231"/>
                <a:gd name="connsiteX19" fmla="*/ 611981 w 807244"/>
                <a:gd name="connsiteY19" fmla="*/ 300256 h 481231"/>
                <a:gd name="connsiteX20" fmla="*/ 600075 w 807244"/>
                <a:gd name="connsiteY20" fmla="*/ 288350 h 481231"/>
                <a:gd name="connsiteX21" fmla="*/ 592931 w 807244"/>
                <a:gd name="connsiteY21" fmla="*/ 281206 h 481231"/>
                <a:gd name="connsiteX22" fmla="*/ 576262 w 807244"/>
                <a:gd name="connsiteY22" fmla="*/ 274063 h 481231"/>
                <a:gd name="connsiteX23" fmla="*/ 559594 w 807244"/>
                <a:gd name="connsiteY23" fmla="*/ 264538 h 481231"/>
                <a:gd name="connsiteX24" fmla="*/ 538162 w 807244"/>
                <a:gd name="connsiteY24" fmla="*/ 259775 h 481231"/>
                <a:gd name="connsiteX25" fmla="*/ 531019 w 807244"/>
                <a:gd name="connsiteY25" fmla="*/ 255013 h 481231"/>
                <a:gd name="connsiteX26" fmla="*/ 495300 w 807244"/>
                <a:gd name="connsiteY26" fmla="*/ 250250 h 481231"/>
                <a:gd name="connsiteX27" fmla="*/ 445294 w 807244"/>
                <a:gd name="connsiteY27" fmla="*/ 245488 h 481231"/>
                <a:gd name="connsiteX28" fmla="*/ 426244 w 807244"/>
                <a:gd name="connsiteY28" fmla="*/ 240725 h 481231"/>
                <a:gd name="connsiteX29" fmla="*/ 407194 w 807244"/>
                <a:gd name="connsiteY29" fmla="*/ 238344 h 481231"/>
                <a:gd name="connsiteX30" fmla="*/ 381000 w 807244"/>
                <a:gd name="connsiteY30" fmla="*/ 231200 h 481231"/>
                <a:gd name="connsiteX31" fmla="*/ 350044 w 807244"/>
                <a:gd name="connsiteY31" fmla="*/ 228819 h 481231"/>
                <a:gd name="connsiteX32" fmla="*/ 333375 w 807244"/>
                <a:gd name="connsiteY32" fmla="*/ 224056 h 481231"/>
                <a:gd name="connsiteX33" fmla="*/ 309562 w 807244"/>
                <a:gd name="connsiteY33" fmla="*/ 219294 h 481231"/>
                <a:gd name="connsiteX34" fmla="*/ 285750 w 807244"/>
                <a:gd name="connsiteY34" fmla="*/ 212150 h 481231"/>
                <a:gd name="connsiteX35" fmla="*/ 278606 w 807244"/>
                <a:gd name="connsiteY35" fmla="*/ 207388 h 481231"/>
                <a:gd name="connsiteX36" fmla="*/ 269081 w 807244"/>
                <a:gd name="connsiteY36" fmla="*/ 205006 h 481231"/>
                <a:gd name="connsiteX37" fmla="*/ 252412 w 807244"/>
                <a:gd name="connsiteY37" fmla="*/ 200244 h 481231"/>
                <a:gd name="connsiteX38" fmla="*/ 240506 w 807244"/>
                <a:gd name="connsiteY38" fmla="*/ 188338 h 481231"/>
                <a:gd name="connsiteX39" fmla="*/ 226219 w 807244"/>
                <a:gd name="connsiteY39" fmla="*/ 174050 h 481231"/>
                <a:gd name="connsiteX40" fmla="*/ 221456 w 807244"/>
                <a:gd name="connsiteY40" fmla="*/ 166906 h 481231"/>
                <a:gd name="connsiteX41" fmla="*/ 200025 w 807244"/>
                <a:gd name="connsiteY41" fmla="*/ 152619 h 481231"/>
                <a:gd name="connsiteX42" fmla="*/ 192881 w 807244"/>
                <a:gd name="connsiteY42" fmla="*/ 147856 h 481231"/>
                <a:gd name="connsiteX43" fmla="*/ 180975 w 807244"/>
                <a:gd name="connsiteY43" fmla="*/ 135950 h 481231"/>
                <a:gd name="connsiteX44" fmla="*/ 166687 w 807244"/>
                <a:gd name="connsiteY44" fmla="*/ 121663 h 481231"/>
                <a:gd name="connsiteX45" fmla="*/ 152400 w 807244"/>
                <a:gd name="connsiteY45" fmla="*/ 112138 h 481231"/>
                <a:gd name="connsiteX46" fmla="*/ 142875 w 807244"/>
                <a:gd name="connsiteY46" fmla="*/ 107375 h 481231"/>
                <a:gd name="connsiteX47" fmla="*/ 126206 w 807244"/>
                <a:gd name="connsiteY47" fmla="*/ 100231 h 481231"/>
                <a:gd name="connsiteX48" fmla="*/ 121444 w 807244"/>
                <a:gd name="connsiteY48" fmla="*/ 93088 h 481231"/>
                <a:gd name="connsiteX49" fmla="*/ 119062 w 807244"/>
                <a:gd name="connsiteY49" fmla="*/ 85944 h 481231"/>
                <a:gd name="connsiteX50" fmla="*/ 111919 w 807244"/>
                <a:gd name="connsiteY50" fmla="*/ 83563 h 481231"/>
                <a:gd name="connsiteX51" fmla="*/ 109537 w 807244"/>
                <a:gd name="connsiteY51" fmla="*/ 74038 h 481231"/>
                <a:gd name="connsiteX52" fmla="*/ 95250 w 807244"/>
                <a:gd name="connsiteY52" fmla="*/ 62131 h 481231"/>
                <a:gd name="connsiteX53" fmla="*/ 80962 w 807244"/>
                <a:gd name="connsiteY53" fmla="*/ 57369 h 481231"/>
                <a:gd name="connsiteX54" fmla="*/ 69056 w 807244"/>
                <a:gd name="connsiteY54" fmla="*/ 43081 h 481231"/>
                <a:gd name="connsiteX55" fmla="*/ 61912 w 807244"/>
                <a:gd name="connsiteY55" fmla="*/ 28794 h 481231"/>
                <a:gd name="connsiteX56" fmla="*/ 52387 w 807244"/>
                <a:gd name="connsiteY56" fmla="*/ 26413 h 481231"/>
                <a:gd name="connsiteX57" fmla="*/ 45244 w 807244"/>
                <a:gd name="connsiteY57" fmla="*/ 16888 h 481231"/>
                <a:gd name="connsiteX58" fmla="*/ 38100 w 807244"/>
                <a:gd name="connsiteY58" fmla="*/ 14506 h 481231"/>
                <a:gd name="connsiteX59" fmla="*/ 21431 w 807244"/>
                <a:gd name="connsiteY59" fmla="*/ 4981 h 481231"/>
                <a:gd name="connsiteX60" fmla="*/ 0 w 807244"/>
                <a:gd name="connsiteY60" fmla="*/ 219 h 48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07244" h="481231">
                  <a:moveTo>
                    <a:pt x="807244" y="481231"/>
                  </a:moveTo>
                  <a:cubicBezTo>
                    <a:pt x="801680" y="479377"/>
                    <a:pt x="790115" y="475116"/>
                    <a:pt x="783431" y="474088"/>
                  </a:cubicBezTo>
                  <a:cubicBezTo>
                    <a:pt x="776327" y="472995"/>
                    <a:pt x="769132" y="472598"/>
                    <a:pt x="762000" y="471706"/>
                  </a:cubicBezTo>
                  <a:cubicBezTo>
                    <a:pt x="756431" y="471010"/>
                    <a:pt x="750887" y="470119"/>
                    <a:pt x="745331" y="469325"/>
                  </a:cubicBezTo>
                  <a:cubicBezTo>
                    <a:pt x="731605" y="460176"/>
                    <a:pt x="744843" y="468095"/>
                    <a:pt x="731044" y="462181"/>
                  </a:cubicBezTo>
                  <a:cubicBezTo>
                    <a:pt x="710464" y="453360"/>
                    <a:pt x="731116" y="460618"/>
                    <a:pt x="714375" y="455038"/>
                  </a:cubicBezTo>
                  <a:cubicBezTo>
                    <a:pt x="696969" y="443433"/>
                    <a:pt x="718855" y="457598"/>
                    <a:pt x="697706" y="445513"/>
                  </a:cubicBezTo>
                  <a:cubicBezTo>
                    <a:pt x="684779" y="438126"/>
                    <a:pt x="696518" y="442735"/>
                    <a:pt x="683419" y="438369"/>
                  </a:cubicBezTo>
                  <a:cubicBezTo>
                    <a:pt x="681104" y="431427"/>
                    <a:pt x="680476" y="428422"/>
                    <a:pt x="676275" y="421700"/>
                  </a:cubicBezTo>
                  <a:cubicBezTo>
                    <a:pt x="674172" y="418334"/>
                    <a:pt x="671512" y="415350"/>
                    <a:pt x="669131" y="412175"/>
                  </a:cubicBezTo>
                  <a:cubicBezTo>
                    <a:pt x="664765" y="399074"/>
                    <a:pt x="669374" y="410815"/>
                    <a:pt x="661987" y="397888"/>
                  </a:cubicBezTo>
                  <a:cubicBezTo>
                    <a:pt x="660226" y="394806"/>
                    <a:pt x="658623" y="391626"/>
                    <a:pt x="657225" y="388363"/>
                  </a:cubicBezTo>
                  <a:cubicBezTo>
                    <a:pt x="656236" y="386056"/>
                    <a:pt x="655967" y="383464"/>
                    <a:pt x="654844" y="381219"/>
                  </a:cubicBezTo>
                  <a:cubicBezTo>
                    <a:pt x="653104" y="377738"/>
                    <a:pt x="644554" y="366706"/>
                    <a:pt x="642937" y="364550"/>
                  </a:cubicBezTo>
                  <a:cubicBezTo>
                    <a:pt x="642143" y="362169"/>
                    <a:pt x="641678" y="359651"/>
                    <a:pt x="640556" y="357406"/>
                  </a:cubicBezTo>
                  <a:cubicBezTo>
                    <a:pt x="639276" y="354846"/>
                    <a:pt x="636636" y="352998"/>
                    <a:pt x="635794" y="350263"/>
                  </a:cubicBezTo>
                  <a:cubicBezTo>
                    <a:pt x="633413" y="342526"/>
                    <a:pt x="635521" y="333186"/>
                    <a:pt x="631031" y="326450"/>
                  </a:cubicBezTo>
                  <a:cubicBezTo>
                    <a:pt x="629444" y="324069"/>
                    <a:pt x="627549" y="321866"/>
                    <a:pt x="626269" y="319306"/>
                  </a:cubicBezTo>
                  <a:cubicBezTo>
                    <a:pt x="622397" y="311563"/>
                    <a:pt x="625946" y="311840"/>
                    <a:pt x="619125" y="305019"/>
                  </a:cubicBezTo>
                  <a:cubicBezTo>
                    <a:pt x="617101" y="302995"/>
                    <a:pt x="614362" y="301844"/>
                    <a:pt x="611981" y="300256"/>
                  </a:cubicBezTo>
                  <a:cubicBezTo>
                    <a:pt x="603251" y="287161"/>
                    <a:pt x="611981" y="298272"/>
                    <a:pt x="600075" y="288350"/>
                  </a:cubicBezTo>
                  <a:cubicBezTo>
                    <a:pt x="597488" y="286194"/>
                    <a:pt x="595671" y="283163"/>
                    <a:pt x="592931" y="281206"/>
                  </a:cubicBezTo>
                  <a:cubicBezTo>
                    <a:pt x="585032" y="275564"/>
                    <a:pt x="584036" y="277395"/>
                    <a:pt x="576262" y="274063"/>
                  </a:cubicBezTo>
                  <a:cubicBezTo>
                    <a:pt x="547057" y="261546"/>
                    <a:pt x="583492" y="276488"/>
                    <a:pt x="559594" y="264538"/>
                  </a:cubicBezTo>
                  <a:cubicBezTo>
                    <a:pt x="553729" y="261605"/>
                    <a:pt x="543656" y="260691"/>
                    <a:pt x="538162" y="259775"/>
                  </a:cubicBezTo>
                  <a:cubicBezTo>
                    <a:pt x="535781" y="258188"/>
                    <a:pt x="533734" y="255918"/>
                    <a:pt x="531019" y="255013"/>
                  </a:cubicBezTo>
                  <a:cubicBezTo>
                    <a:pt x="525670" y="253230"/>
                    <a:pt x="497670" y="250513"/>
                    <a:pt x="495300" y="250250"/>
                  </a:cubicBezTo>
                  <a:cubicBezTo>
                    <a:pt x="470524" y="244057"/>
                    <a:pt x="497871" y="250268"/>
                    <a:pt x="445294" y="245488"/>
                  </a:cubicBezTo>
                  <a:cubicBezTo>
                    <a:pt x="418647" y="243065"/>
                    <a:pt x="444840" y="244106"/>
                    <a:pt x="426244" y="240725"/>
                  </a:cubicBezTo>
                  <a:cubicBezTo>
                    <a:pt x="419948" y="239580"/>
                    <a:pt x="413544" y="239138"/>
                    <a:pt x="407194" y="238344"/>
                  </a:cubicBezTo>
                  <a:cubicBezTo>
                    <a:pt x="399404" y="235748"/>
                    <a:pt x="387978" y="231737"/>
                    <a:pt x="381000" y="231200"/>
                  </a:cubicBezTo>
                  <a:lnTo>
                    <a:pt x="350044" y="228819"/>
                  </a:lnTo>
                  <a:cubicBezTo>
                    <a:pt x="342554" y="226323"/>
                    <a:pt x="341738" y="225848"/>
                    <a:pt x="333375" y="224056"/>
                  </a:cubicBezTo>
                  <a:cubicBezTo>
                    <a:pt x="325460" y="222360"/>
                    <a:pt x="317241" y="221854"/>
                    <a:pt x="309562" y="219294"/>
                  </a:cubicBezTo>
                  <a:cubicBezTo>
                    <a:pt x="292170" y="213496"/>
                    <a:pt x="300145" y="215748"/>
                    <a:pt x="285750" y="212150"/>
                  </a:cubicBezTo>
                  <a:cubicBezTo>
                    <a:pt x="283369" y="210563"/>
                    <a:pt x="281236" y="208515"/>
                    <a:pt x="278606" y="207388"/>
                  </a:cubicBezTo>
                  <a:cubicBezTo>
                    <a:pt x="275598" y="206099"/>
                    <a:pt x="272228" y="205905"/>
                    <a:pt x="269081" y="205006"/>
                  </a:cubicBezTo>
                  <a:cubicBezTo>
                    <a:pt x="245208" y="198184"/>
                    <a:pt x="282136" y="207674"/>
                    <a:pt x="252412" y="200244"/>
                  </a:cubicBezTo>
                  <a:cubicBezTo>
                    <a:pt x="237694" y="190430"/>
                    <a:pt x="252050" y="201325"/>
                    <a:pt x="240506" y="188338"/>
                  </a:cubicBezTo>
                  <a:cubicBezTo>
                    <a:pt x="236031" y="183304"/>
                    <a:pt x="229955" y="179654"/>
                    <a:pt x="226219" y="174050"/>
                  </a:cubicBezTo>
                  <a:cubicBezTo>
                    <a:pt x="224631" y="171669"/>
                    <a:pt x="223610" y="168791"/>
                    <a:pt x="221456" y="166906"/>
                  </a:cubicBezTo>
                  <a:cubicBezTo>
                    <a:pt x="221444" y="166896"/>
                    <a:pt x="203603" y="155004"/>
                    <a:pt x="200025" y="152619"/>
                  </a:cubicBezTo>
                  <a:lnTo>
                    <a:pt x="192881" y="147856"/>
                  </a:lnTo>
                  <a:cubicBezTo>
                    <a:pt x="181592" y="125277"/>
                    <a:pt x="195308" y="147097"/>
                    <a:pt x="180975" y="135950"/>
                  </a:cubicBezTo>
                  <a:cubicBezTo>
                    <a:pt x="175658" y="131815"/>
                    <a:pt x="172291" y="125399"/>
                    <a:pt x="166687" y="121663"/>
                  </a:cubicBezTo>
                  <a:cubicBezTo>
                    <a:pt x="161925" y="118488"/>
                    <a:pt x="157519" y="114698"/>
                    <a:pt x="152400" y="112138"/>
                  </a:cubicBezTo>
                  <a:cubicBezTo>
                    <a:pt x="149225" y="110550"/>
                    <a:pt x="146138" y="108773"/>
                    <a:pt x="142875" y="107375"/>
                  </a:cubicBezTo>
                  <a:cubicBezTo>
                    <a:pt x="118348" y="96863"/>
                    <a:pt x="157796" y="116028"/>
                    <a:pt x="126206" y="100231"/>
                  </a:cubicBezTo>
                  <a:cubicBezTo>
                    <a:pt x="124619" y="97850"/>
                    <a:pt x="122724" y="95647"/>
                    <a:pt x="121444" y="93088"/>
                  </a:cubicBezTo>
                  <a:cubicBezTo>
                    <a:pt x="120321" y="90843"/>
                    <a:pt x="120837" y="87719"/>
                    <a:pt x="119062" y="85944"/>
                  </a:cubicBezTo>
                  <a:cubicBezTo>
                    <a:pt x="117287" y="84169"/>
                    <a:pt x="114300" y="84357"/>
                    <a:pt x="111919" y="83563"/>
                  </a:cubicBezTo>
                  <a:cubicBezTo>
                    <a:pt x="111125" y="80388"/>
                    <a:pt x="111161" y="76880"/>
                    <a:pt x="109537" y="74038"/>
                  </a:cubicBezTo>
                  <a:cubicBezTo>
                    <a:pt x="107628" y="70697"/>
                    <a:pt x="99028" y="63810"/>
                    <a:pt x="95250" y="62131"/>
                  </a:cubicBezTo>
                  <a:cubicBezTo>
                    <a:pt x="90662" y="60092"/>
                    <a:pt x="80962" y="57369"/>
                    <a:pt x="80962" y="57369"/>
                  </a:cubicBezTo>
                  <a:cubicBezTo>
                    <a:pt x="71840" y="51286"/>
                    <a:pt x="73890" y="54360"/>
                    <a:pt x="69056" y="43081"/>
                  </a:cubicBezTo>
                  <a:cubicBezTo>
                    <a:pt x="67154" y="38643"/>
                    <a:pt x="66489" y="31845"/>
                    <a:pt x="61912" y="28794"/>
                  </a:cubicBezTo>
                  <a:cubicBezTo>
                    <a:pt x="59189" y="26979"/>
                    <a:pt x="55562" y="27207"/>
                    <a:pt x="52387" y="26413"/>
                  </a:cubicBezTo>
                  <a:cubicBezTo>
                    <a:pt x="50006" y="23238"/>
                    <a:pt x="48293" y="19429"/>
                    <a:pt x="45244" y="16888"/>
                  </a:cubicBezTo>
                  <a:cubicBezTo>
                    <a:pt x="43316" y="15281"/>
                    <a:pt x="40060" y="16074"/>
                    <a:pt x="38100" y="14506"/>
                  </a:cubicBezTo>
                  <a:cubicBezTo>
                    <a:pt x="22917" y="2360"/>
                    <a:pt x="47705" y="10238"/>
                    <a:pt x="21431" y="4981"/>
                  </a:cubicBezTo>
                  <a:cubicBezTo>
                    <a:pt x="8356" y="-1556"/>
                    <a:pt x="15456" y="219"/>
                    <a:pt x="0" y="219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 rot="495821">
              <a:off x="2450989" y="2957598"/>
              <a:ext cx="492143" cy="288925"/>
            </a:xfrm>
            <a:custGeom>
              <a:avLst/>
              <a:gdLst>
                <a:gd name="connsiteX0" fmla="*/ 0 w 492143"/>
                <a:gd name="connsiteY0" fmla="*/ 288925 h 288925"/>
                <a:gd name="connsiteX1" fmla="*/ 12700 w 492143"/>
                <a:gd name="connsiteY1" fmla="*/ 269875 h 288925"/>
                <a:gd name="connsiteX2" fmla="*/ 15875 w 492143"/>
                <a:gd name="connsiteY2" fmla="*/ 260350 h 288925"/>
                <a:gd name="connsiteX3" fmla="*/ 25400 w 492143"/>
                <a:gd name="connsiteY3" fmla="*/ 250825 h 288925"/>
                <a:gd name="connsiteX4" fmla="*/ 38100 w 492143"/>
                <a:gd name="connsiteY4" fmla="*/ 228600 h 288925"/>
                <a:gd name="connsiteX5" fmla="*/ 47625 w 492143"/>
                <a:gd name="connsiteY5" fmla="*/ 222250 h 288925"/>
                <a:gd name="connsiteX6" fmla="*/ 69850 w 492143"/>
                <a:gd name="connsiteY6" fmla="*/ 209550 h 288925"/>
                <a:gd name="connsiteX7" fmla="*/ 107950 w 492143"/>
                <a:gd name="connsiteY7" fmla="*/ 177800 h 288925"/>
                <a:gd name="connsiteX8" fmla="*/ 120650 w 492143"/>
                <a:gd name="connsiteY8" fmla="*/ 158750 h 288925"/>
                <a:gd name="connsiteX9" fmla="*/ 127000 w 492143"/>
                <a:gd name="connsiteY9" fmla="*/ 149225 h 288925"/>
                <a:gd name="connsiteX10" fmla="*/ 133350 w 492143"/>
                <a:gd name="connsiteY10" fmla="*/ 130175 h 288925"/>
                <a:gd name="connsiteX11" fmla="*/ 139700 w 492143"/>
                <a:gd name="connsiteY11" fmla="*/ 107950 h 288925"/>
                <a:gd name="connsiteX12" fmla="*/ 152400 w 492143"/>
                <a:gd name="connsiteY12" fmla="*/ 88900 h 288925"/>
                <a:gd name="connsiteX13" fmla="*/ 155575 w 492143"/>
                <a:gd name="connsiteY13" fmla="*/ 79375 h 288925"/>
                <a:gd name="connsiteX14" fmla="*/ 171450 w 492143"/>
                <a:gd name="connsiteY14" fmla="*/ 60325 h 288925"/>
                <a:gd name="connsiteX15" fmla="*/ 177800 w 492143"/>
                <a:gd name="connsiteY15" fmla="*/ 41275 h 288925"/>
                <a:gd name="connsiteX16" fmla="*/ 193675 w 492143"/>
                <a:gd name="connsiteY16" fmla="*/ 12700 h 288925"/>
                <a:gd name="connsiteX17" fmla="*/ 203200 w 492143"/>
                <a:gd name="connsiteY17" fmla="*/ 3175 h 288925"/>
                <a:gd name="connsiteX18" fmla="*/ 212725 w 492143"/>
                <a:gd name="connsiteY18" fmla="*/ 0 h 288925"/>
                <a:gd name="connsiteX19" fmla="*/ 231775 w 492143"/>
                <a:gd name="connsiteY19" fmla="*/ 6350 h 288925"/>
                <a:gd name="connsiteX20" fmla="*/ 244475 w 492143"/>
                <a:gd name="connsiteY20" fmla="*/ 9525 h 288925"/>
                <a:gd name="connsiteX21" fmla="*/ 257175 w 492143"/>
                <a:gd name="connsiteY21" fmla="*/ 15875 h 288925"/>
                <a:gd name="connsiteX22" fmla="*/ 266700 w 492143"/>
                <a:gd name="connsiteY22" fmla="*/ 19050 h 288925"/>
                <a:gd name="connsiteX23" fmla="*/ 279400 w 492143"/>
                <a:gd name="connsiteY23" fmla="*/ 28575 h 288925"/>
                <a:gd name="connsiteX24" fmla="*/ 292100 w 492143"/>
                <a:gd name="connsiteY24" fmla="*/ 34925 h 288925"/>
                <a:gd name="connsiteX25" fmla="*/ 307975 w 492143"/>
                <a:gd name="connsiteY25" fmla="*/ 53975 h 288925"/>
                <a:gd name="connsiteX26" fmla="*/ 314325 w 492143"/>
                <a:gd name="connsiteY26" fmla="*/ 73025 h 288925"/>
                <a:gd name="connsiteX27" fmla="*/ 346075 w 492143"/>
                <a:gd name="connsiteY27" fmla="*/ 111125 h 288925"/>
                <a:gd name="connsiteX28" fmla="*/ 365125 w 492143"/>
                <a:gd name="connsiteY28" fmla="*/ 117475 h 288925"/>
                <a:gd name="connsiteX29" fmla="*/ 393700 w 492143"/>
                <a:gd name="connsiteY29" fmla="*/ 123825 h 288925"/>
                <a:gd name="connsiteX30" fmla="*/ 412750 w 492143"/>
                <a:gd name="connsiteY30" fmla="*/ 136525 h 288925"/>
                <a:gd name="connsiteX31" fmla="*/ 419100 w 492143"/>
                <a:gd name="connsiteY31" fmla="*/ 146050 h 288925"/>
                <a:gd name="connsiteX32" fmla="*/ 428625 w 492143"/>
                <a:gd name="connsiteY32" fmla="*/ 149225 h 288925"/>
                <a:gd name="connsiteX33" fmla="*/ 441325 w 492143"/>
                <a:gd name="connsiteY33" fmla="*/ 155575 h 288925"/>
                <a:gd name="connsiteX34" fmla="*/ 460375 w 492143"/>
                <a:gd name="connsiteY34" fmla="*/ 168275 h 288925"/>
                <a:gd name="connsiteX35" fmla="*/ 469900 w 492143"/>
                <a:gd name="connsiteY35" fmla="*/ 177800 h 288925"/>
                <a:gd name="connsiteX36" fmla="*/ 479425 w 492143"/>
                <a:gd name="connsiteY36" fmla="*/ 184150 h 288925"/>
                <a:gd name="connsiteX37" fmla="*/ 482600 w 492143"/>
                <a:gd name="connsiteY37" fmla="*/ 193675 h 288925"/>
                <a:gd name="connsiteX38" fmla="*/ 492125 w 492143"/>
                <a:gd name="connsiteY38" fmla="*/ 20320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2143" h="288925">
                  <a:moveTo>
                    <a:pt x="0" y="288925"/>
                  </a:moveTo>
                  <a:cubicBezTo>
                    <a:pt x="4233" y="282575"/>
                    <a:pt x="8994" y="276546"/>
                    <a:pt x="12700" y="269875"/>
                  </a:cubicBezTo>
                  <a:cubicBezTo>
                    <a:pt x="14325" y="266949"/>
                    <a:pt x="14019" y="263135"/>
                    <a:pt x="15875" y="260350"/>
                  </a:cubicBezTo>
                  <a:cubicBezTo>
                    <a:pt x="18366" y="256614"/>
                    <a:pt x="22790" y="254479"/>
                    <a:pt x="25400" y="250825"/>
                  </a:cubicBezTo>
                  <a:cubicBezTo>
                    <a:pt x="31626" y="242109"/>
                    <a:pt x="30601" y="236099"/>
                    <a:pt x="38100" y="228600"/>
                  </a:cubicBezTo>
                  <a:cubicBezTo>
                    <a:pt x="40798" y="225902"/>
                    <a:pt x="44694" y="224693"/>
                    <a:pt x="47625" y="222250"/>
                  </a:cubicBezTo>
                  <a:cubicBezTo>
                    <a:pt x="63839" y="208739"/>
                    <a:pt x="49292" y="214689"/>
                    <a:pt x="69850" y="209550"/>
                  </a:cubicBezTo>
                  <a:cubicBezTo>
                    <a:pt x="83907" y="200179"/>
                    <a:pt x="98171" y="192468"/>
                    <a:pt x="107950" y="177800"/>
                  </a:cubicBezTo>
                  <a:lnTo>
                    <a:pt x="120650" y="158750"/>
                  </a:lnTo>
                  <a:cubicBezTo>
                    <a:pt x="122767" y="155575"/>
                    <a:pt x="125793" y="152845"/>
                    <a:pt x="127000" y="149225"/>
                  </a:cubicBezTo>
                  <a:cubicBezTo>
                    <a:pt x="129117" y="142875"/>
                    <a:pt x="131727" y="136669"/>
                    <a:pt x="133350" y="130175"/>
                  </a:cubicBezTo>
                  <a:cubicBezTo>
                    <a:pt x="134097" y="127186"/>
                    <a:pt x="137630" y="111677"/>
                    <a:pt x="139700" y="107950"/>
                  </a:cubicBezTo>
                  <a:cubicBezTo>
                    <a:pt x="143406" y="101279"/>
                    <a:pt x="149987" y="96140"/>
                    <a:pt x="152400" y="88900"/>
                  </a:cubicBezTo>
                  <a:cubicBezTo>
                    <a:pt x="153458" y="85725"/>
                    <a:pt x="154078" y="82368"/>
                    <a:pt x="155575" y="79375"/>
                  </a:cubicBezTo>
                  <a:cubicBezTo>
                    <a:pt x="159995" y="70534"/>
                    <a:pt x="164428" y="67347"/>
                    <a:pt x="171450" y="60325"/>
                  </a:cubicBezTo>
                  <a:lnTo>
                    <a:pt x="177800" y="41275"/>
                  </a:lnTo>
                  <a:cubicBezTo>
                    <a:pt x="181793" y="29297"/>
                    <a:pt x="182758" y="23617"/>
                    <a:pt x="193675" y="12700"/>
                  </a:cubicBezTo>
                  <a:cubicBezTo>
                    <a:pt x="196850" y="9525"/>
                    <a:pt x="199464" y="5666"/>
                    <a:pt x="203200" y="3175"/>
                  </a:cubicBezTo>
                  <a:cubicBezTo>
                    <a:pt x="205985" y="1319"/>
                    <a:pt x="209550" y="1058"/>
                    <a:pt x="212725" y="0"/>
                  </a:cubicBezTo>
                  <a:cubicBezTo>
                    <a:pt x="219075" y="2117"/>
                    <a:pt x="225281" y="4727"/>
                    <a:pt x="231775" y="6350"/>
                  </a:cubicBezTo>
                  <a:cubicBezTo>
                    <a:pt x="236008" y="7408"/>
                    <a:pt x="240389" y="7993"/>
                    <a:pt x="244475" y="9525"/>
                  </a:cubicBezTo>
                  <a:cubicBezTo>
                    <a:pt x="248907" y="11187"/>
                    <a:pt x="252825" y="14011"/>
                    <a:pt x="257175" y="15875"/>
                  </a:cubicBezTo>
                  <a:cubicBezTo>
                    <a:pt x="260251" y="17193"/>
                    <a:pt x="263525" y="17992"/>
                    <a:pt x="266700" y="19050"/>
                  </a:cubicBezTo>
                  <a:cubicBezTo>
                    <a:pt x="270933" y="22225"/>
                    <a:pt x="274913" y="25770"/>
                    <a:pt x="279400" y="28575"/>
                  </a:cubicBezTo>
                  <a:cubicBezTo>
                    <a:pt x="283414" y="31083"/>
                    <a:pt x="288753" y="31578"/>
                    <a:pt x="292100" y="34925"/>
                  </a:cubicBezTo>
                  <a:cubicBezTo>
                    <a:pt x="324326" y="67151"/>
                    <a:pt x="275026" y="32009"/>
                    <a:pt x="307975" y="53975"/>
                  </a:cubicBezTo>
                  <a:cubicBezTo>
                    <a:pt x="310092" y="60325"/>
                    <a:pt x="310612" y="67456"/>
                    <a:pt x="314325" y="73025"/>
                  </a:cubicBezTo>
                  <a:cubicBezTo>
                    <a:pt x="320135" y="81739"/>
                    <a:pt x="335598" y="107633"/>
                    <a:pt x="346075" y="111125"/>
                  </a:cubicBezTo>
                  <a:cubicBezTo>
                    <a:pt x="352425" y="113242"/>
                    <a:pt x="358523" y="116375"/>
                    <a:pt x="365125" y="117475"/>
                  </a:cubicBezTo>
                  <a:cubicBezTo>
                    <a:pt x="370294" y="118336"/>
                    <a:pt x="387000" y="120103"/>
                    <a:pt x="393700" y="123825"/>
                  </a:cubicBezTo>
                  <a:cubicBezTo>
                    <a:pt x="400371" y="127531"/>
                    <a:pt x="412750" y="136525"/>
                    <a:pt x="412750" y="136525"/>
                  </a:cubicBezTo>
                  <a:cubicBezTo>
                    <a:pt x="414867" y="139700"/>
                    <a:pt x="416120" y="143666"/>
                    <a:pt x="419100" y="146050"/>
                  </a:cubicBezTo>
                  <a:cubicBezTo>
                    <a:pt x="421713" y="148141"/>
                    <a:pt x="425549" y="147907"/>
                    <a:pt x="428625" y="149225"/>
                  </a:cubicBezTo>
                  <a:cubicBezTo>
                    <a:pt x="432975" y="151089"/>
                    <a:pt x="437474" y="152824"/>
                    <a:pt x="441325" y="155575"/>
                  </a:cubicBezTo>
                  <a:cubicBezTo>
                    <a:pt x="462135" y="170439"/>
                    <a:pt x="439943" y="161464"/>
                    <a:pt x="460375" y="168275"/>
                  </a:cubicBezTo>
                  <a:cubicBezTo>
                    <a:pt x="463550" y="171450"/>
                    <a:pt x="466451" y="174925"/>
                    <a:pt x="469900" y="177800"/>
                  </a:cubicBezTo>
                  <a:cubicBezTo>
                    <a:pt x="472831" y="180243"/>
                    <a:pt x="477041" y="181170"/>
                    <a:pt x="479425" y="184150"/>
                  </a:cubicBezTo>
                  <a:cubicBezTo>
                    <a:pt x="481516" y="186763"/>
                    <a:pt x="480509" y="191062"/>
                    <a:pt x="482600" y="193675"/>
                  </a:cubicBezTo>
                  <a:cubicBezTo>
                    <a:pt x="493006" y="206682"/>
                    <a:pt x="492125" y="194526"/>
                    <a:pt x="492125" y="20320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 32"/>
            <p:cNvSpPr/>
            <p:nvPr/>
          </p:nvSpPr>
          <p:spPr>
            <a:xfrm rot="495821">
              <a:off x="1847167" y="2783498"/>
              <a:ext cx="492143" cy="288925"/>
            </a:xfrm>
            <a:custGeom>
              <a:avLst/>
              <a:gdLst>
                <a:gd name="connsiteX0" fmla="*/ 0 w 492143"/>
                <a:gd name="connsiteY0" fmla="*/ 288925 h 288925"/>
                <a:gd name="connsiteX1" fmla="*/ 12700 w 492143"/>
                <a:gd name="connsiteY1" fmla="*/ 269875 h 288925"/>
                <a:gd name="connsiteX2" fmla="*/ 15875 w 492143"/>
                <a:gd name="connsiteY2" fmla="*/ 260350 h 288925"/>
                <a:gd name="connsiteX3" fmla="*/ 25400 w 492143"/>
                <a:gd name="connsiteY3" fmla="*/ 250825 h 288925"/>
                <a:gd name="connsiteX4" fmla="*/ 38100 w 492143"/>
                <a:gd name="connsiteY4" fmla="*/ 228600 h 288925"/>
                <a:gd name="connsiteX5" fmla="*/ 47625 w 492143"/>
                <a:gd name="connsiteY5" fmla="*/ 222250 h 288925"/>
                <a:gd name="connsiteX6" fmla="*/ 69850 w 492143"/>
                <a:gd name="connsiteY6" fmla="*/ 209550 h 288925"/>
                <a:gd name="connsiteX7" fmla="*/ 107950 w 492143"/>
                <a:gd name="connsiteY7" fmla="*/ 177800 h 288925"/>
                <a:gd name="connsiteX8" fmla="*/ 120650 w 492143"/>
                <a:gd name="connsiteY8" fmla="*/ 158750 h 288925"/>
                <a:gd name="connsiteX9" fmla="*/ 127000 w 492143"/>
                <a:gd name="connsiteY9" fmla="*/ 149225 h 288925"/>
                <a:gd name="connsiteX10" fmla="*/ 133350 w 492143"/>
                <a:gd name="connsiteY10" fmla="*/ 130175 h 288925"/>
                <a:gd name="connsiteX11" fmla="*/ 139700 w 492143"/>
                <a:gd name="connsiteY11" fmla="*/ 107950 h 288925"/>
                <a:gd name="connsiteX12" fmla="*/ 152400 w 492143"/>
                <a:gd name="connsiteY12" fmla="*/ 88900 h 288925"/>
                <a:gd name="connsiteX13" fmla="*/ 155575 w 492143"/>
                <a:gd name="connsiteY13" fmla="*/ 79375 h 288925"/>
                <a:gd name="connsiteX14" fmla="*/ 171450 w 492143"/>
                <a:gd name="connsiteY14" fmla="*/ 60325 h 288925"/>
                <a:gd name="connsiteX15" fmla="*/ 177800 w 492143"/>
                <a:gd name="connsiteY15" fmla="*/ 41275 h 288925"/>
                <a:gd name="connsiteX16" fmla="*/ 193675 w 492143"/>
                <a:gd name="connsiteY16" fmla="*/ 12700 h 288925"/>
                <a:gd name="connsiteX17" fmla="*/ 203200 w 492143"/>
                <a:gd name="connsiteY17" fmla="*/ 3175 h 288925"/>
                <a:gd name="connsiteX18" fmla="*/ 212725 w 492143"/>
                <a:gd name="connsiteY18" fmla="*/ 0 h 288925"/>
                <a:gd name="connsiteX19" fmla="*/ 231775 w 492143"/>
                <a:gd name="connsiteY19" fmla="*/ 6350 h 288925"/>
                <a:gd name="connsiteX20" fmla="*/ 244475 w 492143"/>
                <a:gd name="connsiteY20" fmla="*/ 9525 h 288925"/>
                <a:gd name="connsiteX21" fmla="*/ 257175 w 492143"/>
                <a:gd name="connsiteY21" fmla="*/ 15875 h 288925"/>
                <a:gd name="connsiteX22" fmla="*/ 266700 w 492143"/>
                <a:gd name="connsiteY22" fmla="*/ 19050 h 288925"/>
                <a:gd name="connsiteX23" fmla="*/ 279400 w 492143"/>
                <a:gd name="connsiteY23" fmla="*/ 28575 h 288925"/>
                <a:gd name="connsiteX24" fmla="*/ 292100 w 492143"/>
                <a:gd name="connsiteY24" fmla="*/ 34925 h 288925"/>
                <a:gd name="connsiteX25" fmla="*/ 307975 w 492143"/>
                <a:gd name="connsiteY25" fmla="*/ 53975 h 288925"/>
                <a:gd name="connsiteX26" fmla="*/ 314325 w 492143"/>
                <a:gd name="connsiteY26" fmla="*/ 73025 h 288925"/>
                <a:gd name="connsiteX27" fmla="*/ 346075 w 492143"/>
                <a:gd name="connsiteY27" fmla="*/ 111125 h 288925"/>
                <a:gd name="connsiteX28" fmla="*/ 365125 w 492143"/>
                <a:gd name="connsiteY28" fmla="*/ 117475 h 288925"/>
                <a:gd name="connsiteX29" fmla="*/ 393700 w 492143"/>
                <a:gd name="connsiteY29" fmla="*/ 123825 h 288925"/>
                <a:gd name="connsiteX30" fmla="*/ 412750 w 492143"/>
                <a:gd name="connsiteY30" fmla="*/ 136525 h 288925"/>
                <a:gd name="connsiteX31" fmla="*/ 419100 w 492143"/>
                <a:gd name="connsiteY31" fmla="*/ 146050 h 288925"/>
                <a:gd name="connsiteX32" fmla="*/ 428625 w 492143"/>
                <a:gd name="connsiteY32" fmla="*/ 149225 h 288925"/>
                <a:gd name="connsiteX33" fmla="*/ 441325 w 492143"/>
                <a:gd name="connsiteY33" fmla="*/ 155575 h 288925"/>
                <a:gd name="connsiteX34" fmla="*/ 460375 w 492143"/>
                <a:gd name="connsiteY34" fmla="*/ 168275 h 288925"/>
                <a:gd name="connsiteX35" fmla="*/ 469900 w 492143"/>
                <a:gd name="connsiteY35" fmla="*/ 177800 h 288925"/>
                <a:gd name="connsiteX36" fmla="*/ 479425 w 492143"/>
                <a:gd name="connsiteY36" fmla="*/ 184150 h 288925"/>
                <a:gd name="connsiteX37" fmla="*/ 482600 w 492143"/>
                <a:gd name="connsiteY37" fmla="*/ 193675 h 288925"/>
                <a:gd name="connsiteX38" fmla="*/ 492125 w 492143"/>
                <a:gd name="connsiteY38" fmla="*/ 20320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2143" h="288925">
                  <a:moveTo>
                    <a:pt x="0" y="288925"/>
                  </a:moveTo>
                  <a:cubicBezTo>
                    <a:pt x="4233" y="282575"/>
                    <a:pt x="8994" y="276546"/>
                    <a:pt x="12700" y="269875"/>
                  </a:cubicBezTo>
                  <a:cubicBezTo>
                    <a:pt x="14325" y="266949"/>
                    <a:pt x="14019" y="263135"/>
                    <a:pt x="15875" y="260350"/>
                  </a:cubicBezTo>
                  <a:cubicBezTo>
                    <a:pt x="18366" y="256614"/>
                    <a:pt x="22790" y="254479"/>
                    <a:pt x="25400" y="250825"/>
                  </a:cubicBezTo>
                  <a:cubicBezTo>
                    <a:pt x="31626" y="242109"/>
                    <a:pt x="30601" y="236099"/>
                    <a:pt x="38100" y="228600"/>
                  </a:cubicBezTo>
                  <a:cubicBezTo>
                    <a:pt x="40798" y="225902"/>
                    <a:pt x="44694" y="224693"/>
                    <a:pt x="47625" y="222250"/>
                  </a:cubicBezTo>
                  <a:cubicBezTo>
                    <a:pt x="63839" y="208739"/>
                    <a:pt x="49292" y="214689"/>
                    <a:pt x="69850" y="209550"/>
                  </a:cubicBezTo>
                  <a:cubicBezTo>
                    <a:pt x="83907" y="200179"/>
                    <a:pt x="98171" y="192468"/>
                    <a:pt x="107950" y="177800"/>
                  </a:cubicBezTo>
                  <a:lnTo>
                    <a:pt x="120650" y="158750"/>
                  </a:lnTo>
                  <a:cubicBezTo>
                    <a:pt x="122767" y="155575"/>
                    <a:pt x="125793" y="152845"/>
                    <a:pt x="127000" y="149225"/>
                  </a:cubicBezTo>
                  <a:cubicBezTo>
                    <a:pt x="129117" y="142875"/>
                    <a:pt x="131727" y="136669"/>
                    <a:pt x="133350" y="130175"/>
                  </a:cubicBezTo>
                  <a:cubicBezTo>
                    <a:pt x="134097" y="127186"/>
                    <a:pt x="137630" y="111677"/>
                    <a:pt x="139700" y="107950"/>
                  </a:cubicBezTo>
                  <a:cubicBezTo>
                    <a:pt x="143406" y="101279"/>
                    <a:pt x="149987" y="96140"/>
                    <a:pt x="152400" y="88900"/>
                  </a:cubicBezTo>
                  <a:cubicBezTo>
                    <a:pt x="153458" y="85725"/>
                    <a:pt x="154078" y="82368"/>
                    <a:pt x="155575" y="79375"/>
                  </a:cubicBezTo>
                  <a:cubicBezTo>
                    <a:pt x="159995" y="70534"/>
                    <a:pt x="164428" y="67347"/>
                    <a:pt x="171450" y="60325"/>
                  </a:cubicBezTo>
                  <a:lnTo>
                    <a:pt x="177800" y="41275"/>
                  </a:lnTo>
                  <a:cubicBezTo>
                    <a:pt x="181793" y="29297"/>
                    <a:pt x="182758" y="23617"/>
                    <a:pt x="193675" y="12700"/>
                  </a:cubicBezTo>
                  <a:cubicBezTo>
                    <a:pt x="196850" y="9525"/>
                    <a:pt x="199464" y="5666"/>
                    <a:pt x="203200" y="3175"/>
                  </a:cubicBezTo>
                  <a:cubicBezTo>
                    <a:pt x="205985" y="1319"/>
                    <a:pt x="209550" y="1058"/>
                    <a:pt x="212725" y="0"/>
                  </a:cubicBezTo>
                  <a:cubicBezTo>
                    <a:pt x="219075" y="2117"/>
                    <a:pt x="225281" y="4727"/>
                    <a:pt x="231775" y="6350"/>
                  </a:cubicBezTo>
                  <a:cubicBezTo>
                    <a:pt x="236008" y="7408"/>
                    <a:pt x="240389" y="7993"/>
                    <a:pt x="244475" y="9525"/>
                  </a:cubicBezTo>
                  <a:cubicBezTo>
                    <a:pt x="248907" y="11187"/>
                    <a:pt x="252825" y="14011"/>
                    <a:pt x="257175" y="15875"/>
                  </a:cubicBezTo>
                  <a:cubicBezTo>
                    <a:pt x="260251" y="17193"/>
                    <a:pt x="263525" y="17992"/>
                    <a:pt x="266700" y="19050"/>
                  </a:cubicBezTo>
                  <a:cubicBezTo>
                    <a:pt x="270933" y="22225"/>
                    <a:pt x="274913" y="25770"/>
                    <a:pt x="279400" y="28575"/>
                  </a:cubicBezTo>
                  <a:cubicBezTo>
                    <a:pt x="283414" y="31083"/>
                    <a:pt x="288753" y="31578"/>
                    <a:pt x="292100" y="34925"/>
                  </a:cubicBezTo>
                  <a:cubicBezTo>
                    <a:pt x="324326" y="67151"/>
                    <a:pt x="275026" y="32009"/>
                    <a:pt x="307975" y="53975"/>
                  </a:cubicBezTo>
                  <a:cubicBezTo>
                    <a:pt x="310092" y="60325"/>
                    <a:pt x="310612" y="67456"/>
                    <a:pt x="314325" y="73025"/>
                  </a:cubicBezTo>
                  <a:cubicBezTo>
                    <a:pt x="320135" y="81739"/>
                    <a:pt x="335598" y="107633"/>
                    <a:pt x="346075" y="111125"/>
                  </a:cubicBezTo>
                  <a:cubicBezTo>
                    <a:pt x="352425" y="113242"/>
                    <a:pt x="358523" y="116375"/>
                    <a:pt x="365125" y="117475"/>
                  </a:cubicBezTo>
                  <a:cubicBezTo>
                    <a:pt x="370294" y="118336"/>
                    <a:pt x="387000" y="120103"/>
                    <a:pt x="393700" y="123825"/>
                  </a:cubicBezTo>
                  <a:cubicBezTo>
                    <a:pt x="400371" y="127531"/>
                    <a:pt x="412750" y="136525"/>
                    <a:pt x="412750" y="136525"/>
                  </a:cubicBezTo>
                  <a:cubicBezTo>
                    <a:pt x="414867" y="139700"/>
                    <a:pt x="416120" y="143666"/>
                    <a:pt x="419100" y="146050"/>
                  </a:cubicBezTo>
                  <a:cubicBezTo>
                    <a:pt x="421713" y="148141"/>
                    <a:pt x="425549" y="147907"/>
                    <a:pt x="428625" y="149225"/>
                  </a:cubicBezTo>
                  <a:cubicBezTo>
                    <a:pt x="432975" y="151089"/>
                    <a:pt x="437474" y="152824"/>
                    <a:pt x="441325" y="155575"/>
                  </a:cubicBezTo>
                  <a:cubicBezTo>
                    <a:pt x="462135" y="170439"/>
                    <a:pt x="439943" y="161464"/>
                    <a:pt x="460375" y="168275"/>
                  </a:cubicBezTo>
                  <a:cubicBezTo>
                    <a:pt x="463550" y="171450"/>
                    <a:pt x="466451" y="174925"/>
                    <a:pt x="469900" y="177800"/>
                  </a:cubicBezTo>
                  <a:cubicBezTo>
                    <a:pt x="472831" y="180243"/>
                    <a:pt x="477041" y="181170"/>
                    <a:pt x="479425" y="184150"/>
                  </a:cubicBezTo>
                  <a:cubicBezTo>
                    <a:pt x="481516" y="186763"/>
                    <a:pt x="480509" y="191062"/>
                    <a:pt x="482600" y="193675"/>
                  </a:cubicBezTo>
                  <a:cubicBezTo>
                    <a:pt x="493006" y="206682"/>
                    <a:pt x="492125" y="194526"/>
                    <a:pt x="492125" y="20320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 rot="495821">
              <a:off x="1476768" y="3487750"/>
              <a:ext cx="492143" cy="288925"/>
            </a:xfrm>
            <a:custGeom>
              <a:avLst/>
              <a:gdLst>
                <a:gd name="connsiteX0" fmla="*/ 0 w 492143"/>
                <a:gd name="connsiteY0" fmla="*/ 288925 h 288925"/>
                <a:gd name="connsiteX1" fmla="*/ 12700 w 492143"/>
                <a:gd name="connsiteY1" fmla="*/ 269875 h 288925"/>
                <a:gd name="connsiteX2" fmla="*/ 15875 w 492143"/>
                <a:gd name="connsiteY2" fmla="*/ 260350 h 288925"/>
                <a:gd name="connsiteX3" fmla="*/ 25400 w 492143"/>
                <a:gd name="connsiteY3" fmla="*/ 250825 h 288925"/>
                <a:gd name="connsiteX4" fmla="*/ 38100 w 492143"/>
                <a:gd name="connsiteY4" fmla="*/ 228600 h 288925"/>
                <a:gd name="connsiteX5" fmla="*/ 47625 w 492143"/>
                <a:gd name="connsiteY5" fmla="*/ 222250 h 288925"/>
                <a:gd name="connsiteX6" fmla="*/ 69850 w 492143"/>
                <a:gd name="connsiteY6" fmla="*/ 209550 h 288925"/>
                <a:gd name="connsiteX7" fmla="*/ 107950 w 492143"/>
                <a:gd name="connsiteY7" fmla="*/ 177800 h 288925"/>
                <a:gd name="connsiteX8" fmla="*/ 120650 w 492143"/>
                <a:gd name="connsiteY8" fmla="*/ 158750 h 288925"/>
                <a:gd name="connsiteX9" fmla="*/ 127000 w 492143"/>
                <a:gd name="connsiteY9" fmla="*/ 149225 h 288925"/>
                <a:gd name="connsiteX10" fmla="*/ 133350 w 492143"/>
                <a:gd name="connsiteY10" fmla="*/ 130175 h 288925"/>
                <a:gd name="connsiteX11" fmla="*/ 139700 w 492143"/>
                <a:gd name="connsiteY11" fmla="*/ 107950 h 288925"/>
                <a:gd name="connsiteX12" fmla="*/ 152400 w 492143"/>
                <a:gd name="connsiteY12" fmla="*/ 88900 h 288925"/>
                <a:gd name="connsiteX13" fmla="*/ 155575 w 492143"/>
                <a:gd name="connsiteY13" fmla="*/ 79375 h 288925"/>
                <a:gd name="connsiteX14" fmla="*/ 171450 w 492143"/>
                <a:gd name="connsiteY14" fmla="*/ 60325 h 288925"/>
                <a:gd name="connsiteX15" fmla="*/ 177800 w 492143"/>
                <a:gd name="connsiteY15" fmla="*/ 41275 h 288925"/>
                <a:gd name="connsiteX16" fmla="*/ 193675 w 492143"/>
                <a:gd name="connsiteY16" fmla="*/ 12700 h 288925"/>
                <a:gd name="connsiteX17" fmla="*/ 203200 w 492143"/>
                <a:gd name="connsiteY17" fmla="*/ 3175 h 288925"/>
                <a:gd name="connsiteX18" fmla="*/ 212725 w 492143"/>
                <a:gd name="connsiteY18" fmla="*/ 0 h 288925"/>
                <a:gd name="connsiteX19" fmla="*/ 231775 w 492143"/>
                <a:gd name="connsiteY19" fmla="*/ 6350 h 288925"/>
                <a:gd name="connsiteX20" fmla="*/ 244475 w 492143"/>
                <a:gd name="connsiteY20" fmla="*/ 9525 h 288925"/>
                <a:gd name="connsiteX21" fmla="*/ 257175 w 492143"/>
                <a:gd name="connsiteY21" fmla="*/ 15875 h 288925"/>
                <a:gd name="connsiteX22" fmla="*/ 266700 w 492143"/>
                <a:gd name="connsiteY22" fmla="*/ 19050 h 288925"/>
                <a:gd name="connsiteX23" fmla="*/ 279400 w 492143"/>
                <a:gd name="connsiteY23" fmla="*/ 28575 h 288925"/>
                <a:gd name="connsiteX24" fmla="*/ 292100 w 492143"/>
                <a:gd name="connsiteY24" fmla="*/ 34925 h 288925"/>
                <a:gd name="connsiteX25" fmla="*/ 307975 w 492143"/>
                <a:gd name="connsiteY25" fmla="*/ 53975 h 288925"/>
                <a:gd name="connsiteX26" fmla="*/ 314325 w 492143"/>
                <a:gd name="connsiteY26" fmla="*/ 73025 h 288925"/>
                <a:gd name="connsiteX27" fmla="*/ 346075 w 492143"/>
                <a:gd name="connsiteY27" fmla="*/ 111125 h 288925"/>
                <a:gd name="connsiteX28" fmla="*/ 365125 w 492143"/>
                <a:gd name="connsiteY28" fmla="*/ 117475 h 288925"/>
                <a:gd name="connsiteX29" fmla="*/ 393700 w 492143"/>
                <a:gd name="connsiteY29" fmla="*/ 123825 h 288925"/>
                <a:gd name="connsiteX30" fmla="*/ 412750 w 492143"/>
                <a:gd name="connsiteY30" fmla="*/ 136525 h 288925"/>
                <a:gd name="connsiteX31" fmla="*/ 419100 w 492143"/>
                <a:gd name="connsiteY31" fmla="*/ 146050 h 288925"/>
                <a:gd name="connsiteX32" fmla="*/ 428625 w 492143"/>
                <a:gd name="connsiteY32" fmla="*/ 149225 h 288925"/>
                <a:gd name="connsiteX33" fmla="*/ 441325 w 492143"/>
                <a:gd name="connsiteY33" fmla="*/ 155575 h 288925"/>
                <a:gd name="connsiteX34" fmla="*/ 460375 w 492143"/>
                <a:gd name="connsiteY34" fmla="*/ 168275 h 288925"/>
                <a:gd name="connsiteX35" fmla="*/ 469900 w 492143"/>
                <a:gd name="connsiteY35" fmla="*/ 177800 h 288925"/>
                <a:gd name="connsiteX36" fmla="*/ 479425 w 492143"/>
                <a:gd name="connsiteY36" fmla="*/ 184150 h 288925"/>
                <a:gd name="connsiteX37" fmla="*/ 482600 w 492143"/>
                <a:gd name="connsiteY37" fmla="*/ 193675 h 288925"/>
                <a:gd name="connsiteX38" fmla="*/ 492125 w 492143"/>
                <a:gd name="connsiteY38" fmla="*/ 20320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2143" h="288925">
                  <a:moveTo>
                    <a:pt x="0" y="288925"/>
                  </a:moveTo>
                  <a:cubicBezTo>
                    <a:pt x="4233" y="282575"/>
                    <a:pt x="8994" y="276546"/>
                    <a:pt x="12700" y="269875"/>
                  </a:cubicBezTo>
                  <a:cubicBezTo>
                    <a:pt x="14325" y="266949"/>
                    <a:pt x="14019" y="263135"/>
                    <a:pt x="15875" y="260350"/>
                  </a:cubicBezTo>
                  <a:cubicBezTo>
                    <a:pt x="18366" y="256614"/>
                    <a:pt x="22790" y="254479"/>
                    <a:pt x="25400" y="250825"/>
                  </a:cubicBezTo>
                  <a:cubicBezTo>
                    <a:pt x="31626" y="242109"/>
                    <a:pt x="30601" y="236099"/>
                    <a:pt x="38100" y="228600"/>
                  </a:cubicBezTo>
                  <a:cubicBezTo>
                    <a:pt x="40798" y="225902"/>
                    <a:pt x="44694" y="224693"/>
                    <a:pt x="47625" y="222250"/>
                  </a:cubicBezTo>
                  <a:cubicBezTo>
                    <a:pt x="63839" y="208739"/>
                    <a:pt x="49292" y="214689"/>
                    <a:pt x="69850" y="209550"/>
                  </a:cubicBezTo>
                  <a:cubicBezTo>
                    <a:pt x="83907" y="200179"/>
                    <a:pt x="98171" y="192468"/>
                    <a:pt x="107950" y="177800"/>
                  </a:cubicBezTo>
                  <a:lnTo>
                    <a:pt x="120650" y="158750"/>
                  </a:lnTo>
                  <a:cubicBezTo>
                    <a:pt x="122767" y="155575"/>
                    <a:pt x="125793" y="152845"/>
                    <a:pt x="127000" y="149225"/>
                  </a:cubicBezTo>
                  <a:cubicBezTo>
                    <a:pt x="129117" y="142875"/>
                    <a:pt x="131727" y="136669"/>
                    <a:pt x="133350" y="130175"/>
                  </a:cubicBezTo>
                  <a:cubicBezTo>
                    <a:pt x="134097" y="127186"/>
                    <a:pt x="137630" y="111677"/>
                    <a:pt x="139700" y="107950"/>
                  </a:cubicBezTo>
                  <a:cubicBezTo>
                    <a:pt x="143406" y="101279"/>
                    <a:pt x="149987" y="96140"/>
                    <a:pt x="152400" y="88900"/>
                  </a:cubicBezTo>
                  <a:cubicBezTo>
                    <a:pt x="153458" y="85725"/>
                    <a:pt x="154078" y="82368"/>
                    <a:pt x="155575" y="79375"/>
                  </a:cubicBezTo>
                  <a:cubicBezTo>
                    <a:pt x="159995" y="70534"/>
                    <a:pt x="164428" y="67347"/>
                    <a:pt x="171450" y="60325"/>
                  </a:cubicBezTo>
                  <a:lnTo>
                    <a:pt x="177800" y="41275"/>
                  </a:lnTo>
                  <a:cubicBezTo>
                    <a:pt x="181793" y="29297"/>
                    <a:pt x="182758" y="23617"/>
                    <a:pt x="193675" y="12700"/>
                  </a:cubicBezTo>
                  <a:cubicBezTo>
                    <a:pt x="196850" y="9525"/>
                    <a:pt x="199464" y="5666"/>
                    <a:pt x="203200" y="3175"/>
                  </a:cubicBezTo>
                  <a:cubicBezTo>
                    <a:pt x="205985" y="1319"/>
                    <a:pt x="209550" y="1058"/>
                    <a:pt x="212725" y="0"/>
                  </a:cubicBezTo>
                  <a:cubicBezTo>
                    <a:pt x="219075" y="2117"/>
                    <a:pt x="225281" y="4727"/>
                    <a:pt x="231775" y="6350"/>
                  </a:cubicBezTo>
                  <a:cubicBezTo>
                    <a:pt x="236008" y="7408"/>
                    <a:pt x="240389" y="7993"/>
                    <a:pt x="244475" y="9525"/>
                  </a:cubicBezTo>
                  <a:cubicBezTo>
                    <a:pt x="248907" y="11187"/>
                    <a:pt x="252825" y="14011"/>
                    <a:pt x="257175" y="15875"/>
                  </a:cubicBezTo>
                  <a:cubicBezTo>
                    <a:pt x="260251" y="17193"/>
                    <a:pt x="263525" y="17992"/>
                    <a:pt x="266700" y="19050"/>
                  </a:cubicBezTo>
                  <a:cubicBezTo>
                    <a:pt x="270933" y="22225"/>
                    <a:pt x="274913" y="25770"/>
                    <a:pt x="279400" y="28575"/>
                  </a:cubicBezTo>
                  <a:cubicBezTo>
                    <a:pt x="283414" y="31083"/>
                    <a:pt x="288753" y="31578"/>
                    <a:pt x="292100" y="34925"/>
                  </a:cubicBezTo>
                  <a:cubicBezTo>
                    <a:pt x="324326" y="67151"/>
                    <a:pt x="275026" y="32009"/>
                    <a:pt x="307975" y="53975"/>
                  </a:cubicBezTo>
                  <a:cubicBezTo>
                    <a:pt x="310092" y="60325"/>
                    <a:pt x="310612" y="67456"/>
                    <a:pt x="314325" y="73025"/>
                  </a:cubicBezTo>
                  <a:cubicBezTo>
                    <a:pt x="320135" y="81739"/>
                    <a:pt x="335598" y="107633"/>
                    <a:pt x="346075" y="111125"/>
                  </a:cubicBezTo>
                  <a:cubicBezTo>
                    <a:pt x="352425" y="113242"/>
                    <a:pt x="358523" y="116375"/>
                    <a:pt x="365125" y="117475"/>
                  </a:cubicBezTo>
                  <a:cubicBezTo>
                    <a:pt x="370294" y="118336"/>
                    <a:pt x="387000" y="120103"/>
                    <a:pt x="393700" y="123825"/>
                  </a:cubicBezTo>
                  <a:cubicBezTo>
                    <a:pt x="400371" y="127531"/>
                    <a:pt x="412750" y="136525"/>
                    <a:pt x="412750" y="136525"/>
                  </a:cubicBezTo>
                  <a:cubicBezTo>
                    <a:pt x="414867" y="139700"/>
                    <a:pt x="416120" y="143666"/>
                    <a:pt x="419100" y="146050"/>
                  </a:cubicBezTo>
                  <a:cubicBezTo>
                    <a:pt x="421713" y="148141"/>
                    <a:pt x="425549" y="147907"/>
                    <a:pt x="428625" y="149225"/>
                  </a:cubicBezTo>
                  <a:cubicBezTo>
                    <a:pt x="432975" y="151089"/>
                    <a:pt x="437474" y="152824"/>
                    <a:pt x="441325" y="155575"/>
                  </a:cubicBezTo>
                  <a:cubicBezTo>
                    <a:pt x="462135" y="170439"/>
                    <a:pt x="439943" y="161464"/>
                    <a:pt x="460375" y="168275"/>
                  </a:cubicBezTo>
                  <a:cubicBezTo>
                    <a:pt x="463550" y="171450"/>
                    <a:pt x="466451" y="174925"/>
                    <a:pt x="469900" y="177800"/>
                  </a:cubicBezTo>
                  <a:cubicBezTo>
                    <a:pt x="472831" y="180243"/>
                    <a:pt x="477041" y="181170"/>
                    <a:pt x="479425" y="184150"/>
                  </a:cubicBezTo>
                  <a:cubicBezTo>
                    <a:pt x="481516" y="186763"/>
                    <a:pt x="480509" y="191062"/>
                    <a:pt x="482600" y="193675"/>
                  </a:cubicBezTo>
                  <a:cubicBezTo>
                    <a:pt x="493006" y="206682"/>
                    <a:pt x="492125" y="194526"/>
                    <a:pt x="492125" y="20320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 rot="199304">
              <a:off x="1551516" y="3597477"/>
              <a:ext cx="754549" cy="281206"/>
            </a:xfrm>
            <a:custGeom>
              <a:avLst/>
              <a:gdLst>
                <a:gd name="connsiteX0" fmla="*/ 0 w 492143"/>
                <a:gd name="connsiteY0" fmla="*/ 288925 h 288925"/>
                <a:gd name="connsiteX1" fmla="*/ 12700 w 492143"/>
                <a:gd name="connsiteY1" fmla="*/ 269875 h 288925"/>
                <a:gd name="connsiteX2" fmla="*/ 15875 w 492143"/>
                <a:gd name="connsiteY2" fmla="*/ 260350 h 288925"/>
                <a:gd name="connsiteX3" fmla="*/ 25400 w 492143"/>
                <a:gd name="connsiteY3" fmla="*/ 250825 h 288925"/>
                <a:gd name="connsiteX4" fmla="*/ 38100 w 492143"/>
                <a:gd name="connsiteY4" fmla="*/ 228600 h 288925"/>
                <a:gd name="connsiteX5" fmla="*/ 47625 w 492143"/>
                <a:gd name="connsiteY5" fmla="*/ 222250 h 288925"/>
                <a:gd name="connsiteX6" fmla="*/ 69850 w 492143"/>
                <a:gd name="connsiteY6" fmla="*/ 209550 h 288925"/>
                <a:gd name="connsiteX7" fmla="*/ 107950 w 492143"/>
                <a:gd name="connsiteY7" fmla="*/ 177800 h 288925"/>
                <a:gd name="connsiteX8" fmla="*/ 120650 w 492143"/>
                <a:gd name="connsiteY8" fmla="*/ 158750 h 288925"/>
                <a:gd name="connsiteX9" fmla="*/ 127000 w 492143"/>
                <a:gd name="connsiteY9" fmla="*/ 149225 h 288925"/>
                <a:gd name="connsiteX10" fmla="*/ 133350 w 492143"/>
                <a:gd name="connsiteY10" fmla="*/ 130175 h 288925"/>
                <a:gd name="connsiteX11" fmla="*/ 139700 w 492143"/>
                <a:gd name="connsiteY11" fmla="*/ 107950 h 288925"/>
                <a:gd name="connsiteX12" fmla="*/ 152400 w 492143"/>
                <a:gd name="connsiteY12" fmla="*/ 88900 h 288925"/>
                <a:gd name="connsiteX13" fmla="*/ 155575 w 492143"/>
                <a:gd name="connsiteY13" fmla="*/ 79375 h 288925"/>
                <a:gd name="connsiteX14" fmla="*/ 171450 w 492143"/>
                <a:gd name="connsiteY14" fmla="*/ 60325 h 288925"/>
                <a:gd name="connsiteX15" fmla="*/ 177800 w 492143"/>
                <a:gd name="connsiteY15" fmla="*/ 41275 h 288925"/>
                <a:gd name="connsiteX16" fmla="*/ 193675 w 492143"/>
                <a:gd name="connsiteY16" fmla="*/ 12700 h 288925"/>
                <a:gd name="connsiteX17" fmla="*/ 203200 w 492143"/>
                <a:gd name="connsiteY17" fmla="*/ 3175 h 288925"/>
                <a:gd name="connsiteX18" fmla="*/ 212725 w 492143"/>
                <a:gd name="connsiteY18" fmla="*/ 0 h 288925"/>
                <a:gd name="connsiteX19" fmla="*/ 231775 w 492143"/>
                <a:gd name="connsiteY19" fmla="*/ 6350 h 288925"/>
                <a:gd name="connsiteX20" fmla="*/ 244475 w 492143"/>
                <a:gd name="connsiteY20" fmla="*/ 9525 h 288925"/>
                <a:gd name="connsiteX21" fmla="*/ 257175 w 492143"/>
                <a:gd name="connsiteY21" fmla="*/ 15875 h 288925"/>
                <a:gd name="connsiteX22" fmla="*/ 266700 w 492143"/>
                <a:gd name="connsiteY22" fmla="*/ 19050 h 288925"/>
                <a:gd name="connsiteX23" fmla="*/ 279400 w 492143"/>
                <a:gd name="connsiteY23" fmla="*/ 28575 h 288925"/>
                <a:gd name="connsiteX24" fmla="*/ 292100 w 492143"/>
                <a:gd name="connsiteY24" fmla="*/ 34925 h 288925"/>
                <a:gd name="connsiteX25" fmla="*/ 307975 w 492143"/>
                <a:gd name="connsiteY25" fmla="*/ 53975 h 288925"/>
                <a:gd name="connsiteX26" fmla="*/ 314325 w 492143"/>
                <a:gd name="connsiteY26" fmla="*/ 73025 h 288925"/>
                <a:gd name="connsiteX27" fmla="*/ 346075 w 492143"/>
                <a:gd name="connsiteY27" fmla="*/ 111125 h 288925"/>
                <a:gd name="connsiteX28" fmla="*/ 365125 w 492143"/>
                <a:gd name="connsiteY28" fmla="*/ 117475 h 288925"/>
                <a:gd name="connsiteX29" fmla="*/ 393700 w 492143"/>
                <a:gd name="connsiteY29" fmla="*/ 123825 h 288925"/>
                <a:gd name="connsiteX30" fmla="*/ 412750 w 492143"/>
                <a:gd name="connsiteY30" fmla="*/ 136525 h 288925"/>
                <a:gd name="connsiteX31" fmla="*/ 419100 w 492143"/>
                <a:gd name="connsiteY31" fmla="*/ 146050 h 288925"/>
                <a:gd name="connsiteX32" fmla="*/ 428625 w 492143"/>
                <a:gd name="connsiteY32" fmla="*/ 149225 h 288925"/>
                <a:gd name="connsiteX33" fmla="*/ 441325 w 492143"/>
                <a:gd name="connsiteY33" fmla="*/ 155575 h 288925"/>
                <a:gd name="connsiteX34" fmla="*/ 460375 w 492143"/>
                <a:gd name="connsiteY34" fmla="*/ 168275 h 288925"/>
                <a:gd name="connsiteX35" fmla="*/ 469900 w 492143"/>
                <a:gd name="connsiteY35" fmla="*/ 177800 h 288925"/>
                <a:gd name="connsiteX36" fmla="*/ 479425 w 492143"/>
                <a:gd name="connsiteY36" fmla="*/ 184150 h 288925"/>
                <a:gd name="connsiteX37" fmla="*/ 482600 w 492143"/>
                <a:gd name="connsiteY37" fmla="*/ 193675 h 288925"/>
                <a:gd name="connsiteX38" fmla="*/ 492125 w 492143"/>
                <a:gd name="connsiteY38" fmla="*/ 20320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2143" h="288925">
                  <a:moveTo>
                    <a:pt x="0" y="288925"/>
                  </a:moveTo>
                  <a:cubicBezTo>
                    <a:pt x="4233" y="282575"/>
                    <a:pt x="8994" y="276546"/>
                    <a:pt x="12700" y="269875"/>
                  </a:cubicBezTo>
                  <a:cubicBezTo>
                    <a:pt x="14325" y="266949"/>
                    <a:pt x="14019" y="263135"/>
                    <a:pt x="15875" y="260350"/>
                  </a:cubicBezTo>
                  <a:cubicBezTo>
                    <a:pt x="18366" y="256614"/>
                    <a:pt x="22790" y="254479"/>
                    <a:pt x="25400" y="250825"/>
                  </a:cubicBezTo>
                  <a:cubicBezTo>
                    <a:pt x="31626" y="242109"/>
                    <a:pt x="30601" y="236099"/>
                    <a:pt x="38100" y="228600"/>
                  </a:cubicBezTo>
                  <a:cubicBezTo>
                    <a:pt x="40798" y="225902"/>
                    <a:pt x="44694" y="224693"/>
                    <a:pt x="47625" y="222250"/>
                  </a:cubicBezTo>
                  <a:cubicBezTo>
                    <a:pt x="63839" y="208739"/>
                    <a:pt x="49292" y="214689"/>
                    <a:pt x="69850" y="209550"/>
                  </a:cubicBezTo>
                  <a:cubicBezTo>
                    <a:pt x="83907" y="200179"/>
                    <a:pt x="98171" y="192468"/>
                    <a:pt x="107950" y="177800"/>
                  </a:cubicBezTo>
                  <a:lnTo>
                    <a:pt x="120650" y="158750"/>
                  </a:lnTo>
                  <a:cubicBezTo>
                    <a:pt x="122767" y="155575"/>
                    <a:pt x="125793" y="152845"/>
                    <a:pt x="127000" y="149225"/>
                  </a:cubicBezTo>
                  <a:cubicBezTo>
                    <a:pt x="129117" y="142875"/>
                    <a:pt x="131727" y="136669"/>
                    <a:pt x="133350" y="130175"/>
                  </a:cubicBezTo>
                  <a:cubicBezTo>
                    <a:pt x="134097" y="127186"/>
                    <a:pt x="137630" y="111677"/>
                    <a:pt x="139700" y="107950"/>
                  </a:cubicBezTo>
                  <a:cubicBezTo>
                    <a:pt x="143406" y="101279"/>
                    <a:pt x="149987" y="96140"/>
                    <a:pt x="152400" y="88900"/>
                  </a:cubicBezTo>
                  <a:cubicBezTo>
                    <a:pt x="153458" y="85725"/>
                    <a:pt x="154078" y="82368"/>
                    <a:pt x="155575" y="79375"/>
                  </a:cubicBezTo>
                  <a:cubicBezTo>
                    <a:pt x="159995" y="70534"/>
                    <a:pt x="164428" y="67347"/>
                    <a:pt x="171450" y="60325"/>
                  </a:cubicBezTo>
                  <a:lnTo>
                    <a:pt x="177800" y="41275"/>
                  </a:lnTo>
                  <a:cubicBezTo>
                    <a:pt x="181793" y="29297"/>
                    <a:pt x="182758" y="23617"/>
                    <a:pt x="193675" y="12700"/>
                  </a:cubicBezTo>
                  <a:cubicBezTo>
                    <a:pt x="196850" y="9525"/>
                    <a:pt x="199464" y="5666"/>
                    <a:pt x="203200" y="3175"/>
                  </a:cubicBezTo>
                  <a:cubicBezTo>
                    <a:pt x="205985" y="1319"/>
                    <a:pt x="209550" y="1058"/>
                    <a:pt x="212725" y="0"/>
                  </a:cubicBezTo>
                  <a:cubicBezTo>
                    <a:pt x="219075" y="2117"/>
                    <a:pt x="225281" y="4727"/>
                    <a:pt x="231775" y="6350"/>
                  </a:cubicBezTo>
                  <a:cubicBezTo>
                    <a:pt x="236008" y="7408"/>
                    <a:pt x="240389" y="7993"/>
                    <a:pt x="244475" y="9525"/>
                  </a:cubicBezTo>
                  <a:cubicBezTo>
                    <a:pt x="248907" y="11187"/>
                    <a:pt x="252825" y="14011"/>
                    <a:pt x="257175" y="15875"/>
                  </a:cubicBezTo>
                  <a:cubicBezTo>
                    <a:pt x="260251" y="17193"/>
                    <a:pt x="263525" y="17992"/>
                    <a:pt x="266700" y="19050"/>
                  </a:cubicBezTo>
                  <a:cubicBezTo>
                    <a:pt x="270933" y="22225"/>
                    <a:pt x="274913" y="25770"/>
                    <a:pt x="279400" y="28575"/>
                  </a:cubicBezTo>
                  <a:cubicBezTo>
                    <a:pt x="283414" y="31083"/>
                    <a:pt x="288753" y="31578"/>
                    <a:pt x="292100" y="34925"/>
                  </a:cubicBezTo>
                  <a:cubicBezTo>
                    <a:pt x="324326" y="67151"/>
                    <a:pt x="275026" y="32009"/>
                    <a:pt x="307975" y="53975"/>
                  </a:cubicBezTo>
                  <a:cubicBezTo>
                    <a:pt x="310092" y="60325"/>
                    <a:pt x="310612" y="67456"/>
                    <a:pt x="314325" y="73025"/>
                  </a:cubicBezTo>
                  <a:cubicBezTo>
                    <a:pt x="320135" y="81739"/>
                    <a:pt x="335598" y="107633"/>
                    <a:pt x="346075" y="111125"/>
                  </a:cubicBezTo>
                  <a:cubicBezTo>
                    <a:pt x="352425" y="113242"/>
                    <a:pt x="358523" y="116375"/>
                    <a:pt x="365125" y="117475"/>
                  </a:cubicBezTo>
                  <a:cubicBezTo>
                    <a:pt x="370294" y="118336"/>
                    <a:pt x="387000" y="120103"/>
                    <a:pt x="393700" y="123825"/>
                  </a:cubicBezTo>
                  <a:cubicBezTo>
                    <a:pt x="400371" y="127531"/>
                    <a:pt x="412750" y="136525"/>
                    <a:pt x="412750" y="136525"/>
                  </a:cubicBezTo>
                  <a:cubicBezTo>
                    <a:pt x="414867" y="139700"/>
                    <a:pt x="416120" y="143666"/>
                    <a:pt x="419100" y="146050"/>
                  </a:cubicBezTo>
                  <a:cubicBezTo>
                    <a:pt x="421713" y="148141"/>
                    <a:pt x="425549" y="147907"/>
                    <a:pt x="428625" y="149225"/>
                  </a:cubicBezTo>
                  <a:cubicBezTo>
                    <a:pt x="432975" y="151089"/>
                    <a:pt x="437474" y="152824"/>
                    <a:pt x="441325" y="155575"/>
                  </a:cubicBezTo>
                  <a:cubicBezTo>
                    <a:pt x="462135" y="170439"/>
                    <a:pt x="439943" y="161464"/>
                    <a:pt x="460375" y="168275"/>
                  </a:cubicBezTo>
                  <a:cubicBezTo>
                    <a:pt x="463550" y="171450"/>
                    <a:pt x="466451" y="174925"/>
                    <a:pt x="469900" y="177800"/>
                  </a:cubicBezTo>
                  <a:cubicBezTo>
                    <a:pt x="472831" y="180243"/>
                    <a:pt x="477041" y="181170"/>
                    <a:pt x="479425" y="184150"/>
                  </a:cubicBezTo>
                  <a:cubicBezTo>
                    <a:pt x="481516" y="186763"/>
                    <a:pt x="480509" y="191062"/>
                    <a:pt x="482600" y="193675"/>
                  </a:cubicBezTo>
                  <a:cubicBezTo>
                    <a:pt x="493006" y="206682"/>
                    <a:pt x="492125" y="194526"/>
                    <a:pt x="492125" y="20320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/>
            <p:cNvGrpSpPr/>
            <p:nvPr/>
          </p:nvGrpSpPr>
          <p:grpSpPr>
            <a:xfrm>
              <a:off x="3655819" y="2912373"/>
              <a:ext cx="450850" cy="450000"/>
              <a:chOff x="3425226" y="2986248"/>
              <a:chExt cx="450850" cy="450000"/>
            </a:xfrm>
          </p:grpSpPr>
          <p:sp>
            <p:nvSpPr>
              <p:cNvPr id="49" name="Lágrima 48"/>
              <p:cNvSpPr/>
              <p:nvPr/>
            </p:nvSpPr>
            <p:spPr>
              <a:xfrm rot="8218443">
                <a:off x="3425226" y="2986248"/>
                <a:ext cx="450850" cy="450000"/>
              </a:xfrm>
              <a:prstGeom prst="teardrop">
                <a:avLst>
                  <a:gd name="adj" fmla="val 13802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Atraso 49"/>
              <p:cNvSpPr/>
              <p:nvPr/>
            </p:nvSpPr>
            <p:spPr>
              <a:xfrm rot="16200000">
                <a:off x="3560490" y="3152663"/>
                <a:ext cx="178329" cy="18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577654" y="3046368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Agrupar 36"/>
            <p:cNvGrpSpPr/>
            <p:nvPr/>
          </p:nvGrpSpPr>
          <p:grpSpPr>
            <a:xfrm>
              <a:off x="2209287" y="3163033"/>
              <a:ext cx="450850" cy="450000"/>
              <a:chOff x="3425226" y="2986248"/>
              <a:chExt cx="450850" cy="450000"/>
            </a:xfrm>
          </p:grpSpPr>
          <p:sp>
            <p:nvSpPr>
              <p:cNvPr id="46" name="Lágrima 45"/>
              <p:cNvSpPr/>
              <p:nvPr/>
            </p:nvSpPr>
            <p:spPr>
              <a:xfrm rot="8218443">
                <a:off x="3425226" y="2986248"/>
                <a:ext cx="450850" cy="450000"/>
              </a:xfrm>
              <a:prstGeom prst="teardrop">
                <a:avLst>
                  <a:gd name="adj" fmla="val 13802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Atraso 46"/>
              <p:cNvSpPr/>
              <p:nvPr/>
            </p:nvSpPr>
            <p:spPr>
              <a:xfrm rot="16200000">
                <a:off x="3560490" y="3152663"/>
                <a:ext cx="178329" cy="18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577654" y="3046368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1266394" y="2891493"/>
              <a:ext cx="450850" cy="450000"/>
              <a:chOff x="3425226" y="2986248"/>
              <a:chExt cx="450850" cy="450000"/>
            </a:xfrm>
          </p:grpSpPr>
          <p:sp>
            <p:nvSpPr>
              <p:cNvPr id="43" name="Lágrima 42"/>
              <p:cNvSpPr/>
              <p:nvPr/>
            </p:nvSpPr>
            <p:spPr>
              <a:xfrm rot="8218443">
                <a:off x="3425226" y="2986248"/>
                <a:ext cx="450850" cy="450000"/>
              </a:xfrm>
              <a:prstGeom prst="teardrop">
                <a:avLst>
                  <a:gd name="adj" fmla="val 13802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Atraso 43"/>
              <p:cNvSpPr/>
              <p:nvPr/>
            </p:nvSpPr>
            <p:spPr>
              <a:xfrm rot="16200000">
                <a:off x="3560490" y="3152663"/>
                <a:ext cx="178329" cy="18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577654" y="3046368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38"/>
            <p:cNvGrpSpPr/>
            <p:nvPr/>
          </p:nvGrpSpPr>
          <p:grpSpPr>
            <a:xfrm>
              <a:off x="2928431" y="2491236"/>
              <a:ext cx="450850" cy="450000"/>
              <a:chOff x="3425226" y="2986248"/>
              <a:chExt cx="450850" cy="450000"/>
            </a:xfrm>
          </p:grpSpPr>
          <p:sp>
            <p:nvSpPr>
              <p:cNvPr id="40" name="Lágrima 39"/>
              <p:cNvSpPr/>
              <p:nvPr/>
            </p:nvSpPr>
            <p:spPr>
              <a:xfrm rot="8218443">
                <a:off x="3425226" y="2986248"/>
                <a:ext cx="450850" cy="450000"/>
              </a:xfrm>
              <a:prstGeom prst="teardrop">
                <a:avLst>
                  <a:gd name="adj" fmla="val 13802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Atraso 40"/>
              <p:cNvSpPr/>
              <p:nvPr/>
            </p:nvSpPr>
            <p:spPr>
              <a:xfrm rot="16200000">
                <a:off x="3560490" y="3152663"/>
                <a:ext cx="178329" cy="18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577654" y="3046368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2" name="Retângulo 51"/>
          <p:cNvSpPr/>
          <p:nvPr/>
        </p:nvSpPr>
        <p:spPr>
          <a:xfrm>
            <a:off x="946502" y="1619826"/>
            <a:ext cx="3256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Sua conta esta pronta para ser apagada :(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943599" y="5503051"/>
            <a:ext cx="3256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Você tem certeza que deseja se tornar um </a:t>
            </a:r>
            <a:r>
              <a:rPr lang="pt-BR" sz="2400" dirty="0" err="1"/>
              <a:t>cidadOff</a:t>
            </a:r>
            <a:r>
              <a:rPr lang="pt-BR" sz="2400" dirty="0"/>
              <a:t>?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1427336" y="7162652"/>
            <a:ext cx="2223637" cy="762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9163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tângulo 51"/>
          <p:cNvSpPr/>
          <p:nvPr/>
        </p:nvSpPr>
        <p:spPr>
          <a:xfrm>
            <a:off x="943597" y="2144169"/>
            <a:ext cx="3256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/>
              <a:t>Tem certeza que deseja excluir esse problema?</a:t>
            </a:r>
            <a:endParaRPr lang="pt-BR" sz="2400" dirty="0"/>
          </a:p>
        </p:txBody>
      </p:sp>
      <p:sp>
        <p:nvSpPr>
          <p:cNvPr id="54" name="Retângulo 53"/>
          <p:cNvSpPr/>
          <p:nvPr/>
        </p:nvSpPr>
        <p:spPr>
          <a:xfrm>
            <a:off x="1459930" y="6490736"/>
            <a:ext cx="2223637" cy="762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confirmar</a:t>
            </a:r>
          </a:p>
        </p:txBody>
      </p:sp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67921" r="22331" b="7879"/>
          <a:stretch/>
        </p:blipFill>
        <p:spPr>
          <a:xfrm>
            <a:off x="0" y="3180442"/>
            <a:ext cx="5150498" cy="29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tângulo 2"/>
          <p:cNvSpPr/>
          <p:nvPr/>
        </p:nvSpPr>
        <p:spPr>
          <a:xfrm>
            <a:off x="223079" y="5380563"/>
            <a:ext cx="4622539" cy="274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45261" y="5623159"/>
            <a:ext cx="20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Autor: </a:t>
            </a:r>
            <a:r>
              <a:rPr lang="pt-BR" dirty="0" err="1">
                <a:solidFill>
                  <a:schemeClr val="bg1"/>
                </a:solidFill>
              </a:rPr>
              <a:t>gabrielfgr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45261" y="6127012"/>
            <a:ext cx="4201305" cy="89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 problema não é tão urgente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Smiley 6"/>
          <p:cNvSpPr/>
          <p:nvPr/>
        </p:nvSpPr>
        <p:spPr>
          <a:xfrm>
            <a:off x="445261" y="7218693"/>
            <a:ext cx="682306" cy="709126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miley 18"/>
          <p:cNvSpPr/>
          <p:nvPr/>
        </p:nvSpPr>
        <p:spPr>
          <a:xfrm>
            <a:off x="1314567" y="7218693"/>
            <a:ext cx="682306" cy="709126"/>
          </a:xfrm>
          <a:prstGeom prst="smileyFace">
            <a:avLst>
              <a:gd name="adj" fmla="val 206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miley 19"/>
          <p:cNvSpPr/>
          <p:nvPr/>
        </p:nvSpPr>
        <p:spPr>
          <a:xfrm>
            <a:off x="2156554" y="7218693"/>
            <a:ext cx="682306" cy="709126"/>
          </a:xfrm>
          <a:prstGeom prst="smileyFace">
            <a:avLst>
              <a:gd name="adj" fmla="val 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iley 20"/>
          <p:cNvSpPr/>
          <p:nvPr/>
        </p:nvSpPr>
        <p:spPr>
          <a:xfrm>
            <a:off x="3091477" y="7218693"/>
            <a:ext cx="682306" cy="709126"/>
          </a:xfrm>
          <a:prstGeom prst="smileyFace">
            <a:avLst>
              <a:gd name="adj" fmla="val -1966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miley 21"/>
          <p:cNvSpPr/>
          <p:nvPr/>
        </p:nvSpPr>
        <p:spPr>
          <a:xfrm>
            <a:off x="3969250" y="7218693"/>
            <a:ext cx="682306" cy="709126"/>
          </a:xfrm>
          <a:prstGeom prst="smileyFace">
            <a:avLst>
              <a:gd name="adj" fmla="val -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23078" y="1494067"/>
            <a:ext cx="4622539" cy="2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45260" y="2081482"/>
            <a:ext cx="4201305" cy="88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223078" y="8410680"/>
            <a:ext cx="4622539" cy="71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445260" y="8653276"/>
            <a:ext cx="20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Autor: </a:t>
            </a:r>
            <a:r>
              <a:rPr lang="pt-BR" dirty="0" err="1" smtClean="0">
                <a:solidFill>
                  <a:schemeClr val="bg1"/>
                </a:solidFill>
              </a:rPr>
              <a:t>TiagoLicho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Smiley 48"/>
          <p:cNvSpPr/>
          <p:nvPr/>
        </p:nvSpPr>
        <p:spPr>
          <a:xfrm>
            <a:off x="445260" y="3222043"/>
            <a:ext cx="682306" cy="701685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miley 49"/>
          <p:cNvSpPr/>
          <p:nvPr/>
        </p:nvSpPr>
        <p:spPr>
          <a:xfrm>
            <a:off x="1314566" y="3222043"/>
            <a:ext cx="682306" cy="701685"/>
          </a:xfrm>
          <a:prstGeom prst="smileyFace">
            <a:avLst>
              <a:gd name="adj" fmla="val 206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miley 50"/>
          <p:cNvSpPr/>
          <p:nvPr/>
        </p:nvSpPr>
        <p:spPr>
          <a:xfrm>
            <a:off x="2156553" y="3222043"/>
            <a:ext cx="682306" cy="701685"/>
          </a:xfrm>
          <a:prstGeom prst="smileyFace">
            <a:avLst>
              <a:gd name="adj" fmla="val 72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miley 52"/>
          <p:cNvSpPr/>
          <p:nvPr/>
        </p:nvSpPr>
        <p:spPr>
          <a:xfrm>
            <a:off x="3091476" y="3222043"/>
            <a:ext cx="682306" cy="701685"/>
          </a:xfrm>
          <a:prstGeom prst="smileyFace">
            <a:avLst>
              <a:gd name="adj" fmla="val -1966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miley 56"/>
          <p:cNvSpPr/>
          <p:nvPr/>
        </p:nvSpPr>
        <p:spPr>
          <a:xfrm>
            <a:off x="3969249" y="3222043"/>
            <a:ext cx="682306" cy="701685"/>
          </a:xfrm>
          <a:prstGeom prst="smileyFace">
            <a:avLst>
              <a:gd name="adj" fmla="val -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45260" y="1683185"/>
            <a:ext cx="25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Adicione um comentário: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3077" y="1026834"/>
            <a:ext cx="283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Avalie esse problema</a:t>
            </a:r>
            <a:endParaRPr lang="pt-BR" sz="2400" dirty="0"/>
          </a:p>
        </p:txBody>
      </p:sp>
      <p:sp>
        <p:nvSpPr>
          <p:cNvPr id="58" name="Retângulo 57"/>
          <p:cNvSpPr/>
          <p:nvPr/>
        </p:nvSpPr>
        <p:spPr>
          <a:xfrm>
            <a:off x="1471494" y="4166324"/>
            <a:ext cx="2223637" cy="582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Enviar avaliação</a:t>
            </a:r>
            <a:endParaRPr lang="pt-BR" sz="2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09327" y="4939011"/>
            <a:ext cx="463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Avaliações de outros usuários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117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65188" y="1349839"/>
            <a:ext cx="333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Bem vindo ao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CidadOn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5588" y="1981394"/>
            <a:ext cx="453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Já possui uma conta? Faça seu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continue colaborando com sua cidade!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90760" y="3341079"/>
            <a:ext cx="108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E-mail: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1371603" y="3341078"/>
            <a:ext cx="3323541" cy="47925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90760" y="4028223"/>
            <a:ext cx="108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Senha:</a:t>
            </a:r>
          </a:p>
        </p:txBody>
      </p:sp>
      <p:sp>
        <p:nvSpPr>
          <p:cNvPr id="19" name="Retângulo Arredondado 18"/>
          <p:cNvSpPr/>
          <p:nvPr/>
        </p:nvSpPr>
        <p:spPr>
          <a:xfrm>
            <a:off x="1371603" y="4028222"/>
            <a:ext cx="3323541" cy="47925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816021" y="4829884"/>
            <a:ext cx="1511461" cy="615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Entrar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22107" y="5697415"/>
            <a:ext cx="449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Ainda não é um </a:t>
            </a:r>
            <a:r>
              <a:rPr lang="pt-BR" sz="2400" dirty="0" err="1"/>
              <a:t>CidadOn</a:t>
            </a:r>
            <a:r>
              <a:rPr lang="pt-BR" sz="2400" dirty="0"/>
              <a:t>? cadastre-se já!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459933" y="6730003"/>
            <a:ext cx="2223637" cy="816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Cadastrar-se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20" name="Conector reto 19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04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/>
          <p:cNvGrpSpPr/>
          <p:nvPr/>
        </p:nvGrpSpPr>
        <p:grpSpPr>
          <a:xfrm>
            <a:off x="223078" y="6249257"/>
            <a:ext cx="4622539" cy="1790793"/>
            <a:chOff x="223078" y="5189542"/>
            <a:chExt cx="4622539" cy="1790793"/>
          </a:xfrm>
        </p:grpSpPr>
        <p:sp>
          <p:nvSpPr>
            <p:cNvPr id="3" name="Retângulo 2"/>
            <p:cNvSpPr/>
            <p:nvPr/>
          </p:nvSpPr>
          <p:spPr>
            <a:xfrm>
              <a:off x="223078" y="5189542"/>
              <a:ext cx="4622539" cy="1790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445260" y="5432138"/>
              <a:ext cx="2089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Autor: </a:t>
              </a:r>
              <a:r>
                <a:rPr lang="pt-BR" dirty="0" err="1" smtClean="0">
                  <a:solidFill>
                    <a:schemeClr val="bg1"/>
                  </a:solidFill>
                </a:rPr>
                <a:t>Machadon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5260" y="5935991"/>
              <a:ext cx="4201305" cy="89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 problema não é real, e o usuário usou palavrões na descrição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tângulo 23"/>
          <p:cNvSpPr/>
          <p:nvPr/>
        </p:nvSpPr>
        <p:spPr>
          <a:xfrm>
            <a:off x="223078" y="1923274"/>
            <a:ext cx="4622539" cy="197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71094" y="2832886"/>
            <a:ext cx="4201305" cy="88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5260" y="2112392"/>
            <a:ext cx="420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Descreva o que há de errado com o problema: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31238" y="1260302"/>
            <a:ext cx="283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Denuncias</a:t>
            </a:r>
            <a:endParaRPr lang="pt-BR" sz="2800" dirty="0"/>
          </a:p>
        </p:txBody>
      </p:sp>
      <p:sp>
        <p:nvSpPr>
          <p:cNvPr id="58" name="Retângulo 57"/>
          <p:cNvSpPr/>
          <p:nvPr/>
        </p:nvSpPr>
        <p:spPr>
          <a:xfrm>
            <a:off x="1471493" y="4234590"/>
            <a:ext cx="2223637" cy="582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Enviar denuncia</a:t>
            </a:r>
            <a:endParaRPr lang="pt-BR" sz="2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31238" y="5158546"/>
            <a:ext cx="266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Denuncias de outros usuários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40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223078" y="1923274"/>
            <a:ext cx="4622539" cy="197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71094" y="2832886"/>
            <a:ext cx="4201305" cy="88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45260" y="2112392"/>
            <a:ext cx="420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Descreva o que há de errado com o problema: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31238" y="1260302"/>
            <a:ext cx="283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Denuncia</a:t>
            </a:r>
            <a:endParaRPr lang="pt-BR" sz="2800" dirty="0"/>
          </a:p>
        </p:txBody>
      </p:sp>
      <p:sp>
        <p:nvSpPr>
          <p:cNvPr id="58" name="Retângulo 57"/>
          <p:cNvSpPr/>
          <p:nvPr/>
        </p:nvSpPr>
        <p:spPr>
          <a:xfrm>
            <a:off x="1357398" y="4280959"/>
            <a:ext cx="2428703" cy="582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Confirmar edição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36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223078" y="1494067"/>
            <a:ext cx="4622539" cy="2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45260" y="2081482"/>
            <a:ext cx="4201305" cy="88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Esse problema é importante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Smiley 48"/>
          <p:cNvSpPr/>
          <p:nvPr/>
        </p:nvSpPr>
        <p:spPr>
          <a:xfrm>
            <a:off x="445260" y="3222043"/>
            <a:ext cx="682306" cy="701685"/>
          </a:xfrm>
          <a:prstGeom prst="smileyFace">
            <a:avLst>
              <a:gd name="adj" fmla="val 465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miley 49"/>
          <p:cNvSpPr/>
          <p:nvPr/>
        </p:nvSpPr>
        <p:spPr>
          <a:xfrm>
            <a:off x="1314566" y="3222043"/>
            <a:ext cx="682306" cy="701685"/>
          </a:xfrm>
          <a:prstGeom prst="smileyFace">
            <a:avLst>
              <a:gd name="adj" fmla="val 206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miley 50"/>
          <p:cNvSpPr/>
          <p:nvPr/>
        </p:nvSpPr>
        <p:spPr>
          <a:xfrm>
            <a:off x="2156553" y="3222043"/>
            <a:ext cx="682306" cy="701685"/>
          </a:xfrm>
          <a:prstGeom prst="smileyFace">
            <a:avLst>
              <a:gd name="adj" fmla="val 72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miley 52"/>
          <p:cNvSpPr/>
          <p:nvPr/>
        </p:nvSpPr>
        <p:spPr>
          <a:xfrm>
            <a:off x="3091476" y="3222043"/>
            <a:ext cx="682306" cy="701685"/>
          </a:xfrm>
          <a:prstGeom prst="smileyFace">
            <a:avLst>
              <a:gd name="adj" fmla="val -1966"/>
            </a:avLst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miley 56"/>
          <p:cNvSpPr/>
          <p:nvPr/>
        </p:nvSpPr>
        <p:spPr>
          <a:xfrm>
            <a:off x="3969249" y="3222043"/>
            <a:ext cx="682306" cy="701685"/>
          </a:xfrm>
          <a:prstGeom prst="smileyFace">
            <a:avLst>
              <a:gd name="adj" fmla="val -4653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45260" y="1683185"/>
            <a:ext cx="25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Adicione um comentário: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3077" y="1026834"/>
            <a:ext cx="283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Avalie esse problema</a:t>
            </a:r>
            <a:endParaRPr lang="pt-BR" sz="2400" dirty="0"/>
          </a:p>
        </p:txBody>
      </p:sp>
      <p:sp>
        <p:nvSpPr>
          <p:cNvPr id="58" name="Retângulo 57"/>
          <p:cNvSpPr/>
          <p:nvPr/>
        </p:nvSpPr>
        <p:spPr>
          <a:xfrm>
            <a:off x="1381467" y="4323054"/>
            <a:ext cx="2380565" cy="582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Confirmar edição</a:t>
            </a:r>
          </a:p>
        </p:txBody>
      </p:sp>
    </p:spTree>
    <p:extLst>
      <p:ext uri="{BB962C8B-B14F-4D97-AF65-F5344CB8AC3E}">
        <p14:creationId xmlns:p14="http://schemas.microsoft.com/office/powerpoint/2010/main" val="22666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22082" y="1171746"/>
            <a:ext cx="16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Filtrar por: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9" name="Conector reto 18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/>
          <p:cNvSpPr txBox="1"/>
          <p:nvPr/>
        </p:nvSpPr>
        <p:spPr>
          <a:xfrm>
            <a:off x="1338878" y="1797936"/>
            <a:ext cx="239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Tipo de problema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82663" y="2374344"/>
            <a:ext cx="1065599" cy="93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todos</a:t>
            </a:r>
            <a:endParaRPr lang="pt-BR" sz="2400" dirty="0"/>
          </a:p>
        </p:txBody>
      </p:sp>
      <p:sp>
        <p:nvSpPr>
          <p:cNvPr id="20" name="Retângulo 19"/>
          <p:cNvSpPr/>
          <p:nvPr/>
        </p:nvSpPr>
        <p:spPr>
          <a:xfrm>
            <a:off x="1832704" y="2374344"/>
            <a:ext cx="1489615" cy="932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Iluminação pública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488102" y="2374344"/>
            <a:ext cx="1489615" cy="93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Rede de Esgoto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16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9558" y="1404281"/>
            <a:ext cx="4404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Muito bem, você já é quase um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CidadOn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complete o cadastro!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90758" y="2359768"/>
            <a:ext cx="108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Nome: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1371601" y="2350507"/>
            <a:ext cx="3323541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90758" y="3681830"/>
            <a:ext cx="73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CPF:</a:t>
            </a:r>
          </a:p>
        </p:txBody>
      </p:sp>
      <p:sp>
        <p:nvSpPr>
          <p:cNvPr id="19" name="Retângulo Arredondado 18"/>
          <p:cNvSpPr/>
          <p:nvPr/>
        </p:nvSpPr>
        <p:spPr>
          <a:xfrm>
            <a:off x="1023597" y="3673036"/>
            <a:ext cx="3671546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90758" y="3014422"/>
            <a:ext cx="17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Sobrenome:</a:t>
            </a:r>
          </a:p>
        </p:txBody>
      </p:sp>
      <p:sp>
        <p:nvSpPr>
          <p:cNvPr id="24" name="Retângulo Arredondado 23"/>
          <p:cNvSpPr/>
          <p:nvPr/>
        </p:nvSpPr>
        <p:spPr>
          <a:xfrm>
            <a:off x="2057400" y="3005628"/>
            <a:ext cx="2637742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90755" y="5682551"/>
            <a:ext cx="10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E-mail:</a:t>
            </a:r>
          </a:p>
        </p:txBody>
      </p:sp>
      <p:sp>
        <p:nvSpPr>
          <p:cNvPr id="26" name="Retângulo Arredondado 25"/>
          <p:cNvSpPr/>
          <p:nvPr/>
        </p:nvSpPr>
        <p:spPr>
          <a:xfrm>
            <a:off x="1371599" y="5668035"/>
            <a:ext cx="3323541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1371599" y="6317282"/>
            <a:ext cx="3323541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90755" y="6335731"/>
            <a:ext cx="10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Senha:</a:t>
            </a:r>
          </a:p>
        </p:txBody>
      </p:sp>
      <p:sp>
        <p:nvSpPr>
          <p:cNvPr id="29" name="Retângulo Arredondado 28"/>
          <p:cNvSpPr/>
          <p:nvPr/>
        </p:nvSpPr>
        <p:spPr>
          <a:xfrm>
            <a:off x="1799769" y="6966529"/>
            <a:ext cx="2895370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51282" y="6790658"/>
            <a:ext cx="1548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Confirmar senha: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416400" y="7791652"/>
            <a:ext cx="2223637" cy="762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Continuar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/>
          <p:nvPr/>
        </p:nvSpPr>
        <p:spPr>
          <a:xfrm>
            <a:off x="290758" y="4343715"/>
            <a:ext cx="297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Data de nascimento: </a:t>
            </a:r>
            <a:endParaRPr lang="pt-BR" sz="2400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2989385" y="4334921"/>
            <a:ext cx="1705757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290755" y="5012744"/>
            <a:ext cx="247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Nome de usuário:</a:t>
            </a:r>
            <a:endParaRPr lang="pt-BR" sz="2400" dirty="0"/>
          </a:p>
        </p:txBody>
      </p:sp>
      <p:sp>
        <p:nvSpPr>
          <p:cNvPr id="36" name="Retângulo Arredondado 35"/>
          <p:cNvSpPr/>
          <p:nvPr/>
        </p:nvSpPr>
        <p:spPr>
          <a:xfrm>
            <a:off x="2760784" y="5003950"/>
            <a:ext cx="1934355" cy="47925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411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24672" r="22331" b="7879"/>
          <a:stretch/>
        </p:blipFill>
        <p:spPr>
          <a:xfrm>
            <a:off x="1" y="933060"/>
            <a:ext cx="5150498" cy="821093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69558" y="1404281"/>
            <a:ext cx="4404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pouco, selecione no mapa onde você mora.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459933" y="8019902"/>
            <a:ext cx="2223637" cy="762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confirmar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77073" y="3946795"/>
            <a:ext cx="4589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Mapa para selecionar endereço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5" name="Conector reto 14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0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1473" y="5258798"/>
            <a:ext cx="387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Agora você pode </a:t>
            </a:r>
            <a:r>
              <a:rPr lang="pt-BR" sz="2400" dirty="0" err="1"/>
              <a:t>contribu</a:t>
            </a:r>
            <a:r>
              <a:rPr lang="pt-BR" sz="2400" dirty="0"/>
              <a:t> da manutenção de sua cidade!</a:t>
            </a:r>
          </a:p>
        </p:txBody>
      </p:sp>
      <p:grpSp>
        <p:nvGrpSpPr>
          <p:cNvPr id="78" name="Agrupar 77"/>
          <p:cNvGrpSpPr/>
          <p:nvPr/>
        </p:nvGrpSpPr>
        <p:grpSpPr>
          <a:xfrm>
            <a:off x="812240" y="2783564"/>
            <a:ext cx="3555826" cy="1945827"/>
            <a:chOff x="805390" y="2491236"/>
            <a:chExt cx="3555826" cy="1945827"/>
          </a:xfrm>
        </p:grpSpPr>
        <p:sp>
          <p:nvSpPr>
            <p:cNvPr id="19" name="Fluxograma: Decisão 18"/>
            <p:cNvSpPr/>
            <p:nvPr/>
          </p:nvSpPr>
          <p:spPr>
            <a:xfrm>
              <a:off x="805390" y="2622500"/>
              <a:ext cx="3555826" cy="1814563"/>
            </a:xfrm>
            <a:prstGeom prst="flowChartDecision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orma Livre 37"/>
            <p:cNvSpPr/>
            <p:nvPr/>
          </p:nvSpPr>
          <p:spPr>
            <a:xfrm>
              <a:off x="2081213" y="2738438"/>
              <a:ext cx="1114425" cy="1562100"/>
            </a:xfrm>
            <a:custGeom>
              <a:avLst/>
              <a:gdLst>
                <a:gd name="connsiteX0" fmla="*/ 152400 w 1114425"/>
                <a:gd name="connsiteY0" fmla="*/ 0 h 1562100"/>
                <a:gd name="connsiteX1" fmla="*/ 200025 w 1114425"/>
                <a:gd name="connsiteY1" fmla="*/ 14287 h 1562100"/>
                <a:gd name="connsiteX2" fmla="*/ 219075 w 1114425"/>
                <a:gd name="connsiteY2" fmla="*/ 23812 h 1562100"/>
                <a:gd name="connsiteX3" fmla="*/ 247650 w 1114425"/>
                <a:gd name="connsiteY3" fmla="*/ 28575 h 1562100"/>
                <a:gd name="connsiteX4" fmla="*/ 290512 w 1114425"/>
                <a:gd name="connsiteY4" fmla="*/ 52387 h 1562100"/>
                <a:gd name="connsiteX5" fmla="*/ 323850 w 1114425"/>
                <a:gd name="connsiteY5" fmla="*/ 80962 h 1562100"/>
                <a:gd name="connsiteX6" fmla="*/ 338137 w 1114425"/>
                <a:gd name="connsiteY6" fmla="*/ 95250 h 1562100"/>
                <a:gd name="connsiteX7" fmla="*/ 366712 w 1114425"/>
                <a:gd name="connsiteY7" fmla="*/ 109537 h 1562100"/>
                <a:gd name="connsiteX8" fmla="*/ 381000 w 1114425"/>
                <a:gd name="connsiteY8" fmla="*/ 128587 h 1562100"/>
                <a:gd name="connsiteX9" fmla="*/ 400050 w 1114425"/>
                <a:gd name="connsiteY9" fmla="*/ 157162 h 1562100"/>
                <a:gd name="connsiteX10" fmla="*/ 414337 w 1114425"/>
                <a:gd name="connsiteY10" fmla="*/ 166687 h 1562100"/>
                <a:gd name="connsiteX11" fmla="*/ 428625 w 1114425"/>
                <a:gd name="connsiteY11" fmla="*/ 219075 h 1562100"/>
                <a:gd name="connsiteX12" fmla="*/ 423862 w 1114425"/>
                <a:gd name="connsiteY12" fmla="*/ 314325 h 1562100"/>
                <a:gd name="connsiteX13" fmla="*/ 400050 w 1114425"/>
                <a:gd name="connsiteY13" fmla="*/ 338137 h 1562100"/>
                <a:gd name="connsiteX14" fmla="*/ 366712 w 1114425"/>
                <a:gd name="connsiteY14" fmla="*/ 357187 h 1562100"/>
                <a:gd name="connsiteX15" fmla="*/ 314325 w 1114425"/>
                <a:gd name="connsiteY15" fmla="*/ 390525 h 1562100"/>
                <a:gd name="connsiteX16" fmla="*/ 285750 w 1114425"/>
                <a:gd name="connsiteY16" fmla="*/ 414337 h 1562100"/>
                <a:gd name="connsiteX17" fmla="*/ 271462 w 1114425"/>
                <a:gd name="connsiteY17" fmla="*/ 428625 h 1562100"/>
                <a:gd name="connsiteX18" fmla="*/ 223837 w 1114425"/>
                <a:gd name="connsiteY18" fmla="*/ 457200 h 1562100"/>
                <a:gd name="connsiteX19" fmla="*/ 195262 w 1114425"/>
                <a:gd name="connsiteY19" fmla="*/ 481012 h 1562100"/>
                <a:gd name="connsiteX20" fmla="*/ 180975 w 1114425"/>
                <a:gd name="connsiteY20" fmla="*/ 485775 h 1562100"/>
                <a:gd name="connsiteX21" fmla="*/ 157162 w 1114425"/>
                <a:gd name="connsiteY21" fmla="*/ 509587 h 1562100"/>
                <a:gd name="connsiteX22" fmla="*/ 128587 w 1114425"/>
                <a:gd name="connsiteY22" fmla="*/ 547687 h 1562100"/>
                <a:gd name="connsiteX23" fmla="*/ 119062 w 1114425"/>
                <a:gd name="connsiteY23" fmla="*/ 561975 h 1562100"/>
                <a:gd name="connsiteX24" fmla="*/ 104775 w 1114425"/>
                <a:gd name="connsiteY24" fmla="*/ 576262 h 1562100"/>
                <a:gd name="connsiteX25" fmla="*/ 90487 w 1114425"/>
                <a:gd name="connsiteY25" fmla="*/ 595312 h 1562100"/>
                <a:gd name="connsiteX26" fmla="*/ 76200 w 1114425"/>
                <a:gd name="connsiteY26" fmla="*/ 604837 h 1562100"/>
                <a:gd name="connsiteX27" fmla="*/ 47625 w 1114425"/>
                <a:gd name="connsiteY27" fmla="*/ 633412 h 1562100"/>
                <a:gd name="connsiteX28" fmla="*/ 23812 w 1114425"/>
                <a:gd name="connsiteY28" fmla="*/ 671512 h 1562100"/>
                <a:gd name="connsiteX29" fmla="*/ 9525 w 1114425"/>
                <a:gd name="connsiteY29" fmla="*/ 700087 h 1562100"/>
                <a:gd name="connsiteX30" fmla="*/ 4762 w 1114425"/>
                <a:gd name="connsiteY30" fmla="*/ 723900 h 1562100"/>
                <a:gd name="connsiteX31" fmla="*/ 0 w 1114425"/>
                <a:gd name="connsiteY31" fmla="*/ 742950 h 1562100"/>
                <a:gd name="connsiteX32" fmla="*/ 4762 w 1114425"/>
                <a:gd name="connsiteY32" fmla="*/ 857250 h 1562100"/>
                <a:gd name="connsiteX33" fmla="*/ 9525 w 1114425"/>
                <a:gd name="connsiteY33" fmla="*/ 885825 h 1562100"/>
                <a:gd name="connsiteX34" fmla="*/ 52387 w 1114425"/>
                <a:gd name="connsiteY34" fmla="*/ 928687 h 1562100"/>
                <a:gd name="connsiteX35" fmla="*/ 66675 w 1114425"/>
                <a:gd name="connsiteY35" fmla="*/ 933450 h 1562100"/>
                <a:gd name="connsiteX36" fmla="*/ 138112 w 1114425"/>
                <a:gd name="connsiteY36" fmla="*/ 971550 h 1562100"/>
                <a:gd name="connsiteX37" fmla="*/ 190500 w 1114425"/>
                <a:gd name="connsiteY37" fmla="*/ 1009650 h 1562100"/>
                <a:gd name="connsiteX38" fmla="*/ 233362 w 1114425"/>
                <a:gd name="connsiteY38" fmla="*/ 1019175 h 1562100"/>
                <a:gd name="connsiteX39" fmla="*/ 309562 w 1114425"/>
                <a:gd name="connsiteY39" fmla="*/ 1028700 h 1562100"/>
                <a:gd name="connsiteX40" fmla="*/ 395287 w 1114425"/>
                <a:gd name="connsiteY40" fmla="*/ 1038225 h 1562100"/>
                <a:gd name="connsiteX41" fmla="*/ 466725 w 1114425"/>
                <a:gd name="connsiteY41" fmla="*/ 1052512 h 1562100"/>
                <a:gd name="connsiteX42" fmla="*/ 509587 w 1114425"/>
                <a:gd name="connsiteY42" fmla="*/ 1062037 h 1562100"/>
                <a:gd name="connsiteX43" fmla="*/ 538162 w 1114425"/>
                <a:gd name="connsiteY43" fmla="*/ 1095375 h 1562100"/>
                <a:gd name="connsiteX44" fmla="*/ 547687 w 1114425"/>
                <a:gd name="connsiteY44" fmla="*/ 1114425 h 1562100"/>
                <a:gd name="connsiteX45" fmla="*/ 571500 w 1114425"/>
                <a:gd name="connsiteY45" fmla="*/ 1147762 h 1562100"/>
                <a:gd name="connsiteX46" fmla="*/ 585787 w 1114425"/>
                <a:gd name="connsiteY46" fmla="*/ 1157287 h 1562100"/>
                <a:gd name="connsiteX47" fmla="*/ 604837 w 1114425"/>
                <a:gd name="connsiteY47" fmla="*/ 1190625 h 1562100"/>
                <a:gd name="connsiteX48" fmla="*/ 614362 w 1114425"/>
                <a:gd name="connsiteY48" fmla="*/ 1209675 h 1562100"/>
                <a:gd name="connsiteX49" fmla="*/ 628650 w 1114425"/>
                <a:gd name="connsiteY49" fmla="*/ 1233487 h 1562100"/>
                <a:gd name="connsiteX50" fmla="*/ 633412 w 1114425"/>
                <a:gd name="connsiteY50" fmla="*/ 1247775 h 1562100"/>
                <a:gd name="connsiteX51" fmla="*/ 666750 w 1114425"/>
                <a:gd name="connsiteY51" fmla="*/ 1290637 h 1562100"/>
                <a:gd name="connsiteX52" fmla="*/ 695325 w 1114425"/>
                <a:gd name="connsiteY52" fmla="*/ 1309687 h 1562100"/>
                <a:gd name="connsiteX53" fmla="*/ 733425 w 1114425"/>
                <a:gd name="connsiteY53" fmla="*/ 1328737 h 1562100"/>
                <a:gd name="connsiteX54" fmla="*/ 809625 w 1114425"/>
                <a:gd name="connsiteY54" fmla="*/ 1385887 h 1562100"/>
                <a:gd name="connsiteX55" fmla="*/ 838200 w 1114425"/>
                <a:gd name="connsiteY55" fmla="*/ 1400175 h 1562100"/>
                <a:gd name="connsiteX56" fmla="*/ 862012 w 1114425"/>
                <a:gd name="connsiteY56" fmla="*/ 1404937 h 1562100"/>
                <a:gd name="connsiteX57" fmla="*/ 885825 w 1114425"/>
                <a:gd name="connsiteY57" fmla="*/ 1419225 h 1562100"/>
                <a:gd name="connsiteX58" fmla="*/ 942975 w 1114425"/>
                <a:gd name="connsiteY58" fmla="*/ 1433512 h 1562100"/>
                <a:gd name="connsiteX59" fmla="*/ 966787 w 1114425"/>
                <a:gd name="connsiteY59" fmla="*/ 1443037 h 1562100"/>
                <a:gd name="connsiteX60" fmla="*/ 976312 w 1114425"/>
                <a:gd name="connsiteY60" fmla="*/ 1457325 h 1562100"/>
                <a:gd name="connsiteX61" fmla="*/ 1004887 w 1114425"/>
                <a:gd name="connsiteY61" fmla="*/ 1471612 h 1562100"/>
                <a:gd name="connsiteX62" fmla="*/ 1033462 w 1114425"/>
                <a:gd name="connsiteY62" fmla="*/ 1490662 h 1562100"/>
                <a:gd name="connsiteX63" fmla="*/ 1071562 w 1114425"/>
                <a:gd name="connsiteY63" fmla="*/ 1509712 h 1562100"/>
                <a:gd name="connsiteX64" fmla="*/ 1081087 w 1114425"/>
                <a:gd name="connsiteY64" fmla="*/ 1524000 h 1562100"/>
                <a:gd name="connsiteX65" fmla="*/ 1095375 w 1114425"/>
                <a:gd name="connsiteY65" fmla="*/ 1533525 h 1562100"/>
                <a:gd name="connsiteX66" fmla="*/ 1114425 w 1114425"/>
                <a:gd name="connsiteY66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14425" h="1562100">
                  <a:moveTo>
                    <a:pt x="152400" y="0"/>
                  </a:moveTo>
                  <a:cubicBezTo>
                    <a:pt x="168275" y="4762"/>
                    <a:pt x="184417" y="8713"/>
                    <a:pt x="200025" y="14287"/>
                  </a:cubicBezTo>
                  <a:cubicBezTo>
                    <a:pt x="206711" y="16675"/>
                    <a:pt x="212275" y="21772"/>
                    <a:pt x="219075" y="23812"/>
                  </a:cubicBezTo>
                  <a:cubicBezTo>
                    <a:pt x="228324" y="26587"/>
                    <a:pt x="238125" y="26987"/>
                    <a:pt x="247650" y="28575"/>
                  </a:cubicBezTo>
                  <a:cubicBezTo>
                    <a:pt x="280402" y="50410"/>
                    <a:pt x="265365" y="44005"/>
                    <a:pt x="290512" y="52387"/>
                  </a:cubicBezTo>
                  <a:cubicBezTo>
                    <a:pt x="325973" y="87848"/>
                    <a:pt x="281074" y="44297"/>
                    <a:pt x="323850" y="80962"/>
                  </a:cubicBezTo>
                  <a:cubicBezTo>
                    <a:pt x="328964" y="85345"/>
                    <a:pt x="332963" y="90938"/>
                    <a:pt x="338137" y="95250"/>
                  </a:cubicBezTo>
                  <a:cubicBezTo>
                    <a:pt x="350446" y="105508"/>
                    <a:pt x="352394" y="104765"/>
                    <a:pt x="366712" y="109537"/>
                  </a:cubicBezTo>
                  <a:cubicBezTo>
                    <a:pt x="371475" y="115887"/>
                    <a:pt x="376448" y="122084"/>
                    <a:pt x="381000" y="128587"/>
                  </a:cubicBezTo>
                  <a:cubicBezTo>
                    <a:pt x="387565" y="137965"/>
                    <a:pt x="390525" y="150812"/>
                    <a:pt x="400050" y="157162"/>
                  </a:cubicBezTo>
                  <a:lnTo>
                    <a:pt x="414337" y="166687"/>
                  </a:lnTo>
                  <a:cubicBezTo>
                    <a:pt x="426422" y="202941"/>
                    <a:pt x="421893" y="185417"/>
                    <a:pt x="428625" y="219075"/>
                  </a:cubicBezTo>
                  <a:cubicBezTo>
                    <a:pt x="427037" y="250825"/>
                    <a:pt x="427974" y="282802"/>
                    <a:pt x="423862" y="314325"/>
                  </a:cubicBezTo>
                  <a:cubicBezTo>
                    <a:pt x="422158" y="327385"/>
                    <a:pt x="408103" y="331426"/>
                    <a:pt x="400050" y="338137"/>
                  </a:cubicBezTo>
                  <a:cubicBezTo>
                    <a:pt x="375730" y="358404"/>
                    <a:pt x="397548" y="349479"/>
                    <a:pt x="366712" y="357187"/>
                  </a:cubicBezTo>
                  <a:cubicBezTo>
                    <a:pt x="357530" y="362697"/>
                    <a:pt x="320370" y="384481"/>
                    <a:pt x="314325" y="390525"/>
                  </a:cubicBezTo>
                  <a:cubicBezTo>
                    <a:pt x="272572" y="432275"/>
                    <a:pt x="325542" y="381177"/>
                    <a:pt x="285750" y="414337"/>
                  </a:cubicBezTo>
                  <a:cubicBezTo>
                    <a:pt x="280576" y="418649"/>
                    <a:pt x="276779" y="424490"/>
                    <a:pt x="271462" y="428625"/>
                  </a:cubicBezTo>
                  <a:cubicBezTo>
                    <a:pt x="239198" y="453719"/>
                    <a:pt x="251751" y="441249"/>
                    <a:pt x="223837" y="457200"/>
                  </a:cubicBezTo>
                  <a:cubicBezTo>
                    <a:pt x="169312" y="488357"/>
                    <a:pt x="254352" y="441619"/>
                    <a:pt x="195262" y="481012"/>
                  </a:cubicBezTo>
                  <a:cubicBezTo>
                    <a:pt x="191085" y="483797"/>
                    <a:pt x="185737" y="484187"/>
                    <a:pt x="180975" y="485775"/>
                  </a:cubicBezTo>
                  <a:cubicBezTo>
                    <a:pt x="146501" y="537484"/>
                    <a:pt x="197987" y="464226"/>
                    <a:pt x="157162" y="509587"/>
                  </a:cubicBezTo>
                  <a:cubicBezTo>
                    <a:pt x="146542" y="521387"/>
                    <a:pt x="137393" y="534478"/>
                    <a:pt x="128587" y="547687"/>
                  </a:cubicBezTo>
                  <a:cubicBezTo>
                    <a:pt x="125412" y="552450"/>
                    <a:pt x="122726" y="557578"/>
                    <a:pt x="119062" y="561975"/>
                  </a:cubicBezTo>
                  <a:cubicBezTo>
                    <a:pt x="114750" y="567149"/>
                    <a:pt x="109158" y="571148"/>
                    <a:pt x="104775" y="576262"/>
                  </a:cubicBezTo>
                  <a:cubicBezTo>
                    <a:pt x="99609" y="582289"/>
                    <a:pt x="96100" y="589699"/>
                    <a:pt x="90487" y="595312"/>
                  </a:cubicBezTo>
                  <a:cubicBezTo>
                    <a:pt x="86440" y="599359"/>
                    <a:pt x="80247" y="600790"/>
                    <a:pt x="76200" y="604837"/>
                  </a:cubicBezTo>
                  <a:cubicBezTo>
                    <a:pt x="40757" y="640280"/>
                    <a:pt x="81295" y="610965"/>
                    <a:pt x="47625" y="633412"/>
                  </a:cubicBezTo>
                  <a:cubicBezTo>
                    <a:pt x="17958" y="692745"/>
                    <a:pt x="60910" y="609682"/>
                    <a:pt x="23812" y="671512"/>
                  </a:cubicBezTo>
                  <a:cubicBezTo>
                    <a:pt x="18333" y="680644"/>
                    <a:pt x="14287" y="690562"/>
                    <a:pt x="9525" y="700087"/>
                  </a:cubicBezTo>
                  <a:cubicBezTo>
                    <a:pt x="7937" y="708025"/>
                    <a:pt x="6518" y="715998"/>
                    <a:pt x="4762" y="723900"/>
                  </a:cubicBezTo>
                  <a:cubicBezTo>
                    <a:pt x="3342" y="730290"/>
                    <a:pt x="0" y="736405"/>
                    <a:pt x="0" y="742950"/>
                  </a:cubicBezTo>
                  <a:cubicBezTo>
                    <a:pt x="0" y="781083"/>
                    <a:pt x="2225" y="819201"/>
                    <a:pt x="4762" y="857250"/>
                  </a:cubicBezTo>
                  <a:cubicBezTo>
                    <a:pt x="5404" y="866885"/>
                    <a:pt x="5811" y="876911"/>
                    <a:pt x="9525" y="885825"/>
                  </a:cubicBezTo>
                  <a:cubicBezTo>
                    <a:pt x="20065" y="911121"/>
                    <a:pt x="29791" y="917389"/>
                    <a:pt x="52387" y="928687"/>
                  </a:cubicBezTo>
                  <a:cubicBezTo>
                    <a:pt x="56877" y="930932"/>
                    <a:pt x="62339" y="930920"/>
                    <a:pt x="66675" y="933450"/>
                  </a:cubicBezTo>
                  <a:cubicBezTo>
                    <a:pt x="134962" y="973285"/>
                    <a:pt x="83265" y="953268"/>
                    <a:pt x="138112" y="971550"/>
                  </a:cubicBezTo>
                  <a:cubicBezTo>
                    <a:pt x="145951" y="977821"/>
                    <a:pt x="181524" y="1007406"/>
                    <a:pt x="190500" y="1009650"/>
                  </a:cubicBezTo>
                  <a:cubicBezTo>
                    <a:pt x="204357" y="1013114"/>
                    <a:pt x="219265" y="1017161"/>
                    <a:pt x="233362" y="1019175"/>
                  </a:cubicBezTo>
                  <a:cubicBezTo>
                    <a:pt x="258702" y="1022795"/>
                    <a:pt x="309562" y="1028700"/>
                    <a:pt x="309562" y="1028700"/>
                  </a:cubicBezTo>
                  <a:cubicBezTo>
                    <a:pt x="348099" y="1041544"/>
                    <a:pt x="311197" y="1030580"/>
                    <a:pt x="395287" y="1038225"/>
                  </a:cubicBezTo>
                  <a:cubicBezTo>
                    <a:pt x="456045" y="1043748"/>
                    <a:pt x="400871" y="1041535"/>
                    <a:pt x="466725" y="1052512"/>
                  </a:cubicBezTo>
                  <a:cubicBezTo>
                    <a:pt x="500252" y="1058100"/>
                    <a:pt x="486139" y="1054222"/>
                    <a:pt x="509587" y="1062037"/>
                  </a:cubicBezTo>
                  <a:cubicBezTo>
                    <a:pt x="519112" y="1073150"/>
                    <a:pt x="529553" y="1083538"/>
                    <a:pt x="538162" y="1095375"/>
                  </a:cubicBezTo>
                  <a:cubicBezTo>
                    <a:pt x="542338" y="1101117"/>
                    <a:pt x="544165" y="1108261"/>
                    <a:pt x="547687" y="1114425"/>
                  </a:cubicBezTo>
                  <a:cubicBezTo>
                    <a:pt x="551293" y="1120735"/>
                    <a:pt x="568093" y="1144355"/>
                    <a:pt x="571500" y="1147762"/>
                  </a:cubicBezTo>
                  <a:cubicBezTo>
                    <a:pt x="575547" y="1151809"/>
                    <a:pt x="581025" y="1154112"/>
                    <a:pt x="585787" y="1157287"/>
                  </a:cubicBezTo>
                  <a:cubicBezTo>
                    <a:pt x="595145" y="1185358"/>
                    <a:pt x="584242" y="1157673"/>
                    <a:pt x="604837" y="1190625"/>
                  </a:cubicBezTo>
                  <a:cubicBezTo>
                    <a:pt x="608600" y="1196645"/>
                    <a:pt x="610914" y="1203469"/>
                    <a:pt x="614362" y="1209675"/>
                  </a:cubicBezTo>
                  <a:cubicBezTo>
                    <a:pt x="618858" y="1217767"/>
                    <a:pt x="624510" y="1225208"/>
                    <a:pt x="628650" y="1233487"/>
                  </a:cubicBezTo>
                  <a:cubicBezTo>
                    <a:pt x="630895" y="1237977"/>
                    <a:pt x="630974" y="1243387"/>
                    <a:pt x="633412" y="1247775"/>
                  </a:cubicBezTo>
                  <a:cubicBezTo>
                    <a:pt x="641242" y="1261870"/>
                    <a:pt x="653166" y="1280072"/>
                    <a:pt x="666750" y="1290637"/>
                  </a:cubicBezTo>
                  <a:cubicBezTo>
                    <a:pt x="675786" y="1297665"/>
                    <a:pt x="685086" y="1304567"/>
                    <a:pt x="695325" y="1309687"/>
                  </a:cubicBezTo>
                  <a:cubicBezTo>
                    <a:pt x="708025" y="1316037"/>
                    <a:pt x="723385" y="1318697"/>
                    <a:pt x="733425" y="1328737"/>
                  </a:cubicBezTo>
                  <a:cubicBezTo>
                    <a:pt x="760216" y="1355528"/>
                    <a:pt x="766542" y="1364345"/>
                    <a:pt x="809625" y="1385887"/>
                  </a:cubicBezTo>
                  <a:cubicBezTo>
                    <a:pt x="819150" y="1390650"/>
                    <a:pt x="828192" y="1396536"/>
                    <a:pt x="838200" y="1400175"/>
                  </a:cubicBezTo>
                  <a:cubicBezTo>
                    <a:pt x="845807" y="1402941"/>
                    <a:pt x="854075" y="1403350"/>
                    <a:pt x="862012" y="1404937"/>
                  </a:cubicBezTo>
                  <a:cubicBezTo>
                    <a:pt x="869950" y="1409700"/>
                    <a:pt x="877280" y="1415665"/>
                    <a:pt x="885825" y="1419225"/>
                  </a:cubicBezTo>
                  <a:cubicBezTo>
                    <a:pt x="902095" y="1426004"/>
                    <a:pt x="925235" y="1429964"/>
                    <a:pt x="942975" y="1433512"/>
                  </a:cubicBezTo>
                  <a:cubicBezTo>
                    <a:pt x="950912" y="1436687"/>
                    <a:pt x="959831" y="1438068"/>
                    <a:pt x="966787" y="1443037"/>
                  </a:cubicBezTo>
                  <a:cubicBezTo>
                    <a:pt x="971445" y="1446364"/>
                    <a:pt x="972265" y="1453278"/>
                    <a:pt x="976312" y="1457325"/>
                  </a:cubicBezTo>
                  <a:cubicBezTo>
                    <a:pt x="985544" y="1466557"/>
                    <a:pt x="993267" y="1467739"/>
                    <a:pt x="1004887" y="1471612"/>
                  </a:cubicBezTo>
                  <a:cubicBezTo>
                    <a:pt x="1028891" y="1495616"/>
                    <a:pt x="1008190" y="1479175"/>
                    <a:pt x="1033462" y="1490662"/>
                  </a:cubicBezTo>
                  <a:cubicBezTo>
                    <a:pt x="1046388" y="1496538"/>
                    <a:pt x="1071562" y="1509712"/>
                    <a:pt x="1071562" y="1509712"/>
                  </a:cubicBezTo>
                  <a:cubicBezTo>
                    <a:pt x="1074737" y="1514475"/>
                    <a:pt x="1077040" y="1519953"/>
                    <a:pt x="1081087" y="1524000"/>
                  </a:cubicBezTo>
                  <a:cubicBezTo>
                    <a:pt x="1085134" y="1528047"/>
                    <a:pt x="1091606" y="1529217"/>
                    <a:pt x="1095375" y="1533525"/>
                  </a:cubicBezTo>
                  <a:cubicBezTo>
                    <a:pt x="1102913" y="1542140"/>
                    <a:pt x="1114425" y="1562100"/>
                    <a:pt x="1114425" y="1562100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>
              <a:off x="2583303" y="3495675"/>
              <a:ext cx="1183835" cy="6905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2852738" y="3359150"/>
              <a:ext cx="1210249" cy="6842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143485" y="3190730"/>
              <a:ext cx="1107840" cy="6557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H="1">
              <a:off x="3080203" y="3220612"/>
              <a:ext cx="1015195" cy="5578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H="1">
              <a:off x="1652416" y="3103066"/>
              <a:ext cx="2183143" cy="11342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H="1">
              <a:off x="3303855" y="3396160"/>
              <a:ext cx="976707" cy="5132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2583303" y="2945549"/>
              <a:ext cx="1034683" cy="550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orma Livre 48"/>
            <p:cNvSpPr/>
            <p:nvPr/>
          </p:nvSpPr>
          <p:spPr>
            <a:xfrm>
              <a:off x="1614488" y="2995613"/>
              <a:ext cx="981075" cy="502443"/>
            </a:xfrm>
            <a:custGeom>
              <a:avLst/>
              <a:gdLst>
                <a:gd name="connsiteX0" fmla="*/ 807244 w 807244"/>
                <a:gd name="connsiteY0" fmla="*/ 481231 h 481231"/>
                <a:gd name="connsiteX1" fmla="*/ 783431 w 807244"/>
                <a:gd name="connsiteY1" fmla="*/ 474088 h 481231"/>
                <a:gd name="connsiteX2" fmla="*/ 762000 w 807244"/>
                <a:gd name="connsiteY2" fmla="*/ 471706 h 481231"/>
                <a:gd name="connsiteX3" fmla="*/ 745331 w 807244"/>
                <a:gd name="connsiteY3" fmla="*/ 469325 h 481231"/>
                <a:gd name="connsiteX4" fmla="*/ 731044 w 807244"/>
                <a:gd name="connsiteY4" fmla="*/ 462181 h 481231"/>
                <a:gd name="connsiteX5" fmla="*/ 714375 w 807244"/>
                <a:gd name="connsiteY5" fmla="*/ 455038 h 481231"/>
                <a:gd name="connsiteX6" fmla="*/ 697706 w 807244"/>
                <a:gd name="connsiteY6" fmla="*/ 445513 h 481231"/>
                <a:gd name="connsiteX7" fmla="*/ 683419 w 807244"/>
                <a:gd name="connsiteY7" fmla="*/ 438369 h 481231"/>
                <a:gd name="connsiteX8" fmla="*/ 676275 w 807244"/>
                <a:gd name="connsiteY8" fmla="*/ 421700 h 481231"/>
                <a:gd name="connsiteX9" fmla="*/ 669131 w 807244"/>
                <a:gd name="connsiteY9" fmla="*/ 412175 h 481231"/>
                <a:gd name="connsiteX10" fmla="*/ 661987 w 807244"/>
                <a:gd name="connsiteY10" fmla="*/ 397888 h 481231"/>
                <a:gd name="connsiteX11" fmla="*/ 657225 w 807244"/>
                <a:gd name="connsiteY11" fmla="*/ 388363 h 481231"/>
                <a:gd name="connsiteX12" fmla="*/ 654844 w 807244"/>
                <a:gd name="connsiteY12" fmla="*/ 381219 h 481231"/>
                <a:gd name="connsiteX13" fmla="*/ 642937 w 807244"/>
                <a:gd name="connsiteY13" fmla="*/ 364550 h 481231"/>
                <a:gd name="connsiteX14" fmla="*/ 640556 w 807244"/>
                <a:gd name="connsiteY14" fmla="*/ 357406 h 481231"/>
                <a:gd name="connsiteX15" fmla="*/ 635794 w 807244"/>
                <a:gd name="connsiteY15" fmla="*/ 350263 h 481231"/>
                <a:gd name="connsiteX16" fmla="*/ 631031 w 807244"/>
                <a:gd name="connsiteY16" fmla="*/ 326450 h 481231"/>
                <a:gd name="connsiteX17" fmla="*/ 626269 w 807244"/>
                <a:gd name="connsiteY17" fmla="*/ 319306 h 481231"/>
                <a:gd name="connsiteX18" fmla="*/ 619125 w 807244"/>
                <a:gd name="connsiteY18" fmla="*/ 305019 h 481231"/>
                <a:gd name="connsiteX19" fmla="*/ 611981 w 807244"/>
                <a:gd name="connsiteY19" fmla="*/ 300256 h 481231"/>
                <a:gd name="connsiteX20" fmla="*/ 600075 w 807244"/>
                <a:gd name="connsiteY20" fmla="*/ 288350 h 481231"/>
                <a:gd name="connsiteX21" fmla="*/ 592931 w 807244"/>
                <a:gd name="connsiteY21" fmla="*/ 281206 h 481231"/>
                <a:gd name="connsiteX22" fmla="*/ 576262 w 807244"/>
                <a:gd name="connsiteY22" fmla="*/ 274063 h 481231"/>
                <a:gd name="connsiteX23" fmla="*/ 559594 w 807244"/>
                <a:gd name="connsiteY23" fmla="*/ 264538 h 481231"/>
                <a:gd name="connsiteX24" fmla="*/ 538162 w 807244"/>
                <a:gd name="connsiteY24" fmla="*/ 259775 h 481231"/>
                <a:gd name="connsiteX25" fmla="*/ 531019 w 807244"/>
                <a:gd name="connsiteY25" fmla="*/ 255013 h 481231"/>
                <a:gd name="connsiteX26" fmla="*/ 495300 w 807244"/>
                <a:gd name="connsiteY26" fmla="*/ 250250 h 481231"/>
                <a:gd name="connsiteX27" fmla="*/ 445294 w 807244"/>
                <a:gd name="connsiteY27" fmla="*/ 245488 h 481231"/>
                <a:gd name="connsiteX28" fmla="*/ 426244 w 807244"/>
                <a:gd name="connsiteY28" fmla="*/ 240725 h 481231"/>
                <a:gd name="connsiteX29" fmla="*/ 407194 w 807244"/>
                <a:gd name="connsiteY29" fmla="*/ 238344 h 481231"/>
                <a:gd name="connsiteX30" fmla="*/ 381000 w 807244"/>
                <a:gd name="connsiteY30" fmla="*/ 231200 h 481231"/>
                <a:gd name="connsiteX31" fmla="*/ 350044 w 807244"/>
                <a:gd name="connsiteY31" fmla="*/ 228819 h 481231"/>
                <a:gd name="connsiteX32" fmla="*/ 333375 w 807244"/>
                <a:gd name="connsiteY32" fmla="*/ 224056 h 481231"/>
                <a:gd name="connsiteX33" fmla="*/ 309562 w 807244"/>
                <a:gd name="connsiteY33" fmla="*/ 219294 h 481231"/>
                <a:gd name="connsiteX34" fmla="*/ 285750 w 807244"/>
                <a:gd name="connsiteY34" fmla="*/ 212150 h 481231"/>
                <a:gd name="connsiteX35" fmla="*/ 278606 w 807244"/>
                <a:gd name="connsiteY35" fmla="*/ 207388 h 481231"/>
                <a:gd name="connsiteX36" fmla="*/ 269081 w 807244"/>
                <a:gd name="connsiteY36" fmla="*/ 205006 h 481231"/>
                <a:gd name="connsiteX37" fmla="*/ 252412 w 807244"/>
                <a:gd name="connsiteY37" fmla="*/ 200244 h 481231"/>
                <a:gd name="connsiteX38" fmla="*/ 240506 w 807244"/>
                <a:gd name="connsiteY38" fmla="*/ 188338 h 481231"/>
                <a:gd name="connsiteX39" fmla="*/ 226219 w 807244"/>
                <a:gd name="connsiteY39" fmla="*/ 174050 h 481231"/>
                <a:gd name="connsiteX40" fmla="*/ 221456 w 807244"/>
                <a:gd name="connsiteY40" fmla="*/ 166906 h 481231"/>
                <a:gd name="connsiteX41" fmla="*/ 200025 w 807244"/>
                <a:gd name="connsiteY41" fmla="*/ 152619 h 481231"/>
                <a:gd name="connsiteX42" fmla="*/ 192881 w 807244"/>
                <a:gd name="connsiteY42" fmla="*/ 147856 h 481231"/>
                <a:gd name="connsiteX43" fmla="*/ 180975 w 807244"/>
                <a:gd name="connsiteY43" fmla="*/ 135950 h 481231"/>
                <a:gd name="connsiteX44" fmla="*/ 166687 w 807244"/>
                <a:gd name="connsiteY44" fmla="*/ 121663 h 481231"/>
                <a:gd name="connsiteX45" fmla="*/ 152400 w 807244"/>
                <a:gd name="connsiteY45" fmla="*/ 112138 h 481231"/>
                <a:gd name="connsiteX46" fmla="*/ 142875 w 807244"/>
                <a:gd name="connsiteY46" fmla="*/ 107375 h 481231"/>
                <a:gd name="connsiteX47" fmla="*/ 126206 w 807244"/>
                <a:gd name="connsiteY47" fmla="*/ 100231 h 481231"/>
                <a:gd name="connsiteX48" fmla="*/ 121444 w 807244"/>
                <a:gd name="connsiteY48" fmla="*/ 93088 h 481231"/>
                <a:gd name="connsiteX49" fmla="*/ 119062 w 807244"/>
                <a:gd name="connsiteY49" fmla="*/ 85944 h 481231"/>
                <a:gd name="connsiteX50" fmla="*/ 111919 w 807244"/>
                <a:gd name="connsiteY50" fmla="*/ 83563 h 481231"/>
                <a:gd name="connsiteX51" fmla="*/ 109537 w 807244"/>
                <a:gd name="connsiteY51" fmla="*/ 74038 h 481231"/>
                <a:gd name="connsiteX52" fmla="*/ 95250 w 807244"/>
                <a:gd name="connsiteY52" fmla="*/ 62131 h 481231"/>
                <a:gd name="connsiteX53" fmla="*/ 80962 w 807244"/>
                <a:gd name="connsiteY53" fmla="*/ 57369 h 481231"/>
                <a:gd name="connsiteX54" fmla="*/ 69056 w 807244"/>
                <a:gd name="connsiteY54" fmla="*/ 43081 h 481231"/>
                <a:gd name="connsiteX55" fmla="*/ 61912 w 807244"/>
                <a:gd name="connsiteY55" fmla="*/ 28794 h 481231"/>
                <a:gd name="connsiteX56" fmla="*/ 52387 w 807244"/>
                <a:gd name="connsiteY56" fmla="*/ 26413 h 481231"/>
                <a:gd name="connsiteX57" fmla="*/ 45244 w 807244"/>
                <a:gd name="connsiteY57" fmla="*/ 16888 h 481231"/>
                <a:gd name="connsiteX58" fmla="*/ 38100 w 807244"/>
                <a:gd name="connsiteY58" fmla="*/ 14506 h 481231"/>
                <a:gd name="connsiteX59" fmla="*/ 21431 w 807244"/>
                <a:gd name="connsiteY59" fmla="*/ 4981 h 481231"/>
                <a:gd name="connsiteX60" fmla="*/ 0 w 807244"/>
                <a:gd name="connsiteY60" fmla="*/ 219 h 48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07244" h="481231">
                  <a:moveTo>
                    <a:pt x="807244" y="481231"/>
                  </a:moveTo>
                  <a:cubicBezTo>
                    <a:pt x="801680" y="479377"/>
                    <a:pt x="790115" y="475116"/>
                    <a:pt x="783431" y="474088"/>
                  </a:cubicBezTo>
                  <a:cubicBezTo>
                    <a:pt x="776327" y="472995"/>
                    <a:pt x="769132" y="472598"/>
                    <a:pt x="762000" y="471706"/>
                  </a:cubicBezTo>
                  <a:cubicBezTo>
                    <a:pt x="756431" y="471010"/>
                    <a:pt x="750887" y="470119"/>
                    <a:pt x="745331" y="469325"/>
                  </a:cubicBezTo>
                  <a:cubicBezTo>
                    <a:pt x="731605" y="460176"/>
                    <a:pt x="744843" y="468095"/>
                    <a:pt x="731044" y="462181"/>
                  </a:cubicBezTo>
                  <a:cubicBezTo>
                    <a:pt x="710464" y="453360"/>
                    <a:pt x="731116" y="460618"/>
                    <a:pt x="714375" y="455038"/>
                  </a:cubicBezTo>
                  <a:cubicBezTo>
                    <a:pt x="696969" y="443433"/>
                    <a:pt x="718855" y="457598"/>
                    <a:pt x="697706" y="445513"/>
                  </a:cubicBezTo>
                  <a:cubicBezTo>
                    <a:pt x="684779" y="438126"/>
                    <a:pt x="696518" y="442735"/>
                    <a:pt x="683419" y="438369"/>
                  </a:cubicBezTo>
                  <a:cubicBezTo>
                    <a:pt x="681104" y="431427"/>
                    <a:pt x="680476" y="428422"/>
                    <a:pt x="676275" y="421700"/>
                  </a:cubicBezTo>
                  <a:cubicBezTo>
                    <a:pt x="674172" y="418334"/>
                    <a:pt x="671512" y="415350"/>
                    <a:pt x="669131" y="412175"/>
                  </a:cubicBezTo>
                  <a:cubicBezTo>
                    <a:pt x="664765" y="399074"/>
                    <a:pt x="669374" y="410815"/>
                    <a:pt x="661987" y="397888"/>
                  </a:cubicBezTo>
                  <a:cubicBezTo>
                    <a:pt x="660226" y="394806"/>
                    <a:pt x="658623" y="391626"/>
                    <a:pt x="657225" y="388363"/>
                  </a:cubicBezTo>
                  <a:cubicBezTo>
                    <a:pt x="656236" y="386056"/>
                    <a:pt x="655967" y="383464"/>
                    <a:pt x="654844" y="381219"/>
                  </a:cubicBezTo>
                  <a:cubicBezTo>
                    <a:pt x="653104" y="377738"/>
                    <a:pt x="644554" y="366706"/>
                    <a:pt x="642937" y="364550"/>
                  </a:cubicBezTo>
                  <a:cubicBezTo>
                    <a:pt x="642143" y="362169"/>
                    <a:pt x="641678" y="359651"/>
                    <a:pt x="640556" y="357406"/>
                  </a:cubicBezTo>
                  <a:cubicBezTo>
                    <a:pt x="639276" y="354846"/>
                    <a:pt x="636636" y="352998"/>
                    <a:pt x="635794" y="350263"/>
                  </a:cubicBezTo>
                  <a:cubicBezTo>
                    <a:pt x="633413" y="342526"/>
                    <a:pt x="635521" y="333186"/>
                    <a:pt x="631031" y="326450"/>
                  </a:cubicBezTo>
                  <a:cubicBezTo>
                    <a:pt x="629444" y="324069"/>
                    <a:pt x="627549" y="321866"/>
                    <a:pt x="626269" y="319306"/>
                  </a:cubicBezTo>
                  <a:cubicBezTo>
                    <a:pt x="622397" y="311563"/>
                    <a:pt x="625946" y="311840"/>
                    <a:pt x="619125" y="305019"/>
                  </a:cubicBezTo>
                  <a:cubicBezTo>
                    <a:pt x="617101" y="302995"/>
                    <a:pt x="614362" y="301844"/>
                    <a:pt x="611981" y="300256"/>
                  </a:cubicBezTo>
                  <a:cubicBezTo>
                    <a:pt x="603251" y="287161"/>
                    <a:pt x="611981" y="298272"/>
                    <a:pt x="600075" y="288350"/>
                  </a:cubicBezTo>
                  <a:cubicBezTo>
                    <a:pt x="597488" y="286194"/>
                    <a:pt x="595671" y="283163"/>
                    <a:pt x="592931" y="281206"/>
                  </a:cubicBezTo>
                  <a:cubicBezTo>
                    <a:pt x="585032" y="275564"/>
                    <a:pt x="584036" y="277395"/>
                    <a:pt x="576262" y="274063"/>
                  </a:cubicBezTo>
                  <a:cubicBezTo>
                    <a:pt x="547057" y="261546"/>
                    <a:pt x="583492" y="276488"/>
                    <a:pt x="559594" y="264538"/>
                  </a:cubicBezTo>
                  <a:cubicBezTo>
                    <a:pt x="553729" y="261605"/>
                    <a:pt x="543656" y="260691"/>
                    <a:pt x="538162" y="259775"/>
                  </a:cubicBezTo>
                  <a:cubicBezTo>
                    <a:pt x="535781" y="258188"/>
                    <a:pt x="533734" y="255918"/>
                    <a:pt x="531019" y="255013"/>
                  </a:cubicBezTo>
                  <a:cubicBezTo>
                    <a:pt x="525670" y="253230"/>
                    <a:pt x="497670" y="250513"/>
                    <a:pt x="495300" y="250250"/>
                  </a:cubicBezTo>
                  <a:cubicBezTo>
                    <a:pt x="470524" y="244057"/>
                    <a:pt x="497871" y="250268"/>
                    <a:pt x="445294" y="245488"/>
                  </a:cubicBezTo>
                  <a:cubicBezTo>
                    <a:pt x="418647" y="243065"/>
                    <a:pt x="444840" y="244106"/>
                    <a:pt x="426244" y="240725"/>
                  </a:cubicBezTo>
                  <a:cubicBezTo>
                    <a:pt x="419948" y="239580"/>
                    <a:pt x="413544" y="239138"/>
                    <a:pt x="407194" y="238344"/>
                  </a:cubicBezTo>
                  <a:cubicBezTo>
                    <a:pt x="399404" y="235748"/>
                    <a:pt x="387978" y="231737"/>
                    <a:pt x="381000" y="231200"/>
                  </a:cubicBezTo>
                  <a:lnTo>
                    <a:pt x="350044" y="228819"/>
                  </a:lnTo>
                  <a:cubicBezTo>
                    <a:pt x="342554" y="226323"/>
                    <a:pt x="341738" y="225848"/>
                    <a:pt x="333375" y="224056"/>
                  </a:cubicBezTo>
                  <a:cubicBezTo>
                    <a:pt x="325460" y="222360"/>
                    <a:pt x="317241" y="221854"/>
                    <a:pt x="309562" y="219294"/>
                  </a:cubicBezTo>
                  <a:cubicBezTo>
                    <a:pt x="292170" y="213496"/>
                    <a:pt x="300145" y="215748"/>
                    <a:pt x="285750" y="212150"/>
                  </a:cubicBezTo>
                  <a:cubicBezTo>
                    <a:pt x="283369" y="210563"/>
                    <a:pt x="281236" y="208515"/>
                    <a:pt x="278606" y="207388"/>
                  </a:cubicBezTo>
                  <a:cubicBezTo>
                    <a:pt x="275598" y="206099"/>
                    <a:pt x="272228" y="205905"/>
                    <a:pt x="269081" y="205006"/>
                  </a:cubicBezTo>
                  <a:cubicBezTo>
                    <a:pt x="245208" y="198184"/>
                    <a:pt x="282136" y="207674"/>
                    <a:pt x="252412" y="200244"/>
                  </a:cubicBezTo>
                  <a:cubicBezTo>
                    <a:pt x="237694" y="190430"/>
                    <a:pt x="252050" y="201325"/>
                    <a:pt x="240506" y="188338"/>
                  </a:cubicBezTo>
                  <a:cubicBezTo>
                    <a:pt x="236031" y="183304"/>
                    <a:pt x="229955" y="179654"/>
                    <a:pt x="226219" y="174050"/>
                  </a:cubicBezTo>
                  <a:cubicBezTo>
                    <a:pt x="224631" y="171669"/>
                    <a:pt x="223610" y="168791"/>
                    <a:pt x="221456" y="166906"/>
                  </a:cubicBezTo>
                  <a:cubicBezTo>
                    <a:pt x="221444" y="166896"/>
                    <a:pt x="203603" y="155004"/>
                    <a:pt x="200025" y="152619"/>
                  </a:cubicBezTo>
                  <a:lnTo>
                    <a:pt x="192881" y="147856"/>
                  </a:lnTo>
                  <a:cubicBezTo>
                    <a:pt x="181592" y="125277"/>
                    <a:pt x="195308" y="147097"/>
                    <a:pt x="180975" y="135950"/>
                  </a:cubicBezTo>
                  <a:cubicBezTo>
                    <a:pt x="175658" y="131815"/>
                    <a:pt x="172291" y="125399"/>
                    <a:pt x="166687" y="121663"/>
                  </a:cubicBezTo>
                  <a:cubicBezTo>
                    <a:pt x="161925" y="118488"/>
                    <a:pt x="157519" y="114698"/>
                    <a:pt x="152400" y="112138"/>
                  </a:cubicBezTo>
                  <a:cubicBezTo>
                    <a:pt x="149225" y="110550"/>
                    <a:pt x="146138" y="108773"/>
                    <a:pt x="142875" y="107375"/>
                  </a:cubicBezTo>
                  <a:cubicBezTo>
                    <a:pt x="118348" y="96863"/>
                    <a:pt x="157796" y="116028"/>
                    <a:pt x="126206" y="100231"/>
                  </a:cubicBezTo>
                  <a:cubicBezTo>
                    <a:pt x="124619" y="97850"/>
                    <a:pt x="122724" y="95647"/>
                    <a:pt x="121444" y="93088"/>
                  </a:cubicBezTo>
                  <a:cubicBezTo>
                    <a:pt x="120321" y="90843"/>
                    <a:pt x="120837" y="87719"/>
                    <a:pt x="119062" y="85944"/>
                  </a:cubicBezTo>
                  <a:cubicBezTo>
                    <a:pt x="117287" y="84169"/>
                    <a:pt x="114300" y="84357"/>
                    <a:pt x="111919" y="83563"/>
                  </a:cubicBezTo>
                  <a:cubicBezTo>
                    <a:pt x="111125" y="80388"/>
                    <a:pt x="111161" y="76880"/>
                    <a:pt x="109537" y="74038"/>
                  </a:cubicBezTo>
                  <a:cubicBezTo>
                    <a:pt x="107628" y="70697"/>
                    <a:pt x="99028" y="63810"/>
                    <a:pt x="95250" y="62131"/>
                  </a:cubicBezTo>
                  <a:cubicBezTo>
                    <a:pt x="90662" y="60092"/>
                    <a:pt x="80962" y="57369"/>
                    <a:pt x="80962" y="57369"/>
                  </a:cubicBezTo>
                  <a:cubicBezTo>
                    <a:pt x="71840" y="51286"/>
                    <a:pt x="73890" y="54360"/>
                    <a:pt x="69056" y="43081"/>
                  </a:cubicBezTo>
                  <a:cubicBezTo>
                    <a:pt x="67154" y="38643"/>
                    <a:pt x="66489" y="31845"/>
                    <a:pt x="61912" y="28794"/>
                  </a:cubicBezTo>
                  <a:cubicBezTo>
                    <a:pt x="59189" y="26979"/>
                    <a:pt x="55562" y="27207"/>
                    <a:pt x="52387" y="26413"/>
                  </a:cubicBezTo>
                  <a:cubicBezTo>
                    <a:pt x="50006" y="23238"/>
                    <a:pt x="48293" y="19429"/>
                    <a:pt x="45244" y="16888"/>
                  </a:cubicBezTo>
                  <a:cubicBezTo>
                    <a:pt x="43316" y="15281"/>
                    <a:pt x="40060" y="16074"/>
                    <a:pt x="38100" y="14506"/>
                  </a:cubicBezTo>
                  <a:cubicBezTo>
                    <a:pt x="22917" y="2360"/>
                    <a:pt x="47705" y="10238"/>
                    <a:pt x="21431" y="4981"/>
                  </a:cubicBezTo>
                  <a:cubicBezTo>
                    <a:pt x="8356" y="-1556"/>
                    <a:pt x="15456" y="219"/>
                    <a:pt x="0" y="219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52"/>
            <p:cNvSpPr/>
            <p:nvPr/>
          </p:nvSpPr>
          <p:spPr>
            <a:xfrm rot="495821">
              <a:off x="2450989" y="2957598"/>
              <a:ext cx="492143" cy="288925"/>
            </a:xfrm>
            <a:custGeom>
              <a:avLst/>
              <a:gdLst>
                <a:gd name="connsiteX0" fmla="*/ 0 w 492143"/>
                <a:gd name="connsiteY0" fmla="*/ 288925 h 288925"/>
                <a:gd name="connsiteX1" fmla="*/ 12700 w 492143"/>
                <a:gd name="connsiteY1" fmla="*/ 269875 h 288925"/>
                <a:gd name="connsiteX2" fmla="*/ 15875 w 492143"/>
                <a:gd name="connsiteY2" fmla="*/ 260350 h 288925"/>
                <a:gd name="connsiteX3" fmla="*/ 25400 w 492143"/>
                <a:gd name="connsiteY3" fmla="*/ 250825 h 288925"/>
                <a:gd name="connsiteX4" fmla="*/ 38100 w 492143"/>
                <a:gd name="connsiteY4" fmla="*/ 228600 h 288925"/>
                <a:gd name="connsiteX5" fmla="*/ 47625 w 492143"/>
                <a:gd name="connsiteY5" fmla="*/ 222250 h 288925"/>
                <a:gd name="connsiteX6" fmla="*/ 69850 w 492143"/>
                <a:gd name="connsiteY6" fmla="*/ 209550 h 288925"/>
                <a:gd name="connsiteX7" fmla="*/ 107950 w 492143"/>
                <a:gd name="connsiteY7" fmla="*/ 177800 h 288925"/>
                <a:gd name="connsiteX8" fmla="*/ 120650 w 492143"/>
                <a:gd name="connsiteY8" fmla="*/ 158750 h 288925"/>
                <a:gd name="connsiteX9" fmla="*/ 127000 w 492143"/>
                <a:gd name="connsiteY9" fmla="*/ 149225 h 288925"/>
                <a:gd name="connsiteX10" fmla="*/ 133350 w 492143"/>
                <a:gd name="connsiteY10" fmla="*/ 130175 h 288925"/>
                <a:gd name="connsiteX11" fmla="*/ 139700 w 492143"/>
                <a:gd name="connsiteY11" fmla="*/ 107950 h 288925"/>
                <a:gd name="connsiteX12" fmla="*/ 152400 w 492143"/>
                <a:gd name="connsiteY12" fmla="*/ 88900 h 288925"/>
                <a:gd name="connsiteX13" fmla="*/ 155575 w 492143"/>
                <a:gd name="connsiteY13" fmla="*/ 79375 h 288925"/>
                <a:gd name="connsiteX14" fmla="*/ 171450 w 492143"/>
                <a:gd name="connsiteY14" fmla="*/ 60325 h 288925"/>
                <a:gd name="connsiteX15" fmla="*/ 177800 w 492143"/>
                <a:gd name="connsiteY15" fmla="*/ 41275 h 288925"/>
                <a:gd name="connsiteX16" fmla="*/ 193675 w 492143"/>
                <a:gd name="connsiteY16" fmla="*/ 12700 h 288925"/>
                <a:gd name="connsiteX17" fmla="*/ 203200 w 492143"/>
                <a:gd name="connsiteY17" fmla="*/ 3175 h 288925"/>
                <a:gd name="connsiteX18" fmla="*/ 212725 w 492143"/>
                <a:gd name="connsiteY18" fmla="*/ 0 h 288925"/>
                <a:gd name="connsiteX19" fmla="*/ 231775 w 492143"/>
                <a:gd name="connsiteY19" fmla="*/ 6350 h 288925"/>
                <a:gd name="connsiteX20" fmla="*/ 244475 w 492143"/>
                <a:gd name="connsiteY20" fmla="*/ 9525 h 288925"/>
                <a:gd name="connsiteX21" fmla="*/ 257175 w 492143"/>
                <a:gd name="connsiteY21" fmla="*/ 15875 h 288925"/>
                <a:gd name="connsiteX22" fmla="*/ 266700 w 492143"/>
                <a:gd name="connsiteY22" fmla="*/ 19050 h 288925"/>
                <a:gd name="connsiteX23" fmla="*/ 279400 w 492143"/>
                <a:gd name="connsiteY23" fmla="*/ 28575 h 288925"/>
                <a:gd name="connsiteX24" fmla="*/ 292100 w 492143"/>
                <a:gd name="connsiteY24" fmla="*/ 34925 h 288925"/>
                <a:gd name="connsiteX25" fmla="*/ 307975 w 492143"/>
                <a:gd name="connsiteY25" fmla="*/ 53975 h 288925"/>
                <a:gd name="connsiteX26" fmla="*/ 314325 w 492143"/>
                <a:gd name="connsiteY26" fmla="*/ 73025 h 288925"/>
                <a:gd name="connsiteX27" fmla="*/ 346075 w 492143"/>
                <a:gd name="connsiteY27" fmla="*/ 111125 h 288925"/>
                <a:gd name="connsiteX28" fmla="*/ 365125 w 492143"/>
                <a:gd name="connsiteY28" fmla="*/ 117475 h 288925"/>
                <a:gd name="connsiteX29" fmla="*/ 393700 w 492143"/>
                <a:gd name="connsiteY29" fmla="*/ 123825 h 288925"/>
                <a:gd name="connsiteX30" fmla="*/ 412750 w 492143"/>
                <a:gd name="connsiteY30" fmla="*/ 136525 h 288925"/>
                <a:gd name="connsiteX31" fmla="*/ 419100 w 492143"/>
                <a:gd name="connsiteY31" fmla="*/ 146050 h 288925"/>
                <a:gd name="connsiteX32" fmla="*/ 428625 w 492143"/>
                <a:gd name="connsiteY32" fmla="*/ 149225 h 288925"/>
                <a:gd name="connsiteX33" fmla="*/ 441325 w 492143"/>
                <a:gd name="connsiteY33" fmla="*/ 155575 h 288925"/>
                <a:gd name="connsiteX34" fmla="*/ 460375 w 492143"/>
                <a:gd name="connsiteY34" fmla="*/ 168275 h 288925"/>
                <a:gd name="connsiteX35" fmla="*/ 469900 w 492143"/>
                <a:gd name="connsiteY35" fmla="*/ 177800 h 288925"/>
                <a:gd name="connsiteX36" fmla="*/ 479425 w 492143"/>
                <a:gd name="connsiteY36" fmla="*/ 184150 h 288925"/>
                <a:gd name="connsiteX37" fmla="*/ 482600 w 492143"/>
                <a:gd name="connsiteY37" fmla="*/ 193675 h 288925"/>
                <a:gd name="connsiteX38" fmla="*/ 492125 w 492143"/>
                <a:gd name="connsiteY38" fmla="*/ 20320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2143" h="288925">
                  <a:moveTo>
                    <a:pt x="0" y="288925"/>
                  </a:moveTo>
                  <a:cubicBezTo>
                    <a:pt x="4233" y="282575"/>
                    <a:pt x="8994" y="276546"/>
                    <a:pt x="12700" y="269875"/>
                  </a:cubicBezTo>
                  <a:cubicBezTo>
                    <a:pt x="14325" y="266949"/>
                    <a:pt x="14019" y="263135"/>
                    <a:pt x="15875" y="260350"/>
                  </a:cubicBezTo>
                  <a:cubicBezTo>
                    <a:pt x="18366" y="256614"/>
                    <a:pt x="22790" y="254479"/>
                    <a:pt x="25400" y="250825"/>
                  </a:cubicBezTo>
                  <a:cubicBezTo>
                    <a:pt x="31626" y="242109"/>
                    <a:pt x="30601" y="236099"/>
                    <a:pt x="38100" y="228600"/>
                  </a:cubicBezTo>
                  <a:cubicBezTo>
                    <a:pt x="40798" y="225902"/>
                    <a:pt x="44694" y="224693"/>
                    <a:pt x="47625" y="222250"/>
                  </a:cubicBezTo>
                  <a:cubicBezTo>
                    <a:pt x="63839" y="208739"/>
                    <a:pt x="49292" y="214689"/>
                    <a:pt x="69850" y="209550"/>
                  </a:cubicBezTo>
                  <a:cubicBezTo>
                    <a:pt x="83907" y="200179"/>
                    <a:pt x="98171" y="192468"/>
                    <a:pt x="107950" y="177800"/>
                  </a:cubicBezTo>
                  <a:lnTo>
                    <a:pt x="120650" y="158750"/>
                  </a:lnTo>
                  <a:cubicBezTo>
                    <a:pt x="122767" y="155575"/>
                    <a:pt x="125793" y="152845"/>
                    <a:pt x="127000" y="149225"/>
                  </a:cubicBezTo>
                  <a:cubicBezTo>
                    <a:pt x="129117" y="142875"/>
                    <a:pt x="131727" y="136669"/>
                    <a:pt x="133350" y="130175"/>
                  </a:cubicBezTo>
                  <a:cubicBezTo>
                    <a:pt x="134097" y="127186"/>
                    <a:pt x="137630" y="111677"/>
                    <a:pt x="139700" y="107950"/>
                  </a:cubicBezTo>
                  <a:cubicBezTo>
                    <a:pt x="143406" y="101279"/>
                    <a:pt x="149987" y="96140"/>
                    <a:pt x="152400" y="88900"/>
                  </a:cubicBezTo>
                  <a:cubicBezTo>
                    <a:pt x="153458" y="85725"/>
                    <a:pt x="154078" y="82368"/>
                    <a:pt x="155575" y="79375"/>
                  </a:cubicBezTo>
                  <a:cubicBezTo>
                    <a:pt x="159995" y="70534"/>
                    <a:pt x="164428" y="67347"/>
                    <a:pt x="171450" y="60325"/>
                  </a:cubicBezTo>
                  <a:lnTo>
                    <a:pt x="177800" y="41275"/>
                  </a:lnTo>
                  <a:cubicBezTo>
                    <a:pt x="181793" y="29297"/>
                    <a:pt x="182758" y="23617"/>
                    <a:pt x="193675" y="12700"/>
                  </a:cubicBezTo>
                  <a:cubicBezTo>
                    <a:pt x="196850" y="9525"/>
                    <a:pt x="199464" y="5666"/>
                    <a:pt x="203200" y="3175"/>
                  </a:cubicBezTo>
                  <a:cubicBezTo>
                    <a:pt x="205985" y="1319"/>
                    <a:pt x="209550" y="1058"/>
                    <a:pt x="212725" y="0"/>
                  </a:cubicBezTo>
                  <a:cubicBezTo>
                    <a:pt x="219075" y="2117"/>
                    <a:pt x="225281" y="4727"/>
                    <a:pt x="231775" y="6350"/>
                  </a:cubicBezTo>
                  <a:cubicBezTo>
                    <a:pt x="236008" y="7408"/>
                    <a:pt x="240389" y="7993"/>
                    <a:pt x="244475" y="9525"/>
                  </a:cubicBezTo>
                  <a:cubicBezTo>
                    <a:pt x="248907" y="11187"/>
                    <a:pt x="252825" y="14011"/>
                    <a:pt x="257175" y="15875"/>
                  </a:cubicBezTo>
                  <a:cubicBezTo>
                    <a:pt x="260251" y="17193"/>
                    <a:pt x="263525" y="17992"/>
                    <a:pt x="266700" y="19050"/>
                  </a:cubicBezTo>
                  <a:cubicBezTo>
                    <a:pt x="270933" y="22225"/>
                    <a:pt x="274913" y="25770"/>
                    <a:pt x="279400" y="28575"/>
                  </a:cubicBezTo>
                  <a:cubicBezTo>
                    <a:pt x="283414" y="31083"/>
                    <a:pt x="288753" y="31578"/>
                    <a:pt x="292100" y="34925"/>
                  </a:cubicBezTo>
                  <a:cubicBezTo>
                    <a:pt x="324326" y="67151"/>
                    <a:pt x="275026" y="32009"/>
                    <a:pt x="307975" y="53975"/>
                  </a:cubicBezTo>
                  <a:cubicBezTo>
                    <a:pt x="310092" y="60325"/>
                    <a:pt x="310612" y="67456"/>
                    <a:pt x="314325" y="73025"/>
                  </a:cubicBezTo>
                  <a:cubicBezTo>
                    <a:pt x="320135" y="81739"/>
                    <a:pt x="335598" y="107633"/>
                    <a:pt x="346075" y="111125"/>
                  </a:cubicBezTo>
                  <a:cubicBezTo>
                    <a:pt x="352425" y="113242"/>
                    <a:pt x="358523" y="116375"/>
                    <a:pt x="365125" y="117475"/>
                  </a:cubicBezTo>
                  <a:cubicBezTo>
                    <a:pt x="370294" y="118336"/>
                    <a:pt x="387000" y="120103"/>
                    <a:pt x="393700" y="123825"/>
                  </a:cubicBezTo>
                  <a:cubicBezTo>
                    <a:pt x="400371" y="127531"/>
                    <a:pt x="412750" y="136525"/>
                    <a:pt x="412750" y="136525"/>
                  </a:cubicBezTo>
                  <a:cubicBezTo>
                    <a:pt x="414867" y="139700"/>
                    <a:pt x="416120" y="143666"/>
                    <a:pt x="419100" y="146050"/>
                  </a:cubicBezTo>
                  <a:cubicBezTo>
                    <a:pt x="421713" y="148141"/>
                    <a:pt x="425549" y="147907"/>
                    <a:pt x="428625" y="149225"/>
                  </a:cubicBezTo>
                  <a:cubicBezTo>
                    <a:pt x="432975" y="151089"/>
                    <a:pt x="437474" y="152824"/>
                    <a:pt x="441325" y="155575"/>
                  </a:cubicBezTo>
                  <a:cubicBezTo>
                    <a:pt x="462135" y="170439"/>
                    <a:pt x="439943" y="161464"/>
                    <a:pt x="460375" y="168275"/>
                  </a:cubicBezTo>
                  <a:cubicBezTo>
                    <a:pt x="463550" y="171450"/>
                    <a:pt x="466451" y="174925"/>
                    <a:pt x="469900" y="177800"/>
                  </a:cubicBezTo>
                  <a:cubicBezTo>
                    <a:pt x="472831" y="180243"/>
                    <a:pt x="477041" y="181170"/>
                    <a:pt x="479425" y="184150"/>
                  </a:cubicBezTo>
                  <a:cubicBezTo>
                    <a:pt x="481516" y="186763"/>
                    <a:pt x="480509" y="191062"/>
                    <a:pt x="482600" y="193675"/>
                  </a:cubicBezTo>
                  <a:cubicBezTo>
                    <a:pt x="493006" y="206682"/>
                    <a:pt x="492125" y="194526"/>
                    <a:pt x="492125" y="20320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 53"/>
            <p:cNvSpPr/>
            <p:nvPr/>
          </p:nvSpPr>
          <p:spPr>
            <a:xfrm rot="495821">
              <a:off x="1847167" y="2783498"/>
              <a:ext cx="492143" cy="288925"/>
            </a:xfrm>
            <a:custGeom>
              <a:avLst/>
              <a:gdLst>
                <a:gd name="connsiteX0" fmla="*/ 0 w 492143"/>
                <a:gd name="connsiteY0" fmla="*/ 288925 h 288925"/>
                <a:gd name="connsiteX1" fmla="*/ 12700 w 492143"/>
                <a:gd name="connsiteY1" fmla="*/ 269875 h 288925"/>
                <a:gd name="connsiteX2" fmla="*/ 15875 w 492143"/>
                <a:gd name="connsiteY2" fmla="*/ 260350 h 288925"/>
                <a:gd name="connsiteX3" fmla="*/ 25400 w 492143"/>
                <a:gd name="connsiteY3" fmla="*/ 250825 h 288925"/>
                <a:gd name="connsiteX4" fmla="*/ 38100 w 492143"/>
                <a:gd name="connsiteY4" fmla="*/ 228600 h 288925"/>
                <a:gd name="connsiteX5" fmla="*/ 47625 w 492143"/>
                <a:gd name="connsiteY5" fmla="*/ 222250 h 288925"/>
                <a:gd name="connsiteX6" fmla="*/ 69850 w 492143"/>
                <a:gd name="connsiteY6" fmla="*/ 209550 h 288925"/>
                <a:gd name="connsiteX7" fmla="*/ 107950 w 492143"/>
                <a:gd name="connsiteY7" fmla="*/ 177800 h 288925"/>
                <a:gd name="connsiteX8" fmla="*/ 120650 w 492143"/>
                <a:gd name="connsiteY8" fmla="*/ 158750 h 288925"/>
                <a:gd name="connsiteX9" fmla="*/ 127000 w 492143"/>
                <a:gd name="connsiteY9" fmla="*/ 149225 h 288925"/>
                <a:gd name="connsiteX10" fmla="*/ 133350 w 492143"/>
                <a:gd name="connsiteY10" fmla="*/ 130175 h 288925"/>
                <a:gd name="connsiteX11" fmla="*/ 139700 w 492143"/>
                <a:gd name="connsiteY11" fmla="*/ 107950 h 288925"/>
                <a:gd name="connsiteX12" fmla="*/ 152400 w 492143"/>
                <a:gd name="connsiteY12" fmla="*/ 88900 h 288925"/>
                <a:gd name="connsiteX13" fmla="*/ 155575 w 492143"/>
                <a:gd name="connsiteY13" fmla="*/ 79375 h 288925"/>
                <a:gd name="connsiteX14" fmla="*/ 171450 w 492143"/>
                <a:gd name="connsiteY14" fmla="*/ 60325 h 288925"/>
                <a:gd name="connsiteX15" fmla="*/ 177800 w 492143"/>
                <a:gd name="connsiteY15" fmla="*/ 41275 h 288925"/>
                <a:gd name="connsiteX16" fmla="*/ 193675 w 492143"/>
                <a:gd name="connsiteY16" fmla="*/ 12700 h 288925"/>
                <a:gd name="connsiteX17" fmla="*/ 203200 w 492143"/>
                <a:gd name="connsiteY17" fmla="*/ 3175 h 288925"/>
                <a:gd name="connsiteX18" fmla="*/ 212725 w 492143"/>
                <a:gd name="connsiteY18" fmla="*/ 0 h 288925"/>
                <a:gd name="connsiteX19" fmla="*/ 231775 w 492143"/>
                <a:gd name="connsiteY19" fmla="*/ 6350 h 288925"/>
                <a:gd name="connsiteX20" fmla="*/ 244475 w 492143"/>
                <a:gd name="connsiteY20" fmla="*/ 9525 h 288925"/>
                <a:gd name="connsiteX21" fmla="*/ 257175 w 492143"/>
                <a:gd name="connsiteY21" fmla="*/ 15875 h 288925"/>
                <a:gd name="connsiteX22" fmla="*/ 266700 w 492143"/>
                <a:gd name="connsiteY22" fmla="*/ 19050 h 288925"/>
                <a:gd name="connsiteX23" fmla="*/ 279400 w 492143"/>
                <a:gd name="connsiteY23" fmla="*/ 28575 h 288925"/>
                <a:gd name="connsiteX24" fmla="*/ 292100 w 492143"/>
                <a:gd name="connsiteY24" fmla="*/ 34925 h 288925"/>
                <a:gd name="connsiteX25" fmla="*/ 307975 w 492143"/>
                <a:gd name="connsiteY25" fmla="*/ 53975 h 288925"/>
                <a:gd name="connsiteX26" fmla="*/ 314325 w 492143"/>
                <a:gd name="connsiteY26" fmla="*/ 73025 h 288925"/>
                <a:gd name="connsiteX27" fmla="*/ 346075 w 492143"/>
                <a:gd name="connsiteY27" fmla="*/ 111125 h 288925"/>
                <a:gd name="connsiteX28" fmla="*/ 365125 w 492143"/>
                <a:gd name="connsiteY28" fmla="*/ 117475 h 288925"/>
                <a:gd name="connsiteX29" fmla="*/ 393700 w 492143"/>
                <a:gd name="connsiteY29" fmla="*/ 123825 h 288925"/>
                <a:gd name="connsiteX30" fmla="*/ 412750 w 492143"/>
                <a:gd name="connsiteY30" fmla="*/ 136525 h 288925"/>
                <a:gd name="connsiteX31" fmla="*/ 419100 w 492143"/>
                <a:gd name="connsiteY31" fmla="*/ 146050 h 288925"/>
                <a:gd name="connsiteX32" fmla="*/ 428625 w 492143"/>
                <a:gd name="connsiteY32" fmla="*/ 149225 h 288925"/>
                <a:gd name="connsiteX33" fmla="*/ 441325 w 492143"/>
                <a:gd name="connsiteY33" fmla="*/ 155575 h 288925"/>
                <a:gd name="connsiteX34" fmla="*/ 460375 w 492143"/>
                <a:gd name="connsiteY34" fmla="*/ 168275 h 288925"/>
                <a:gd name="connsiteX35" fmla="*/ 469900 w 492143"/>
                <a:gd name="connsiteY35" fmla="*/ 177800 h 288925"/>
                <a:gd name="connsiteX36" fmla="*/ 479425 w 492143"/>
                <a:gd name="connsiteY36" fmla="*/ 184150 h 288925"/>
                <a:gd name="connsiteX37" fmla="*/ 482600 w 492143"/>
                <a:gd name="connsiteY37" fmla="*/ 193675 h 288925"/>
                <a:gd name="connsiteX38" fmla="*/ 492125 w 492143"/>
                <a:gd name="connsiteY38" fmla="*/ 20320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2143" h="288925">
                  <a:moveTo>
                    <a:pt x="0" y="288925"/>
                  </a:moveTo>
                  <a:cubicBezTo>
                    <a:pt x="4233" y="282575"/>
                    <a:pt x="8994" y="276546"/>
                    <a:pt x="12700" y="269875"/>
                  </a:cubicBezTo>
                  <a:cubicBezTo>
                    <a:pt x="14325" y="266949"/>
                    <a:pt x="14019" y="263135"/>
                    <a:pt x="15875" y="260350"/>
                  </a:cubicBezTo>
                  <a:cubicBezTo>
                    <a:pt x="18366" y="256614"/>
                    <a:pt x="22790" y="254479"/>
                    <a:pt x="25400" y="250825"/>
                  </a:cubicBezTo>
                  <a:cubicBezTo>
                    <a:pt x="31626" y="242109"/>
                    <a:pt x="30601" y="236099"/>
                    <a:pt x="38100" y="228600"/>
                  </a:cubicBezTo>
                  <a:cubicBezTo>
                    <a:pt x="40798" y="225902"/>
                    <a:pt x="44694" y="224693"/>
                    <a:pt x="47625" y="222250"/>
                  </a:cubicBezTo>
                  <a:cubicBezTo>
                    <a:pt x="63839" y="208739"/>
                    <a:pt x="49292" y="214689"/>
                    <a:pt x="69850" y="209550"/>
                  </a:cubicBezTo>
                  <a:cubicBezTo>
                    <a:pt x="83907" y="200179"/>
                    <a:pt x="98171" y="192468"/>
                    <a:pt x="107950" y="177800"/>
                  </a:cubicBezTo>
                  <a:lnTo>
                    <a:pt x="120650" y="158750"/>
                  </a:lnTo>
                  <a:cubicBezTo>
                    <a:pt x="122767" y="155575"/>
                    <a:pt x="125793" y="152845"/>
                    <a:pt x="127000" y="149225"/>
                  </a:cubicBezTo>
                  <a:cubicBezTo>
                    <a:pt x="129117" y="142875"/>
                    <a:pt x="131727" y="136669"/>
                    <a:pt x="133350" y="130175"/>
                  </a:cubicBezTo>
                  <a:cubicBezTo>
                    <a:pt x="134097" y="127186"/>
                    <a:pt x="137630" y="111677"/>
                    <a:pt x="139700" y="107950"/>
                  </a:cubicBezTo>
                  <a:cubicBezTo>
                    <a:pt x="143406" y="101279"/>
                    <a:pt x="149987" y="96140"/>
                    <a:pt x="152400" y="88900"/>
                  </a:cubicBezTo>
                  <a:cubicBezTo>
                    <a:pt x="153458" y="85725"/>
                    <a:pt x="154078" y="82368"/>
                    <a:pt x="155575" y="79375"/>
                  </a:cubicBezTo>
                  <a:cubicBezTo>
                    <a:pt x="159995" y="70534"/>
                    <a:pt x="164428" y="67347"/>
                    <a:pt x="171450" y="60325"/>
                  </a:cubicBezTo>
                  <a:lnTo>
                    <a:pt x="177800" y="41275"/>
                  </a:lnTo>
                  <a:cubicBezTo>
                    <a:pt x="181793" y="29297"/>
                    <a:pt x="182758" y="23617"/>
                    <a:pt x="193675" y="12700"/>
                  </a:cubicBezTo>
                  <a:cubicBezTo>
                    <a:pt x="196850" y="9525"/>
                    <a:pt x="199464" y="5666"/>
                    <a:pt x="203200" y="3175"/>
                  </a:cubicBezTo>
                  <a:cubicBezTo>
                    <a:pt x="205985" y="1319"/>
                    <a:pt x="209550" y="1058"/>
                    <a:pt x="212725" y="0"/>
                  </a:cubicBezTo>
                  <a:cubicBezTo>
                    <a:pt x="219075" y="2117"/>
                    <a:pt x="225281" y="4727"/>
                    <a:pt x="231775" y="6350"/>
                  </a:cubicBezTo>
                  <a:cubicBezTo>
                    <a:pt x="236008" y="7408"/>
                    <a:pt x="240389" y="7993"/>
                    <a:pt x="244475" y="9525"/>
                  </a:cubicBezTo>
                  <a:cubicBezTo>
                    <a:pt x="248907" y="11187"/>
                    <a:pt x="252825" y="14011"/>
                    <a:pt x="257175" y="15875"/>
                  </a:cubicBezTo>
                  <a:cubicBezTo>
                    <a:pt x="260251" y="17193"/>
                    <a:pt x="263525" y="17992"/>
                    <a:pt x="266700" y="19050"/>
                  </a:cubicBezTo>
                  <a:cubicBezTo>
                    <a:pt x="270933" y="22225"/>
                    <a:pt x="274913" y="25770"/>
                    <a:pt x="279400" y="28575"/>
                  </a:cubicBezTo>
                  <a:cubicBezTo>
                    <a:pt x="283414" y="31083"/>
                    <a:pt x="288753" y="31578"/>
                    <a:pt x="292100" y="34925"/>
                  </a:cubicBezTo>
                  <a:cubicBezTo>
                    <a:pt x="324326" y="67151"/>
                    <a:pt x="275026" y="32009"/>
                    <a:pt x="307975" y="53975"/>
                  </a:cubicBezTo>
                  <a:cubicBezTo>
                    <a:pt x="310092" y="60325"/>
                    <a:pt x="310612" y="67456"/>
                    <a:pt x="314325" y="73025"/>
                  </a:cubicBezTo>
                  <a:cubicBezTo>
                    <a:pt x="320135" y="81739"/>
                    <a:pt x="335598" y="107633"/>
                    <a:pt x="346075" y="111125"/>
                  </a:cubicBezTo>
                  <a:cubicBezTo>
                    <a:pt x="352425" y="113242"/>
                    <a:pt x="358523" y="116375"/>
                    <a:pt x="365125" y="117475"/>
                  </a:cubicBezTo>
                  <a:cubicBezTo>
                    <a:pt x="370294" y="118336"/>
                    <a:pt x="387000" y="120103"/>
                    <a:pt x="393700" y="123825"/>
                  </a:cubicBezTo>
                  <a:cubicBezTo>
                    <a:pt x="400371" y="127531"/>
                    <a:pt x="412750" y="136525"/>
                    <a:pt x="412750" y="136525"/>
                  </a:cubicBezTo>
                  <a:cubicBezTo>
                    <a:pt x="414867" y="139700"/>
                    <a:pt x="416120" y="143666"/>
                    <a:pt x="419100" y="146050"/>
                  </a:cubicBezTo>
                  <a:cubicBezTo>
                    <a:pt x="421713" y="148141"/>
                    <a:pt x="425549" y="147907"/>
                    <a:pt x="428625" y="149225"/>
                  </a:cubicBezTo>
                  <a:cubicBezTo>
                    <a:pt x="432975" y="151089"/>
                    <a:pt x="437474" y="152824"/>
                    <a:pt x="441325" y="155575"/>
                  </a:cubicBezTo>
                  <a:cubicBezTo>
                    <a:pt x="462135" y="170439"/>
                    <a:pt x="439943" y="161464"/>
                    <a:pt x="460375" y="168275"/>
                  </a:cubicBezTo>
                  <a:cubicBezTo>
                    <a:pt x="463550" y="171450"/>
                    <a:pt x="466451" y="174925"/>
                    <a:pt x="469900" y="177800"/>
                  </a:cubicBezTo>
                  <a:cubicBezTo>
                    <a:pt x="472831" y="180243"/>
                    <a:pt x="477041" y="181170"/>
                    <a:pt x="479425" y="184150"/>
                  </a:cubicBezTo>
                  <a:cubicBezTo>
                    <a:pt x="481516" y="186763"/>
                    <a:pt x="480509" y="191062"/>
                    <a:pt x="482600" y="193675"/>
                  </a:cubicBezTo>
                  <a:cubicBezTo>
                    <a:pt x="493006" y="206682"/>
                    <a:pt x="492125" y="194526"/>
                    <a:pt x="492125" y="20320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 rot="495821">
              <a:off x="1476768" y="3487750"/>
              <a:ext cx="492143" cy="288925"/>
            </a:xfrm>
            <a:custGeom>
              <a:avLst/>
              <a:gdLst>
                <a:gd name="connsiteX0" fmla="*/ 0 w 492143"/>
                <a:gd name="connsiteY0" fmla="*/ 288925 h 288925"/>
                <a:gd name="connsiteX1" fmla="*/ 12700 w 492143"/>
                <a:gd name="connsiteY1" fmla="*/ 269875 h 288925"/>
                <a:gd name="connsiteX2" fmla="*/ 15875 w 492143"/>
                <a:gd name="connsiteY2" fmla="*/ 260350 h 288925"/>
                <a:gd name="connsiteX3" fmla="*/ 25400 w 492143"/>
                <a:gd name="connsiteY3" fmla="*/ 250825 h 288925"/>
                <a:gd name="connsiteX4" fmla="*/ 38100 w 492143"/>
                <a:gd name="connsiteY4" fmla="*/ 228600 h 288925"/>
                <a:gd name="connsiteX5" fmla="*/ 47625 w 492143"/>
                <a:gd name="connsiteY5" fmla="*/ 222250 h 288925"/>
                <a:gd name="connsiteX6" fmla="*/ 69850 w 492143"/>
                <a:gd name="connsiteY6" fmla="*/ 209550 h 288925"/>
                <a:gd name="connsiteX7" fmla="*/ 107950 w 492143"/>
                <a:gd name="connsiteY7" fmla="*/ 177800 h 288925"/>
                <a:gd name="connsiteX8" fmla="*/ 120650 w 492143"/>
                <a:gd name="connsiteY8" fmla="*/ 158750 h 288925"/>
                <a:gd name="connsiteX9" fmla="*/ 127000 w 492143"/>
                <a:gd name="connsiteY9" fmla="*/ 149225 h 288925"/>
                <a:gd name="connsiteX10" fmla="*/ 133350 w 492143"/>
                <a:gd name="connsiteY10" fmla="*/ 130175 h 288925"/>
                <a:gd name="connsiteX11" fmla="*/ 139700 w 492143"/>
                <a:gd name="connsiteY11" fmla="*/ 107950 h 288925"/>
                <a:gd name="connsiteX12" fmla="*/ 152400 w 492143"/>
                <a:gd name="connsiteY12" fmla="*/ 88900 h 288925"/>
                <a:gd name="connsiteX13" fmla="*/ 155575 w 492143"/>
                <a:gd name="connsiteY13" fmla="*/ 79375 h 288925"/>
                <a:gd name="connsiteX14" fmla="*/ 171450 w 492143"/>
                <a:gd name="connsiteY14" fmla="*/ 60325 h 288925"/>
                <a:gd name="connsiteX15" fmla="*/ 177800 w 492143"/>
                <a:gd name="connsiteY15" fmla="*/ 41275 h 288925"/>
                <a:gd name="connsiteX16" fmla="*/ 193675 w 492143"/>
                <a:gd name="connsiteY16" fmla="*/ 12700 h 288925"/>
                <a:gd name="connsiteX17" fmla="*/ 203200 w 492143"/>
                <a:gd name="connsiteY17" fmla="*/ 3175 h 288925"/>
                <a:gd name="connsiteX18" fmla="*/ 212725 w 492143"/>
                <a:gd name="connsiteY18" fmla="*/ 0 h 288925"/>
                <a:gd name="connsiteX19" fmla="*/ 231775 w 492143"/>
                <a:gd name="connsiteY19" fmla="*/ 6350 h 288925"/>
                <a:gd name="connsiteX20" fmla="*/ 244475 w 492143"/>
                <a:gd name="connsiteY20" fmla="*/ 9525 h 288925"/>
                <a:gd name="connsiteX21" fmla="*/ 257175 w 492143"/>
                <a:gd name="connsiteY21" fmla="*/ 15875 h 288925"/>
                <a:gd name="connsiteX22" fmla="*/ 266700 w 492143"/>
                <a:gd name="connsiteY22" fmla="*/ 19050 h 288925"/>
                <a:gd name="connsiteX23" fmla="*/ 279400 w 492143"/>
                <a:gd name="connsiteY23" fmla="*/ 28575 h 288925"/>
                <a:gd name="connsiteX24" fmla="*/ 292100 w 492143"/>
                <a:gd name="connsiteY24" fmla="*/ 34925 h 288925"/>
                <a:gd name="connsiteX25" fmla="*/ 307975 w 492143"/>
                <a:gd name="connsiteY25" fmla="*/ 53975 h 288925"/>
                <a:gd name="connsiteX26" fmla="*/ 314325 w 492143"/>
                <a:gd name="connsiteY26" fmla="*/ 73025 h 288925"/>
                <a:gd name="connsiteX27" fmla="*/ 346075 w 492143"/>
                <a:gd name="connsiteY27" fmla="*/ 111125 h 288925"/>
                <a:gd name="connsiteX28" fmla="*/ 365125 w 492143"/>
                <a:gd name="connsiteY28" fmla="*/ 117475 h 288925"/>
                <a:gd name="connsiteX29" fmla="*/ 393700 w 492143"/>
                <a:gd name="connsiteY29" fmla="*/ 123825 h 288925"/>
                <a:gd name="connsiteX30" fmla="*/ 412750 w 492143"/>
                <a:gd name="connsiteY30" fmla="*/ 136525 h 288925"/>
                <a:gd name="connsiteX31" fmla="*/ 419100 w 492143"/>
                <a:gd name="connsiteY31" fmla="*/ 146050 h 288925"/>
                <a:gd name="connsiteX32" fmla="*/ 428625 w 492143"/>
                <a:gd name="connsiteY32" fmla="*/ 149225 h 288925"/>
                <a:gd name="connsiteX33" fmla="*/ 441325 w 492143"/>
                <a:gd name="connsiteY33" fmla="*/ 155575 h 288925"/>
                <a:gd name="connsiteX34" fmla="*/ 460375 w 492143"/>
                <a:gd name="connsiteY34" fmla="*/ 168275 h 288925"/>
                <a:gd name="connsiteX35" fmla="*/ 469900 w 492143"/>
                <a:gd name="connsiteY35" fmla="*/ 177800 h 288925"/>
                <a:gd name="connsiteX36" fmla="*/ 479425 w 492143"/>
                <a:gd name="connsiteY36" fmla="*/ 184150 h 288925"/>
                <a:gd name="connsiteX37" fmla="*/ 482600 w 492143"/>
                <a:gd name="connsiteY37" fmla="*/ 193675 h 288925"/>
                <a:gd name="connsiteX38" fmla="*/ 492125 w 492143"/>
                <a:gd name="connsiteY38" fmla="*/ 20320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2143" h="288925">
                  <a:moveTo>
                    <a:pt x="0" y="288925"/>
                  </a:moveTo>
                  <a:cubicBezTo>
                    <a:pt x="4233" y="282575"/>
                    <a:pt x="8994" y="276546"/>
                    <a:pt x="12700" y="269875"/>
                  </a:cubicBezTo>
                  <a:cubicBezTo>
                    <a:pt x="14325" y="266949"/>
                    <a:pt x="14019" y="263135"/>
                    <a:pt x="15875" y="260350"/>
                  </a:cubicBezTo>
                  <a:cubicBezTo>
                    <a:pt x="18366" y="256614"/>
                    <a:pt x="22790" y="254479"/>
                    <a:pt x="25400" y="250825"/>
                  </a:cubicBezTo>
                  <a:cubicBezTo>
                    <a:pt x="31626" y="242109"/>
                    <a:pt x="30601" y="236099"/>
                    <a:pt x="38100" y="228600"/>
                  </a:cubicBezTo>
                  <a:cubicBezTo>
                    <a:pt x="40798" y="225902"/>
                    <a:pt x="44694" y="224693"/>
                    <a:pt x="47625" y="222250"/>
                  </a:cubicBezTo>
                  <a:cubicBezTo>
                    <a:pt x="63839" y="208739"/>
                    <a:pt x="49292" y="214689"/>
                    <a:pt x="69850" y="209550"/>
                  </a:cubicBezTo>
                  <a:cubicBezTo>
                    <a:pt x="83907" y="200179"/>
                    <a:pt x="98171" y="192468"/>
                    <a:pt x="107950" y="177800"/>
                  </a:cubicBezTo>
                  <a:lnTo>
                    <a:pt x="120650" y="158750"/>
                  </a:lnTo>
                  <a:cubicBezTo>
                    <a:pt x="122767" y="155575"/>
                    <a:pt x="125793" y="152845"/>
                    <a:pt x="127000" y="149225"/>
                  </a:cubicBezTo>
                  <a:cubicBezTo>
                    <a:pt x="129117" y="142875"/>
                    <a:pt x="131727" y="136669"/>
                    <a:pt x="133350" y="130175"/>
                  </a:cubicBezTo>
                  <a:cubicBezTo>
                    <a:pt x="134097" y="127186"/>
                    <a:pt x="137630" y="111677"/>
                    <a:pt x="139700" y="107950"/>
                  </a:cubicBezTo>
                  <a:cubicBezTo>
                    <a:pt x="143406" y="101279"/>
                    <a:pt x="149987" y="96140"/>
                    <a:pt x="152400" y="88900"/>
                  </a:cubicBezTo>
                  <a:cubicBezTo>
                    <a:pt x="153458" y="85725"/>
                    <a:pt x="154078" y="82368"/>
                    <a:pt x="155575" y="79375"/>
                  </a:cubicBezTo>
                  <a:cubicBezTo>
                    <a:pt x="159995" y="70534"/>
                    <a:pt x="164428" y="67347"/>
                    <a:pt x="171450" y="60325"/>
                  </a:cubicBezTo>
                  <a:lnTo>
                    <a:pt x="177800" y="41275"/>
                  </a:lnTo>
                  <a:cubicBezTo>
                    <a:pt x="181793" y="29297"/>
                    <a:pt x="182758" y="23617"/>
                    <a:pt x="193675" y="12700"/>
                  </a:cubicBezTo>
                  <a:cubicBezTo>
                    <a:pt x="196850" y="9525"/>
                    <a:pt x="199464" y="5666"/>
                    <a:pt x="203200" y="3175"/>
                  </a:cubicBezTo>
                  <a:cubicBezTo>
                    <a:pt x="205985" y="1319"/>
                    <a:pt x="209550" y="1058"/>
                    <a:pt x="212725" y="0"/>
                  </a:cubicBezTo>
                  <a:cubicBezTo>
                    <a:pt x="219075" y="2117"/>
                    <a:pt x="225281" y="4727"/>
                    <a:pt x="231775" y="6350"/>
                  </a:cubicBezTo>
                  <a:cubicBezTo>
                    <a:pt x="236008" y="7408"/>
                    <a:pt x="240389" y="7993"/>
                    <a:pt x="244475" y="9525"/>
                  </a:cubicBezTo>
                  <a:cubicBezTo>
                    <a:pt x="248907" y="11187"/>
                    <a:pt x="252825" y="14011"/>
                    <a:pt x="257175" y="15875"/>
                  </a:cubicBezTo>
                  <a:cubicBezTo>
                    <a:pt x="260251" y="17193"/>
                    <a:pt x="263525" y="17992"/>
                    <a:pt x="266700" y="19050"/>
                  </a:cubicBezTo>
                  <a:cubicBezTo>
                    <a:pt x="270933" y="22225"/>
                    <a:pt x="274913" y="25770"/>
                    <a:pt x="279400" y="28575"/>
                  </a:cubicBezTo>
                  <a:cubicBezTo>
                    <a:pt x="283414" y="31083"/>
                    <a:pt x="288753" y="31578"/>
                    <a:pt x="292100" y="34925"/>
                  </a:cubicBezTo>
                  <a:cubicBezTo>
                    <a:pt x="324326" y="67151"/>
                    <a:pt x="275026" y="32009"/>
                    <a:pt x="307975" y="53975"/>
                  </a:cubicBezTo>
                  <a:cubicBezTo>
                    <a:pt x="310092" y="60325"/>
                    <a:pt x="310612" y="67456"/>
                    <a:pt x="314325" y="73025"/>
                  </a:cubicBezTo>
                  <a:cubicBezTo>
                    <a:pt x="320135" y="81739"/>
                    <a:pt x="335598" y="107633"/>
                    <a:pt x="346075" y="111125"/>
                  </a:cubicBezTo>
                  <a:cubicBezTo>
                    <a:pt x="352425" y="113242"/>
                    <a:pt x="358523" y="116375"/>
                    <a:pt x="365125" y="117475"/>
                  </a:cubicBezTo>
                  <a:cubicBezTo>
                    <a:pt x="370294" y="118336"/>
                    <a:pt x="387000" y="120103"/>
                    <a:pt x="393700" y="123825"/>
                  </a:cubicBezTo>
                  <a:cubicBezTo>
                    <a:pt x="400371" y="127531"/>
                    <a:pt x="412750" y="136525"/>
                    <a:pt x="412750" y="136525"/>
                  </a:cubicBezTo>
                  <a:cubicBezTo>
                    <a:pt x="414867" y="139700"/>
                    <a:pt x="416120" y="143666"/>
                    <a:pt x="419100" y="146050"/>
                  </a:cubicBezTo>
                  <a:cubicBezTo>
                    <a:pt x="421713" y="148141"/>
                    <a:pt x="425549" y="147907"/>
                    <a:pt x="428625" y="149225"/>
                  </a:cubicBezTo>
                  <a:cubicBezTo>
                    <a:pt x="432975" y="151089"/>
                    <a:pt x="437474" y="152824"/>
                    <a:pt x="441325" y="155575"/>
                  </a:cubicBezTo>
                  <a:cubicBezTo>
                    <a:pt x="462135" y="170439"/>
                    <a:pt x="439943" y="161464"/>
                    <a:pt x="460375" y="168275"/>
                  </a:cubicBezTo>
                  <a:cubicBezTo>
                    <a:pt x="463550" y="171450"/>
                    <a:pt x="466451" y="174925"/>
                    <a:pt x="469900" y="177800"/>
                  </a:cubicBezTo>
                  <a:cubicBezTo>
                    <a:pt x="472831" y="180243"/>
                    <a:pt x="477041" y="181170"/>
                    <a:pt x="479425" y="184150"/>
                  </a:cubicBezTo>
                  <a:cubicBezTo>
                    <a:pt x="481516" y="186763"/>
                    <a:pt x="480509" y="191062"/>
                    <a:pt x="482600" y="193675"/>
                  </a:cubicBezTo>
                  <a:cubicBezTo>
                    <a:pt x="493006" y="206682"/>
                    <a:pt x="492125" y="194526"/>
                    <a:pt x="492125" y="20320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 54"/>
            <p:cNvSpPr/>
            <p:nvPr/>
          </p:nvSpPr>
          <p:spPr>
            <a:xfrm rot="199304">
              <a:off x="1551516" y="3597477"/>
              <a:ext cx="754549" cy="281206"/>
            </a:xfrm>
            <a:custGeom>
              <a:avLst/>
              <a:gdLst>
                <a:gd name="connsiteX0" fmla="*/ 0 w 492143"/>
                <a:gd name="connsiteY0" fmla="*/ 288925 h 288925"/>
                <a:gd name="connsiteX1" fmla="*/ 12700 w 492143"/>
                <a:gd name="connsiteY1" fmla="*/ 269875 h 288925"/>
                <a:gd name="connsiteX2" fmla="*/ 15875 w 492143"/>
                <a:gd name="connsiteY2" fmla="*/ 260350 h 288925"/>
                <a:gd name="connsiteX3" fmla="*/ 25400 w 492143"/>
                <a:gd name="connsiteY3" fmla="*/ 250825 h 288925"/>
                <a:gd name="connsiteX4" fmla="*/ 38100 w 492143"/>
                <a:gd name="connsiteY4" fmla="*/ 228600 h 288925"/>
                <a:gd name="connsiteX5" fmla="*/ 47625 w 492143"/>
                <a:gd name="connsiteY5" fmla="*/ 222250 h 288925"/>
                <a:gd name="connsiteX6" fmla="*/ 69850 w 492143"/>
                <a:gd name="connsiteY6" fmla="*/ 209550 h 288925"/>
                <a:gd name="connsiteX7" fmla="*/ 107950 w 492143"/>
                <a:gd name="connsiteY7" fmla="*/ 177800 h 288925"/>
                <a:gd name="connsiteX8" fmla="*/ 120650 w 492143"/>
                <a:gd name="connsiteY8" fmla="*/ 158750 h 288925"/>
                <a:gd name="connsiteX9" fmla="*/ 127000 w 492143"/>
                <a:gd name="connsiteY9" fmla="*/ 149225 h 288925"/>
                <a:gd name="connsiteX10" fmla="*/ 133350 w 492143"/>
                <a:gd name="connsiteY10" fmla="*/ 130175 h 288925"/>
                <a:gd name="connsiteX11" fmla="*/ 139700 w 492143"/>
                <a:gd name="connsiteY11" fmla="*/ 107950 h 288925"/>
                <a:gd name="connsiteX12" fmla="*/ 152400 w 492143"/>
                <a:gd name="connsiteY12" fmla="*/ 88900 h 288925"/>
                <a:gd name="connsiteX13" fmla="*/ 155575 w 492143"/>
                <a:gd name="connsiteY13" fmla="*/ 79375 h 288925"/>
                <a:gd name="connsiteX14" fmla="*/ 171450 w 492143"/>
                <a:gd name="connsiteY14" fmla="*/ 60325 h 288925"/>
                <a:gd name="connsiteX15" fmla="*/ 177800 w 492143"/>
                <a:gd name="connsiteY15" fmla="*/ 41275 h 288925"/>
                <a:gd name="connsiteX16" fmla="*/ 193675 w 492143"/>
                <a:gd name="connsiteY16" fmla="*/ 12700 h 288925"/>
                <a:gd name="connsiteX17" fmla="*/ 203200 w 492143"/>
                <a:gd name="connsiteY17" fmla="*/ 3175 h 288925"/>
                <a:gd name="connsiteX18" fmla="*/ 212725 w 492143"/>
                <a:gd name="connsiteY18" fmla="*/ 0 h 288925"/>
                <a:gd name="connsiteX19" fmla="*/ 231775 w 492143"/>
                <a:gd name="connsiteY19" fmla="*/ 6350 h 288925"/>
                <a:gd name="connsiteX20" fmla="*/ 244475 w 492143"/>
                <a:gd name="connsiteY20" fmla="*/ 9525 h 288925"/>
                <a:gd name="connsiteX21" fmla="*/ 257175 w 492143"/>
                <a:gd name="connsiteY21" fmla="*/ 15875 h 288925"/>
                <a:gd name="connsiteX22" fmla="*/ 266700 w 492143"/>
                <a:gd name="connsiteY22" fmla="*/ 19050 h 288925"/>
                <a:gd name="connsiteX23" fmla="*/ 279400 w 492143"/>
                <a:gd name="connsiteY23" fmla="*/ 28575 h 288925"/>
                <a:gd name="connsiteX24" fmla="*/ 292100 w 492143"/>
                <a:gd name="connsiteY24" fmla="*/ 34925 h 288925"/>
                <a:gd name="connsiteX25" fmla="*/ 307975 w 492143"/>
                <a:gd name="connsiteY25" fmla="*/ 53975 h 288925"/>
                <a:gd name="connsiteX26" fmla="*/ 314325 w 492143"/>
                <a:gd name="connsiteY26" fmla="*/ 73025 h 288925"/>
                <a:gd name="connsiteX27" fmla="*/ 346075 w 492143"/>
                <a:gd name="connsiteY27" fmla="*/ 111125 h 288925"/>
                <a:gd name="connsiteX28" fmla="*/ 365125 w 492143"/>
                <a:gd name="connsiteY28" fmla="*/ 117475 h 288925"/>
                <a:gd name="connsiteX29" fmla="*/ 393700 w 492143"/>
                <a:gd name="connsiteY29" fmla="*/ 123825 h 288925"/>
                <a:gd name="connsiteX30" fmla="*/ 412750 w 492143"/>
                <a:gd name="connsiteY30" fmla="*/ 136525 h 288925"/>
                <a:gd name="connsiteX31" fmla="*/ 419100 w 492143"/>
                <a:gd name="connsiteY31" fmla="*/ 146050 h 288925"/>
                <a:gd name="connsiteX32" fmla="*/ 428625 w 492143"/>
                <a:gd name="connsiteY32" fmla="*/ 149225 h 288925"/>
                <a:gd name="connsiteX33" fmla="*/ 441325 w 492143"/>
                <a:gd name="connsiteY33" fmla="*/ 155575 h 288925"/>
                <a:gd name="connsiteX34" fmla="*/ 460375 w 492143"/>
                <a:gd name="connsiteY34" fmla="*/ 168275 h 288925"/>
                <a:gd name="connsiteX35" fmla="*/ 469900 w 492143"/>
                <a:gd name="connsiteY35" fmla="*/ 177800 h 288925"/>
                <a:gd name="connsiteX36" fmla="*/ 479425 w 492143"/>
                <a:gd name="connsiteY36" fmla="*/ 184150 h 288925"/>
                <a:gd name="connsiteX37" fmla="*/ 482600 w 492143"/>
                <a:gd name="connsiteY37" fmla="*/ 193675 h 288925"/>
                <a:gd name="connsiteX38" fmla="*/ 492125 w 492143"/>
                <a:gd name="connsiteY38" fmla="*/ 20320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2143" h="288925">
                  <a:moveTo>
                    <a:pt x="0" y="288925"/>
                  </a:moveTo>
                  <a:cubicBezTo>
                    <a:pt x="4233" y="282575"/>
                    <a:pt x="8994" y="276546"/>
                    <a:pt x="12700" y="269875"/>
                  </a:cubicBezTo>
                  <a:cubicBezTo>
                    <a:pt x="14325" y="266949"/>
                    <a:pt x="14019" y="263135"/>
                    <a:pt x="15875" y="260350"/>
                  </a:cubicBezTo>
                  <a:cubicBezTo>
                    <a:pt x="18366" y="256614"/>
                    <a:pt x="22790" y="254479"/>
                    <a:pt x="25400" y="250825"/>
                  </a:cubicBezTo>
                  <a:cubicBezTo>
                    <a:pt x="31626" y="242109"/>
                    <a:pt x="30601" y="236099"/>
                    <a:pt x="38100" y="228600"/>
                  </a:cubicBezTo>
                  <a:cubicBezTo>
                    <a:pt x="40798" y="225902"/>
                    <a:pt x="44694" y="224693"/>
                    <a:pt x="47625" y="222250"/>
                  </a:cubicBezTo>
                  <a:cubicBezTo>
                    <a:pt x="63839" y="208739"/>
                    <a:pt x="49292" y="214689"/>
                    <a:pt x="69850" y="209550"/>
                  </a:cubicBezTo>
                  <a:cubicBezTo>
                    <a:pt x="83907" y="200179"/>
                    <a:pt x="98171" y="192468"/>
                    <a:pt x="107950" y="177800"/>
                  </a:cubicBezTo>
                  <a:lnTo>
                    <a:pt x="120650" y="158750"/>
                  </a:lnTo>
                  <a:cubicBezTo>
                    <a:pt x="122767" y="155575"/>
                    <a:pt x="125793" y="152845"/>
                    <a:pt x="127000" y="149225"/>
                  </a:cubicBezTo>
                  <a:cubicBezTo>
                    <a:pt x="129117" y="142875"/>
                    <a:pt x="131727" y="136669"/>
                    <a:pt x="133350" y="130175"/>
                  </a:cubicBezTo>
                  <a:cubicBezTo>
                    <a:pt x="134097" y="127186"/>
                    <a:pt x="137630" y="111677"/>
                    <a:pt x="139700" y="107950"/>
                  </a:cubicBezTo>
                  <a:cubicBezTo>
                    <a:pt x="143406" y="101279"/>
                    <a:pt x="149987" y="96140"/>
                    <a:pt x="152400" y="88900"/>
                  </a:cubicBezTo>
                  <a:cubicBezTo>
                    <a:pt x="153458" y="85725"/>
                    <a:pt x="154078" y="82368"/>
                    <a:pt x="155575" y="79375"/>
                  </a:cubicBezTo>
                  <a:cubicBezTo>
                    <a:pt x="159995" y="70534"/>
                    <a:pt x="164428" y="67347"/>
                    <a:pt x="171450" y="60325"/>
                  </a:cubicBezTo>
                  <a:lnTo>
                    <a:pt x="177800" y="41275"/>
                  </a:lnTo>
                  <a:cubicBezTo>
                    <a:pt x="181793" y="29297"/>
                    <a:pt x="182758" y="23617"/>
                    <a:pt x="193675" y="12700"/>
                  </a:cubicBezTo>
                  <a:cubicBezTo>
                    <a:pt x="196850" y="9525"/>
                    <a:pt x="199464" y="5666"/>
                    <a:pt x="203200" y="3175"/>
                  </a:cubicBezTo>
                  <a:cubicBezTo>
                    <a:pt x="205985" y="1319"/>
                    <a:pt x="209550" y="1058"/>
                    <a:pt x="212725" y="0"/>
                  </a:cubicBezTo>
                  <a:cubicBezTo>
                    <a:pt x="219075" y="2117"/>
                    <a:pt x="225281" y="4727"/>
                    <a:pt x="231775" y="6350"/>
                  </a:cubicBezTo>
                  <a:cubicBezTo>
                    <a:pt x="236008" y="7408"/>
                    <a:pt x="240389" y="7993"/>
                    <a:pt x="244475" y="9525"/>
                  </a:cubicBezTo>
                  <a:cubicBezTo>
                    <a:pt x="248907" y="11187"/>
                    <a:pt x="252825" y="14011"/>
                    <a:pt x="257175" y="15875"/>
                  </a:cubicBezTo>
                  <a:cubicBezTo>
                    <a:pt x="260251" y="17193"/>
                    <a:pt x="263525" y="17992"/>
                    <a:pt x="266700" y="19050"/>
                  </a:cubicBezTo>
                  <a:cubicBezTo>
                    <a:pt x="270933" y="22225"/>
                    <a:pt x="274913" y="25770"/>
                    <a:pt x="279400" y="28575"/>
                  </a:cubicBezTo>
                  <a:cubicBezTo>
                    <a:pt x="283414" y="31083"/>
                    <a:pt x="288753" y="31578"/>
                    <a:pt x="292100" y="34925"/>
                  </a:cubicBezTo>
                  <a:cubicBezTo>
                    <a:pt x="324326" y="67151"/>
                    <a:pt x="275026" y="32009"/>
                    <a:pt x="307975" y="53975"/>
                  </a:cubicBezTo>
                  <a:cubicBezTo>
                    <a:pt x="310092" y="60325"/>
                    <a:pt x="310612" y="67456"/>
                    <a:pt x="314325" y="73025"/>
                  </a:cubicBezTo>
                  <a:cubicBezTo>
                    <a:pt x="320135" y="81739"/>
                    <a:pt x="335598" y="107633"/>
                    <a:pt x="346075" y="111125"/>
                  </a:cubicBezTo>
                  <a:cubicBezTo>
                    <a:pt x="352425" y="113242"/>
                    <a:pt x="358523" y="116375"/>
                    <a:pt x="365125" y="117475"/>
                  </a:cubicBezTo>
                  <a:cubicBezTo>
                    <a:pt x="370294" y="118336"/>
                    <a:pt x="387000" y="120103"/>
                    <a:pt x="393700" y="123825"/>
                  </a:cubicBezTo>
                  <a:cubicBezTo>
                    <a:pt x="400371" y="127531"/>
                    <a:pt x="412750" y="136525"/>
                    <a:pt x="412750" y="136525"/>
                  </a:cubicBezTo>
                  <a:cubicBezTo>
                    <a:pt x="414867" y="139700"/>
                    <a:pt x="416120" y="143666"/>
                    <a:pt x="419100" y="146050"/>
                  </a:cubicBezTo>
                  <a:cubicBezTo>
                    <a:pt x="421713" y="148141"/>
                    <a:pt x="425549" y="147907"/>
                    <a:pt x="428625" y="149225"/>
                  </a:cubicBezTo>
                  <a:cubicBezTo>
                    <a:pt x="432975" y="151089"/>
                    <a:pt x="437474" y="152824"/>
                    <a:pt x="441325" y="155575"/>
                  </a:cubicBezTo>
                  <a:cubicBezTo>
                    <a:pt x="462135" y="170439"/>
                    <a:pt x="439943" y="161464"/>
                    <a:pt x="460375" y="168275"/>
                  </a:cubicBezTo>
                  <a:cubicBezTo>
                    <a:pt x="463550" y="171450"/>
                    <a:pt x="466451" y="174925"/>
                    <a:pt x="469900" y="177800"/>
                  </a:cubicBezTo>
                  <a:cubicBezTo>
                    <a:pt x="472831" y="180243"/>
                    <a:pt x="477041" y="181170"/>
                    <a:pt x="479425" y="184150"/>
                  </a:cubicBezTo>
                  <a:cubicBezTo>
                    <a:pt x="481516" y="186763"/>
                    <a:pt x="480509" y="191062"/>
                    <a:pt x="482600" y="193675"/>
                  </a:cubicBezTo>
                  <a:cubicBezTo>
                    <a:pt x="493006" y="206682"/>
                    <a:pt x="492125" y="194526"/>
                    <a:pt x="492125" y="203200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Agrupar 64"/>
            <p:cNvGrpSpPr/>
            <p:nvPr/>
          </p:nvGrpSpPr>
          <p:grpSpPr>
            <a:xfrm>
              <a:off x="3655819" y="2912373"/>
              <a:ext cx="450850" cy="450000"/>
              <a:chOff x="3425226" y="2986248"/>
              <a:chExt cx="450850" cy="450000"/>
            </a:xfrm>
          </p:grpSpPr>
          <p:sp>
            <p:nvSpPr>
              <p:cNvPr id="62" name="Lágrima 61"/>
              <p:cNvSpPr/>
              <p:nvPr/>
            </p:nvSpPr>
            <p:spPr>
              <a:xfrm rot="8218443">
                <a:off x="3425226" y="2986248"/>
                <a:ext cx="450850" cy="450000"/>
              </a:xfrm>
              <a:prstGeom prst="teardrop">
                <a:avLst>
                  <a:gd name="adj" fmla="val 13802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luxograma: Atraso 62"/>
              <p:cNvSpPr/>
              <p:nvPr/>
            </p:nvSpPr>
            <p:spPr>
              <a:xfrm rot="16200000">
                <a:off x="3560490" y="3152663"/>
                <a:ext cx="178329" cy="18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577654" y="3046368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6" name="Agrupar 65"/>
            <p:cNvGrpSpPr/>
            <p:nvPr/>
          </p:nvGrpSpPr>
          <p:grpSpPr>
            <a:xfrm>
              <a:off x="2209287" y="3163033"/>
              <a:ext cx="450850" cy="450000"/>
              <a:chOff x="3425226" y="2986248"/>
              <a:chExt cx="450850" cy="450000"/>
            </a:xfrm>
          </p:grpSpPr>
          <p:sp>
            <p:nvSpPr>
              <p:cNvPr id="67" name="Lágrima 66"/>
              <p:cNvSpPr/>
              <p:nvPr/>
            </p:nvSpPr>
            <p:spPr>
              <a:xfrm rot="8218443">
                <a:off x="3425226" y="2986248"/>
                <a:ext cx="450850" cy="450000"/>
              </a:xfrm>
              <a:prstGeom prst="teardrop">
                <a:avLst>
                  <a:gd name="adj" fmla="val 13802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Fluxograma: Atraso 67"/>
              <p:cNvSpPr/>
              <p:nvPr/>
            </p:nvSpPr>
            <p:spPr>
              <a:xfrm rot="16200000">
                <a:off x="3560490" y="3152663"/>
                <a:ext cx="178329" cy="18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3577654" y="3046368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>
              <a:off x="1266394" y="2891493"/>
              <a:ext cx="450850" cy="450000"/>
              <a:chOff x="3425226" y="2986248"/>
              <a:chExt cx="450850" cy="450000"/>
            </a:xfrm>
          </p:grpSpPr>
          <p:sp>
            <p:nvSpPr>
              <p:cNvPr id="71" name="Lágrima 70"/>
              <p:cNvSpPr/>
              <p:nvPr/>
            </p:nvSpPr>
            <p:spPr>
              <a:xfrm rot="8218443">
                <a:off x="3425226" y="2986248"/>
                <a:ext cx="450850" cy="450000"/>
              </a:xfrm>
              <a:prstGeom prst="teardrop">
                <a:avLst>
                  <a:gd name="adj" fmla="val 13802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Fluxograma: Atraso 71"/>
              <p:cNvSpPr/>
              <p:nvPr/>
            </p:nvSpPr>
            <p:spPr>
              <a:xfrm rot="16200000">
                <a:off x="3560490" y="3152663"/>
                <a:ext cx="178329" cy="18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3577654" y="3046368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Agrupar 73"/>
            <p:cNvGrpSpPr/>
            <p:nvPr/>
          </p:nvGrpSpPr>
          <p:grpSpPr>
            <a:xfrm>
              <a:off x="2928431" y="2491236"/>
              <a:ext cx="450850" cy="450000"/>
              <a:chOff x="3425226" y="2986248"/>
              <a:chExt cx="450850" cy="450000"/>
            </a:xfrm>
          </p:grpSpPr>
          <p:sp>
            <p:nvSpPr>
              <p:cNvPr id="75" name="Lágrima 74"/>
              <p:cNvSpPr/>
              <p:nvPr/>
            </p:nvSpPr>
            <p:spPr>
              <a:xfrm rot="8218443">
                <a:off x="3425226" y="2986248"/>
                <a:ext cx="450850" cy="450000"/>
              </a:xfrm>
              <a:prstGeom prst="teardrop">
                <a:avLst>
                  <a:gd name="adj" fmla="val 138028"/>
                </a:avLst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luxograma: Atraso 75"/>
              <p:cNvSpPr/>
              <p:nvPr/>
            </p:nvSpPr>
            <p:spPr>
              <a:xfrm rot="16200000">
                <a:off x="3560490" y="3152663"/>
                <a:ext cx="178329" cy="18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3577654" y="3046368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6" name="Retângulo 85"/>
          <p:cNvSpPr/>
          <p:nvPr/>
        </p:nvSpPr>
        <p:spPr>
          <a:xfrm>
            <a:off x="1459933" y="8019902"/>
            <a:ext cx="2223637" cy="7629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começar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946502" y="1619826"/>
            <a:ext cx="3256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Parabéns você é agora um </a:t>
            </a:r>
            <a:r>
              <a:rPr lang="pt-BR" sz="2400" dirty="0" err="1"/>
              <a:t>CidadOn</a:t>
            </a:r>
            <a:r>
              <a:rPr lang="pt-B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41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24672" r="22331" b="7879"/>
          <a:stretch/>
        </p:blipFill>
        <p:spPr>
          <a:xfrm>
            <a:off x="1" y="933060"/>
            <a:ext cx="5150498" cy="82109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32" name="Agrupar 31"/>
          <p:cNvGrpSpPr/>
          <p:nvPr/>
        </p:nvGrpSpPr>
        <p:grpSpPr>
          <a:xfrm>
            <a:off x="255590" y="362933"/>
            <a:ext cx="443035" cy="281355"/>
            <a:chOff x="247650" y="271932"/>
            <a:chExt cx="661988" cy="342900"/>
          </a:xfrm>
        </p:grpSpPr>
        <p:cxnSp>
          <p:nvCxnSpPr>
            <p:cNvPr id="20" name="Conector reto 19"/>
            <p:cNvCxnSpPr/>
            <p:nvPr/>
          </p:nvCxnSpPr>
          <p:spPr>
            <a:xfrm>
              <a:off x="247650" y="271932"/>
              <a:ext cx="66198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247650" y="438619"/>
              <a:ext cx="66198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247650" y="614832"/>
              <a:ext cx="66198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CaixaDeTexto 32"/>
          <p:cNvSpPr txBox="1"/>
          <p:nvPr/>
        </p:nvSpPr>
        <p:spPr>
          <a:xfrm>
            <a:off x="277073" y="3946795"/>
            <a:ext cx="4589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Mapa com pontos de problemas </a:t>
            </a:r>
            <a:r>
              <a:rPr lang="pt-BR" sz="4000" dirty="0" smtClean="0"/>
              <a:t>listados</a:t>
            </a:r>
            <a:endParaRPr lang="pt-BR" sz="4000" dirty="0"/>
          </a:p>
        </p:txBody>
      </p:sp>
      <p:grpSp>
        <p:nvGrpSpPr>
          <p:cNvPr id="46" name="Agrupar 45"/>
          <p:cNvGrpSpPr/>
          <p:nvPr/>
        </p:nvGrpSpPr>
        <p:grpSpPr>
          <a:xfrm>
            <a:off x="3966428" y="7958503"/>
            <a:ext cx="900000" cy="900000"/>
            <a:chOff x="3903785" y="8053753"/>
            <a:chExt cx="900000" cy="900000"/>
          </a:xfrm>
        </p:grpSpPr>
        <p:sp>
          <p:nvSpPr>
            <p:cNvPr id="37" name="Elipse 36"/>
            <p:cNvSpPr/>
            <p:nvPr/>
          </p:nvSpPr>
          <p:spPr>
            <a:xfrm>
              <a:off x="3903785" y="8053753"/>
              <a:ext cx="900000" cy="90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ruz 44"/>
            <p:cNvSpPr/>
            <p:nvPr/>
          </p:nvSpPr>
          <p:spPr>
            <a:xfrm>
              <a:off x="4065785" y="8215753"/>
              <a:ext cx="576000" cy="576000"/>
            </a:xfrm>
            <a:prstGeom prst="plus">
              <a:avLst>
                <a:gd name="adj" fmla="val 419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4444879" y="362931"/>
            <a:ext cx="345171" cy="327632"/>
            <a:chOff x="4444877" y="293822"/>
            <a:chExt cx="345171" cy="327632"/>
          </a:xfrm>
        </p:grpSpPr>
        <p:sp>
          <p:nvSpPr>
            <p:cNvPr id="76" name="Elipse 75"/>
            <p:cNvSpPr/>
            <p:nvPr/>
          </p:nvSpPr>
          <p:spPr>
            <a:xfrm>
              <a:off x="4444877" y="293822"/>
              <a:ext cx="252000" cy="2520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7" name="Conector reto 76"/>
            <p:cNvCxnSpPr>
              <a:stCxn id="76" idx="5"/>
            </p:cNvCxnSpPr>
            <p:nvPr/>
          </p:nvCxnSpPr>
          <p:spPr>
            <a:xfrm>
              <a:off x="4659972" y="508917"/>
              <a:ext cx="130076" cy="1125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8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22082" y="1171746"/>
            <a:ext cx="16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Filtrar por: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19" name="Conector reto 18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/>
          <p:cNvSpPr txBox="1"/>
          <p:nvPr/>
        </p:nvSpPr>
        <p:spPr>
          <a:xfrm>
            <a:off x="1338878" y="1797936"/>
            <a:ext cx="239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Tipo de problema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0833" y="2547248"/>
            <a:ext cx="1065599" cy="93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todos</a:t>
            </a:r>
            <a:endParaRPr lang="pt-BR" sz="2400" dirty="0"/>
          </a:p>
        </p:txBody>
      </p:sp>
      <p:sp>
        <p:nvSpPr>
          <p:cNvPr id="20" name="Retângulo 19"/>
          <p:cNvSpPr/>
          <p:nvPr/>
        </p:nvSpPr>
        <p:spPr>
          <a:xfrm>
            <a:off x="1680874" y="2547248"/>
            <a:ext cx="1489615" cy="932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Iluminação pública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336272" y="2547248"/>
            <a:ext cx="1489615" cy="93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Rede de Esgoto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376268" y="4177339"/>
            <a:ext cx="4317937" cy="544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Mostrar apenas meus problemas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2"/>
            <a:ext cx="5143500" cy="914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67921" r="22331" b="7879"/>
          <a:stretch/>
        </p:blipFill>
        <p:spPr>
          <a:xfrm>
            <a:off x="-3109" y="970384"/>
            <a:ext cx="5150498" cy="294593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"/>
            <a:ext cx="5143500" cy="1007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48262" y="149666"/>
            <a:ext cx="204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CidadOn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07437" y="1864379"/>
            <a:ext cx="412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Mapa com o ponto do problema inserido</a:t>
            </a:r>
            <a:endParaRPr lang="pt-BR" sz="2400" dirty="0"/>
          </a:p>
        </p:txBody>
      </p:sp>
      <p:sp>
        <p:nvSpPr>
          <p:cNvPr id="27" name="Retângulo 26"/>
          <p:cNvSpPr/>
          <p:nvPr/>
        </p:nvSpPr>
        <p:spPr>
          <a:xfrm>
            <a:off x="1384159" y="8038951"/>
            <a:ext cx="2413285" cy="6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Avançar</a:t>
            </a:r>
            <a:endParaRPr lang="pt-BR" sz="2400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266702" y="362932"/>
            <a:ext cx="431923" cy="281354"/>
            <a:chOff x="266700" y="362932"/>
            <a:chExt cx="431923" cy="281354"/>
          </a:xfrm>
        </p:grpSpPr>
        <p:cxnSp>
          <p:nvCxnSpPr>
            <p:cNvPr id="29" name="Conector reto 28"/>
            <p:cNvCxnSpPr/>
            <p:nvPr/>
          </p:nvCxnSpPr>
          <p:spPr>
            <a:xfrm flipV="1">
              <a:off x="266700" y="362932"/>
              <a:ext cx="431923" cy="1367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266700" y="499700"/>
              <a:ext cx="431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266700" y="499700"/>
              <a:ext cx="431923" cy="14458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ixaDeTexto 2"/>
          <p:cNvSpPr txBox="1"/>
          <p:nvPr/>
        </p:nvSpPr>
        <p:spPr>
          <a:xfrm>
            <a:off x="815388" y="4029153"/>
            <a:ext cx="343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Qual o tipo do problema?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3510280" y="4643438"/>
            <a:ext cx="1489615" cy="932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Iluminação pública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93085" y="4643438"/>
            <a:ext cx="1489615" cy="93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Rede de Esgoto</a:t>
            </a:r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75890" y="4643438"/>
            <a:ext cx="1489615" cy="932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Rede de Água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483</Words>
  <Application>Microsoft Office PowerPoint</Application>
  <PresentationFormat>Apresentação na tela (16:9)</PresentationFormat>
  <Paragraphs>173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72</cp:revision>
  <dcterms:created xsi:type="dcterms:W3CDTF">2018-09-20T08:26:26Z</dcterms:created>
  <dcterms:modified xsi:type="dcterms:W3CDTF">2019-01-16T21:33:09Z</dcterms:modified>
</cp:coreProperties>
</file>