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7" r:id="rId9"/>
    <p:sldId id="288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85" r:id="rId20"/>
    <p:sldId id="28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renciamento de Docente" id="{7553DAFE-4BFC-4E04-ACF4-F94DBFDF444A}">
          <p14:sldIdLst>
            <p14:sldId id="256"/>
            <p14:sldId id="257"/>
            <p14:sldId id="258"/>
          </p14:sldIdLst>
        </p14:section>
        <p14:section name="Gerenciamento de Discente" id="{692C2F83-CC23-4695-BDF3-B2368745C0A5}">
          <p14:sldIdLst>
            <p14:sldId id="259"/>
            <p14:sldId id="260"/>
            <p14:sldId id="261"/>
          </p14:sldIdLst>
        </p14:section>
        <p14:section name="Gerenciamento de categoria" id="{345FFB6A-A2C3-4610-95CB-8F64C94B4CEB}">
          <p14:sldIdLst>
            <p14:sldId id="286"/>
            <p14:sldId id="287"/>
            <p14:sldId id="288"/>
          </p14:sldIdLst>
        </p14:section>
        <p14:section name="Gerencimento de trabalho acadêmico" id="{7B3788A3-48E0-4C3E-A3E2-F9C339EDCC45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</p14:sldIdLst>
        </p14:section>
        <p14:section name="Exibição de trabalho acadêmico" id="{B8D0BAFF-1F88-4422-9F4F-9783939B8A1E}">
          <p14:sldIdLst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E7E6E6"/>
    <a:srgbClr val="F2F2F2"/>
    <a:srgbClr val="A5A5A5"/>
    <a:srgbClr val="1A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7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4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F5A3-4181-4C48-9C1A-1D1F5D279A92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2" name="Retângulo 1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325902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Docentes</a:t>
              </a:r>
              <a:endParaRPr lang="pt-BR" sz="20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0" y="800100"/>
              <a:ext cx="2171700" cy="60579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788195"/>
              <a:ext cx="2171700" cy="3738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Docentes</a:t>
              </a:r>
              <a:endParaRPr lang="pt-BR" sz="14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143" y="1162051"/>
              <a:ext cx="2171700" cy="3619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Discentes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1577650"/>
              <a:ext cx="2171700" cy="3619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Trabalhos Acadêmicos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65351" y="788196"/>
              <a:ext cx="10026649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331719" y="923687"/>
              <a:ext cx="1234441" cy="31242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N</a:t>
              </a:r>
              <a:r>
                <a:rPr lang="pt-BR" sz="1400" dirty="0" smtClean="0"/>
                <a:t>ovo</a:t>
              </a:r>
              <a:endParaRPr lang="pt-BR" sz="14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902709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</a:t>
              </a:r>
              <a:r>
                <a:rPr lang="pt-BR" sz="1400" dirty="0" smtClean="0">
                  <a:solidFill>
                    <a:schemeClr val="tx1"/>
                  </a:solidFill>
                </a:rPr>
                <a:t>ditar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71158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Excluir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894671" y="153035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73617" y="1515431"/>
              <a:ext cx="16638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Pesquisa por nome:</a:t>
              </a:r>
              <a:endParaRPr lang="pt-BR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996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4362" y="1577650"/>
              <a:ext cx="152255" cy="149876"/>
            </a:xfrm>
            <a:prstGeom prst="rect">
              <a:avLst/>
            </a:prstGeom>
          </p:spPr>
        </p:pic>
        <p:sp>
          <p:nvSpPr>
            <p:cNvPr id="37" name="Retângulo 36"/>
            <p:cNvSpPr/>
            <p:nvPr/>
          </p:nvSpPr>
          <p:spPr>
            <a:xfrm>
              <a:off x="8466455" y="1530353"/>
              <a:ext cx="440016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906471" y="1530352"/>
              <a:ext cx="440015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 rot="10800000">
              <a:off x="9079749" y="1629728"/>
              <a:ext cx="93457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337002" y="1530352"/>
              <a:ext cx="1231900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Limpar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165350" y="2445546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73617" y="2137997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#</a:t>
              </a:r>
              <a:endParaRPr lang="pt-BR" sz="1400" b="1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103289" y="2141937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Nome do docente</a:t>
              </a:r>
              <a:endParaRPr lang="pt-BR" sz="1400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272052" y="213776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Id</a:t>
              </a:r>
              <a:endParaRPr lang="pt-BR" sz="1400" b="1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70194" y="2238225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273617" y="2472633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770194" y="2568921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096939" y="2475116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Manoel Limeira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265702" y="2470948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grpSp>
          <p:nvGrpSpPr>
            <p:cNvPr id="62" name="Agrupar 61"/>
            <p:cNvGrpSpPr/>
            <p:nvPr/>
          </p:nvGrpSpPr>
          <p:grpSpPr>
            <a:xfrm>
              <a:off x="2165351" y="2804127"/>
              <a:ext cx="10026650" cy="361952"/>
              <a:chOff x="2159001" y="2804127"/>
              <a:chExt cx="10026650" cy="361952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2159001" y="2804127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2267268" y="283121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2763845" y="2927502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090590" y="2833697"/>
                <a:ext cx="1484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Macilon Araújo</a:t>
                </a:r>
                <a:endParaRPr lang="pt-BR" sz="1400" dirty="0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3259353" y="2829529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61" name="Agrupar 60"/>
            <p:cNvGrpSpPr/>
            <p:nvPr/>
          </p:nvGrpSpPr>
          <p:grpSpPr>
            <a:xfrm>
              <a:off x="2165351" y="3166077"/>
              <a:ext cx="10026650" cy="361952"/>
              <a:chOff x="2178049" y="3169444"/>
              <a:chExt cx="10026650" cy="361952"/>
            </a:xfrm>
          </p:grpSpPr>
          <p:sp>
            <p:nvSpPr>
              <p:cNvPr id="56" name="Retângulo 55"/>
              <p:cNvSpPr/>
              <p:nvPr/>
            </p:nvSpPr>
            <p:spPr>
              <a:xfrm>
                <a:off x="2178049" y="3169444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2286316" y="319653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2782893" y="3292819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CaixaDeTexto 58"/>
              <p:cNvSpPr txBox="1"/>
              <p:nvPr/>
            </p:nvSpPr>
            <p:spPr>
              <a:xfrm>
                <a:off x="4109638" y="3199014"/>
                <a:ext cx="1484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Catarina Costa</a:t>
                </a:r>
                <a:endParaRPr lang="pt-BR" sz="1400" dirty="0"/>
              </a:p>
            </p:txBody>
          </p:sp>
          <p:sp>
            <p:nvSpPr>
              <p:cNvPr id="60" name="CaixaDeTexto 59"/>
              <p:cNvSpPr txBox="1"/>
              <p:nvPr/>
            </p:nvSpPr>
            <p:spPr>
              <a:xfrm>
                <a:off x="3278401" y="3194846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cxnSp>
          <p:nvCxnSpPr>
            <p:cNvPr id="22" name="Conector reto 21"/>
            <p:cNvCxnSpPr/>
            <p:nvPr/>
          </p:nvCxnSpPr>
          <p:spPr>
            <a:xfrm>
              <a:off x="2165350" y="788195"/>
              <a:ext cx="0" cy="606980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/>
            <p:cNvSpPr/>
            <p:nvPr/>
          </p:nvSpPr>
          <p:spPr>
            <a:xfrm>
              <a:off x="0" y="1852019"/>
              <a:ext cx="2171700" cy="361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Categoria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1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71" name="Retângulo 70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325902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Trabalhos acadêmicos</a:t>
              </a:r>
              <a:endParaRPr lang="pt-BR" sz="20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0" y="800100"/>
              <a:ext cx="2171700" cy="60579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788195"/>
              <a:ext cx="2171700" cy="373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Docentes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143" y="1162051"/>
              <a:ext cx="2171700" cy="3619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Discentes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1505750"/>
              <a:ext cx="2171700" cy="36195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Trabalhos Acadêmicos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65351" y="788196"/>
              <a:ext cx="10026649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331719" y="923687"/>
              <a:ext cx="1234441" cy="31242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N</a:t>
              </a:r>
              <a:r>
                <a:rPr lang="pt-BR" sz="1400" dirty="0" smtClean="0"/>
                <a:t>ovo</a:t>
              </a:r>
              <a:endParaRPr lang="pt-BR" sz="14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902709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</a:t>
              </a:r>
              <a:r>
                <a:rPr lang="pt-BR" sz="1400" dirty="0" smtClean="0">
                  <a:solidFill>
                    <a:schemeClr val="tx1"/>
                  </a:solidFill>
                </a:rPr>
                <a:t>ditar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71158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Excluir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2165350" y="788195"/>
              <a:ext cx="0" cy="606980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4008971" y="153035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400262" y="1502891"/>
              <a:ext cx="15801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Pesquisa por tema:</a:t>
              </a:r>
              <a:endParaRPr lang="pt-BR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9139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662" y="1577650"/>
              <a:ext cx="152255" cy="149876"/>
            </a:xfrm>
            <a:prstGeom prst="rect">
              <a:avLst/>
            </a:prstGeom>
          </p:spPr>
        </p:pic>
        <p:sp>
          <p:nvSpPr>
            <p:cNvPr id="37" name="Retângulo 36"/>
            <p:cNvSpPr/>
            <p:nvPr/>
          </p:nvSpPr>
          <p:spPr>
            <a:xfrm>
              <a:off x="8580755" y="1530353"/>
              <a:ext cx="440016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020771" y="1530352"/>
              <a:ext cx="440015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 rot="10800000">
              <a:off x="9194049" y="1629728"/>
              <a:ext cx="93457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51302" y="1530352"/>
              <a:ext cx="1231900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Limpar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165350" y="2445546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73617" y="2137997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#</a:t>
              </a:r>
              <a:endParaRPr lang="pt-BR" sz="1400" b="1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103289" y="2141937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Titulo</a:t>
              </a:r>
              <a:endParaRPr lang="pt-BR" sz="1400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272052" y="213776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Id</a:t>
              </a:r>
              <a:endParaRPr lang="pt-BR" sz="1400" b="1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70194" y="2238225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273617" y="2472633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770194" y="2568921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096939" y="2475116"/>
              <a:ext cx="3246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Tecnologias da Informação aplicada aos ...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265702" y="2470948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grpSp>
          <p:nvGrpSpPr>
            <p:cNvPr id="62" name="Agrupar 61"/>
            <p:cNvGrpSpPr/>
            <p:nvPr/>
          </p:nvGrpSpPr>
          <p:grpSpPr>
            <a:xfrm>
              <a:off x="2165351" y="2804127"/>
              <a:ext cx="10026650" cy="361952"/>
              <a:chOff x="2159001" y="2804127"/>
              <a:chExt cx="10026650" cy="361952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2159001" y="2804127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2267268" y="283121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2763845" y="2927502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090590" y="2833697"/>
                <a:ext cx="3246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Banco de dados e o controle de vendas ...</a:t>
                </a:r>
                <a:endParaRPr lang="pt-BR" sz="1400" dirty="0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3259353" y="2829529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61" name="Agrupar 60"/>
            <p:cNvGrpSpPr/>
            <p:nvPr/>
          </p:nvGrpSpPr>
          <p:grpSpPr>
            <a:xfrm>
              <a:off x="2165351" y="3166077"/>
              <a:ext cx="10026650" cy="361952"/>
              <a:chOff x="2178049" y="3169444"/>
              <a:chExt cx="10026650" cy="361952"/>
            </a:xfrm>
          </p:grpSpPr>
          <p:sp>
            <p:nvSpPr>
              <p:cNvPr id="56" name="Retângulo 55"/>
              <p:cNvSpPr/>
              <p:nvPr/>
            </p:nvSpPr>
            <p:spPr>
              <a:xfrm>
                <a:off x="2178049" y="3169444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2286316" y="319653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2782893" y="3292819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CaixaDeTexto 58"/>
              <p:cNvSpPr txBox="1"/>
              <p:nvPr/>
            </p:nvSpPr>
            <p:spPr>
              <a:xfrm>
                <a:off x="4109638" y="3199014"/>
                <a:ext cx="3246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Revisão do uso de aplicativos de compra...</a:t>
                </a:r>
                <a:endParaRPr lang="pt-BR" sz="1400" dirty="0"/>
              </a:p>
            </p:txBody>
          </p:sp>
          <p:sp>
            <p:nvSpPr>
              <p:cNvPr id="60" name="CaixaDeTexto 59"/>
              <p:cNvSpPr txBox="1"/>
              <p:nvPr/>
            </p:nvSpPr>
            <p:spPr>
              <a:xfrm>
                <a:off x="3278401" y="3194846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sp>
          <p:nvSpPr>
            <p:cNvPr id="63" name="CaixaDeTexto 62"/>
            <p:cNvSpPr txBox="1"/>
            <p:nvPr/>
          </p:nvSpPr>
          <p:spPr>
            <a:xfrm>
              <a:off x="8092280" y="2141937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Autor</a:t>
              </a:r>
              <a:endParaRPr lang="pt-BR" sz="1400" b="1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82755" y="2477141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Mateus Costa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8086526" y="2832922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Salomão Mafalda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8079973" y="3191557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Gabriel Figueiredo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1178380" y="2141937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</a:t>
              </a:r>
              <a:r>
                <a:rPr lang="pt-BR" sz="1400" b="1" dirty="0" smtClean="0"/>
                <a:t>no</a:t>
              </a:r>
              <a:endParaRPr lang="pt-BR" sz="1400" b="1" dirty="0"/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1178380" y="2470947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1178380" y="2829528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1178380" y="3194469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0" y="1852019"/>
              <a:ext cx="2171700" cy="361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Categoria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31" name="Retângulo 30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Inserção de trabalho acadêmico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2801" y="141219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278041" y="2527470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00197" y="2495819"/>
              <a:ext cx="6239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Tema:</a:t>
              </a:r>
              <a:endParaRPr lang="pt-BR" sz="14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278041" y="2864849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00197" y="2833198"/>
              <a:ext cx="6543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Título:</a:t>
              </a:r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278041" y="3195780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00197" y="3164129"/>
              <a:ext cx="5261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Ano:</a:t>
              </a:r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78041" y="3541226"/>
              <a:ext cx="1483357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00197" y="3509575"/>
              <a:ext cx="9316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Categoria:</a:t>
              </a:r>
              <a:endParaRPr lang="pt-BR" sz="1400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278041" y="387360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00197" y="3841952"/>
              <a:ext cx="588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Nota:</a:t>
              </a:r>
              <a:endParaRPr lang="pt-BR" sz="1400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00197" y="4489867"/>
              <a:ext cx="3682842" cy="7482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00197" y="4154551"/>
              <a:ext cx="130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Palavras-chave:</a:t>
              </a:r>
              <a:endParaRPr lang="pt-BR" sz="14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00197" y="5621419"/>
              <a:ext cx="3682842" cy="7482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00197" y="5286103"/>
              <a:ext cx="819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Resumo:</a:t>
              </a:r>
              <a:endParaRPr lang="pt-BR" sz="1400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0" y="225152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Sobre o trabalho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2476500" y="1784278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80901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138988" y="1779163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761398" y="3541226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 rot="10800000">
              <a:off x="3870618" y="3596459"/>
              <a:ext cx="203200" cy="1354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16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3" name="Retângulo 4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/>
                <a:t>Inserção de trabalho acadêmico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2801" y="141219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326558" y="4202985"/>
              <a:ext cx="3682841" cy="783084"/>
              <a:chOff x="6433818" y="2402076"/>
              <a:chExt cx="3682841" cy="783084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6516538" y="2824571"/>
                <a:ext cx="3600121" cy="3605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6433818" y="2402076"/>
                <a:ext cx="8447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 smtClean="0"/>
                  <a:t>Docente:</a:t>
                </a:r>
                <a:endParaRPr lang="pt-BR" sz="1400" dirty="0"/>
              </a:p>
            </p:txBody>
          </p:sp>
          <p:grpSp>
            <p:nvGrpSpPr>
              <p:cNvPr id="24" name="Agrupar 23"/>
              <p:cNvGrpSpPr/>
              <p:nvPr/>
            </p:nvGrpSpPr>
            <p:grpSpPr>
              <a:xfrm>
                <a:off x="6572258" y="2889191"/>
                <a:ext cx="1532890" cy="237808"/>
                <a:chOff x="393700" y="3154680"/>
                <a:chExt cx="1532890" cy="237808"/>
              </a:xfrm>
            </p:grpSpPr>
            <p:sp>
              <p:nvSpPr>
                <p:cNvPr id="25" name="Retângulo Arredondado 24"/>
                <p:cNvSpPr/>
                <p:nvPr/>
              </p:nvSpPr>
              <p:spPr>
                <a:xfrm>
                  <a:off x="393700" y="3154680"/>
                  <a:ext cx="1532890" cy="2378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bg1"/>
                      </a:solidFill>
                    </a:rPr>
                    <a:t>Manoel Limeira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1712437" y="3188984"/>
                  <a:ext cx="169200" cy="169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rgbClr val="2F5597"/>
                      </a:solidFill>
                    </a:rPr>
                    <a:t>X</a:t>
                  </a:r>
                  <a:endParaRPr lang="pt-BR" sz="1200" b="1" dirty="0">
                    <a:solidFill>
                      <a:srgbClr val="2F5597"/>
                    </a:solidFill>
                  </a:endParaRPr>
                </a:p>
              </p:txBody>
            </p:sp>
          </p:grpSp>
          <p:sp>
            <p:nvSpPr>
              <p:cNvPr id="27" name="Retângulo 26"/>
              <p:cNvSpPr/>
              <p:nvPr/>
            </p:nvSpPr>
            <p:spPr>
              <a:xfrm>
                <a:off x="7790020" y="2416663"/>
                <a:ext cx="1904998" cy="244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Agrupar 27"/>
              <p:cNvGrpSpPr/>
              <p:nvPr/>
            </p:nvGrpSpPr>
            <p:grpSpPr>
              <a:xfrm>
                <a:off x="9695018" y="2416663"/>
                <a:ext cx="421641" cy="244473"/>
                <a:chOff x="5240869" y="1530352"/>
                <a:chExt cx="421641" cy="244473"/>
              </a:xfrm>
            </p:grpSpPr>
            <p:sp>
              <p:nvSpPr>
                <p:cNvPr id="29" name="Retângulo 28"/>
                <p:cNvSpPr/>
                <p:nvPr/>
              </p:nvSpPr>
              <p:spPr>
                <a:xfrm>
                  <a:off x="5240869" y="1530352"/>
                  <a:ext cx="421641" cy="244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0" name="Imagem 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5562" y="1577650"/>
                  <a:ext cx="152255" cy="149876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Retângulo 30"/>
            <p:cNvSpPr/>
            <p:nvPr/>
          </p:nvSpPr>
          <p:spPr>
            <a:xfrm>
              <a:off x="1705642" y="3784637"/>
              <a:ext cx="10073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Orientação</a:t>
              </a:r>
              <a:endParaRPr lang="pt-BR" sz="1400" b="1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326558" y="2919551"/>
              <a:ext cx="3682841" cy="767212"/>
              <a:chOff x="166369" y="4123876"/>
              <a:chExt cx="3682841" cy="767212"/>
            </a:xfrm>
          </p:grpSpPr>
          <p:sp>
            <p:nvSpPr>
              <p:cNvPr id="33" name="Retângulo 32"/>
              <p:cNvSpPr/>
              <p:nvPr/>
            </p:nvSpPr>
            <p:spPr>
              <a:xfrm>
                <a:off x="249089" y="4546371"/>
                <a:ext cx="3600121" cy="344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166369" y="4123876"/>
                <a:ext cx="862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 smtClean="0"/>
                  <a:t>Discente:</a:t>
                </a:r>
                <a:endParaRPr lang="pt-BR" sz="1400" dirty="0"/>
              </a:p>
            </p:txBody>
          </p:sp>
          <p:grpSp>
            <p:nvGrpSpPr>
              <p:cNvPr id="35" name="Agrupar 34"/>
              <p:cNvGrpSpPr/>
              <p:nvPr/>
            </p:nvGrpSpPr>
            <p:grpSpPr>
              <a:xfrm>
                <a:off x="288172" y="4593197"/>
                <a:ext cx="1532890" cy="237808"/>
                <a:chOff x="393700" y="3154680"/>
                <a:chExt cx="1532890" cy="237808"/>
              </a:xfrm>
            </p:grpSpPr>
            <p:sp>
              <p:nvSpPr>
                <p:cNvPr id="36" name="Retângulo Arredondado 35"/>
                <p:cNvSpPr/>
                <p:nvPr/>
              </p:nvSpPr>
              <p:spPr>
                <a:xfrm>
                  <a:off x="393700" y="3154680"/>
                  <a:ext cx="1532890" cy="2378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bg1"/>
                      </a:solidFill>
                    </a:rPr>
                    <a:t>Mateus Costa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Elipse 36"/>
                <p:cNvSpPr/>
                <p:nvPr/>
              </p:nvSpPr>
              <p:spPr>
                <a:xfrm>
                  <a:off x="1712437" y="3188984"/>
                  <a:ext cx="169200" cy="169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b="1" dirty="0" smtClean="0">
                      <a:solidFill>
                        <a:srgbClr val="2F5597"/>
                      </a:solidFill>
                    </a:rPr>
                    <a:t>X</a:t>
                  </a:r>
                  <a:endParaRPr lang="pt-BR" sz="1200" b="1" dirty="0">
                    <a:solidFill>
                      <a:srgbClr val="2F5597"/>
                    </a:solidFill>
                  </a:endParaRPr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1522571" y="4138463"/>
                <a:ext cx="1904998" cy="244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Agrupar 38"/>
              <p:cNvGrpSpPr/>
              <p:nvPr/>
            </p:nvGrpSpPr>
            <p:grpSpPr>
              <a:xfrm>
                <a:off x="3427569" y="4138463"/>
                <a:ext cx="421641" cy="244473"/>
                <a:chOff x="5240869" y="1530352"/>
                <a:chExt cx="421641" cy="244473"/>
              </a:xfrm>
            </p:grpSpPr>
            <p:sp>
              <p:nvSpPr>
                <p:cNvPr id="40" name="Retângulo 39"/>
                <p:cNvSpPr/>
                <p:nvPr/>
              </p:nvSpPr>
              <p:spPr>
                <a:xfrm>
                  <a:off x="5240869" y="1530352"/>
                  <a:ext cx="421641" cy="244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1" name="Imagem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5562" y="1577650"/>
                  <a:ext cx="152255" cy="149876"/>
                </a:xfrm>
                <a:prstGeom prst="rect">
                  <a:avLst/>
                </a:prstGeom>
              </p:spPr>
            </p:pic>
          </p:grpSp>
        </p:grpSp>
        <p:sp>
          <p:nvSpPr>
            <p:cNvPr id="42" name="Retângulo 41"/>
            <p:cNvSpPr/>
            <p:nvPr/>
          </p:nvSpPr>
          <p:spPr>
            <a:xfrm>
              <a:off x="1479705" y="2528542"/>
              <a:ext cx="7439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Autoria</a:t>
              </a:r>
              <a:endParaRPr lang="pt-BR" sz="1400" b="1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0" y="225152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Agrupar 2"/>
            <p:cNvGrpSpPr/>
            <p:nvPr/>
          </p:nvGrpSpPr>
          <p:grpSpPr>
            <a:xfrm>
              <a:off x="2471261" y="1784247"/>
              <a:ext cx="2331244" cy="514451"/>
              <a:chOff x="145256" y="1784247"/>
              <a:chExt cx="2331244" cy="514451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145256" y="1784247"/>
                <a:ext cx="2331244" cy="47625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156451" y="1835463"/>
                <a:ext cx="2313699" cy="463235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Autoria e Orientação</a:t>
                </a:r>
              </a:p>
            </p:txBody>
          </p:sp>
        </p:grpSp>
        <p:sp>
          <p:nvSpPr>
            <p:cNvPr id="54" name="Retângulo 53"/>
            <p:cNvSpPr/>
            <p:nvPr/>
          </p:nvSpPr>
          <p:spPr>
            <a:xfrm>
              <a:off x="141287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Sobre o trabalho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80139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13311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8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Retângulo 26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/>
                <a:t>Inserção de trabalho acadêmico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2801" y="141219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0" y="225152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Agrupar 2"/>
            <p:cNvGrpSpPr/>
            <p:nvPr/>
          </p:nvGrpSpPr>
          <p:grpSpPr>
            <a:xfrm>
              <a:off x="4800918" y="1784247"/>
              <a:ext cx="2331244" cy="514451"/>
              <a:chOff x="145256" y="1784247"/>
              <a:chExt cx="2331244" cy="514451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145256" y="1784247"/>
                <a:ext cx="2331244" cy="47625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156451" y="1835463"/>
                <a:ext cx="2313699" cy="463235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Banca avaliadora</a:t>
                </a:r>
              </a:p>
            </p:txBody>
          </p:sp>
        </p:grpSp>
        <p:sp>
          <p:nvSpPr>
            <p:cNvPr id="54" name="Retângulo 53"/>
            <p:cNvSpPr/>
            <p:nvPr/>
          </p:nvSpPr>
          <p:spPr>
            <a:xfrm>
              <a:off x="141287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Sobre o trabalho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46967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138761" y="2552872"/>
              <a:ext cx="91328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    /    /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60917" y="2521221"/>
              <a:ext cx="1512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Data de avaliação:</a:t>
              </a:r>
              <a:endParaRPr lang="pt-BR" sz="1400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138761" y="2993301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...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60917" y="2961650"/>
              <a:ext cx="1334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Buscar membro</a:t>
              </a:r>
              <a:endParaRPr lang="pt-BR" sz="14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73948" y="3498818"/>
              <a:ext cx="3991451" cy="15594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49" name="Agrupar 48"/>
            <p:cNvGrpSpPr/>
            <p:nvPr/>
          </p:nvGrpSpPr>
          <p:grpSpPr>
            <a:xfrm>
              <a:off x="4043759" y="2993301"/>
              <a:ext cx="421641" cy="244473"/>
              <a:chOff x="5240869" y="1530352"/>
              <a:chExt cx="421641" cy="244473"/>
            </a:xfrm>
          </p:grpSpPr>
          <p:sp>
            <p:nvSpPr>
              <p:cNvPr id="50" name="Retângulo 49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6" name="Imagem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  <p:sp>
          <p:nvSpPr>
            <p:cNvPr id="57" name="Retângulo Arredondado 56"/>
            <p:cNvSpPr/>
            <p:nvPr/>
          </p:nvSpPr>
          <p:spPr>
            <a:xfrm>
              <a:off x="588249" y="3590110"/>
              <a:ext cx="1532890" cy="237808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Manoel Limeira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1906986" y="3624414"/>
              <a:ext cx="169200" cy="16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2F5597"/>
                  </a:solidFill>
                </a:rPr>
                <a:t>X</a:t>
              </a:r>
              <a:endParaRPr lang="pt-BR" sz="1200" b="1" dirty="0">
                <a:solidFill>
                  <a:srgbClr val="2F5597"/>
                </a:solidFill>
              </a:endParaRPr>
            </a:p>
          </p:txBody>
        </p:sp>
        <p:sp>
          <p:nvSpPr>
            <p:cNvPr id="59" name="Retângulo Arredondado 58"/>
            <p:cNvSpPr/>
            <p:nvPr/>
          </p:nvSpPr>
          <p:spPr>
            <a:xfrm>
              <a:off x="2250519" y="3590110"/>
              <a:ext cx="1532890" cy="237808"/>
            </a:xfrm>
            <a:prstGeom prst="roundRect">
              <a:avLst>
                <a:gd name="adj" fmla="val 50000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bg1"/>
                  </a:solidFill>
                </a:rPr>
                <a:t>Macilon Araújo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3569256" y="3624414"/>
              <a:ext cx="169200" cy="16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>
                  <a:solidFill>
                    <a:srgbClr val="2F5597"/>
                  </a:solidFill>
                </a:rPr>
                <a:t>X</a:t>
              </a:r>
              <a:endParaRPr lang="pt-BR" sz="1200" b="1" dirty="0">
                <a:solidFill>
                  <a:srgbClr val="2F5597"/>
                </a:solidFill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7125812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5" name="Retângulo 24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/>
                <a:t>Inserção de trabalho acadêmico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2801" y="141219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0" y="225152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Agrupar 2"/>
            <p:cNvGrpSpPr/>
            <p:nvPr/>
          </p:nvGrpSpPr>
          <p:grpSpPr>
            <a:xfrm>
              <a:off x="7129305" y="1783699"/>
              <a:ext cx="2331244" cy="514451"/>
              <a:chOff x="145256" y="1784247"/>
              <a:chExt cx="2331244" cy="514451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145256" y="1784247"/>
                <a:ext cx="2331244" cy="47625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156451" y="1835463"/>
                <a:ext cx="2313699" cy="463235"/>
              </a:xfrm>
              <a:prstGeom prst="rect">
                <a:avLst/>
              </a:pr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Arquivos</a:t>
                </a:r>
              </a:p>
            </p:txBody>
          </p:sp>
        </p:grpSp>
        <p:sp>
          <p:nvSpPr>
            <p:cNvPr id="54" name="Retângulo 53"/>
            <p:cNvSpPr/>
            <p:nvPr/>
          </p:nvSpPr>
          <p:spPr>
            <a:xfrm>
              <a:off x="141287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Sobre o trabalho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46967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4800918" y="1783699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60917" y="2521221"/>
              <a:ext cx="20997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Arquivo do projeto de TCC</a:t>
              </a:r>
              <a:endParaRPr lang="pt-BR" sz="1400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72136" y="254262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Selecione um arquivo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60917" y="2961650"/>
              <a:ext cx="1300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Arquivo do TCC</a:t>
              </a:r>
              <a:endParaRPr lang="pt-BR" sz="1400" dirty="0"/>
            </a:p>
          </p:txBody>
        </p:sp>
        <p:grpSp>
          <p:nvGrpSpPr>
            <p:cNvPr id="31" name="Agrupar 30"/>
            <p:cNvGrpSpPr/>
            <p:nvPr/>
          </p:nvGrpSpPr>
          <p:grpSpPr>
            <a:xfrm>
              <a:off x="4377134" y="2542623"/>
              <a:ext cx="421641" cy="244473"/>
              <a:chOff x="5240869" y="1530352"/>
              <a:chExt cx="421641" cy="244473"/>
            </a:xfrm>
          </p:grpSpPr>
          <p:sp>
            <p:nvSpPr>
              <p:cNvPr id="32" name="Retângulo 31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3" name="Imagem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  <p:sp>
          <p:nvSpPr>
            <p:cNvPr id="35" name="Retângulo 34"/>
            <p:cNvSpPr/>
            <p:nvPr/>
          </p:nvSpPr>
          <p:spPr>
            <a:xfrm>
              <a:off x="2472136" y="2971175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Selecione um arquivo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4377134" y="2971175"/>
              <a:ext cx="421641" cy="244473"/>
              <a:chOff x="5240869" y="1530352"/>
              <a:chExt cx="421641" cy="244473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8" name="Imagem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833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34" name="Retângulo 3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Edição </a:t>
              </a:r>
              <a:r>
                <a:rPr lang="pt-BR" sz="2000" b="1" dirty="0"/>
                <a:t>de trabalho acadêmico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2801" y="141219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278041" y="2527470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Tecnologias da Inform...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00197" y="2495819"/>
              <a:ext cx="6239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Tema:</a:t>
              </a:r>
              <a:endParaRPr lang="pt-BR" sz="14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278041" y="2864849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smtClean="0">
                  <a:solidFill>
                    <a:schemeClr val="tx1"/>
                  </a:solidFill>
                </a:rPr>
                <a:t>Tecnologias da Inform...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00197" y="2833198"/>
              <a:ext cx="6543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Título:</a:t>
              </a:r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278041" y="3195780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2019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00197" y="3164129"/>
              <a:ext cx="5261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Ano:</a:t>
              </a:r>
              <a:endParaRPr lang="pt-BR" sz="1400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278041" y="391170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10,0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00197" y="3880052"/>
              <a:ext cx="588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Nota:</a:t>
              </a:r>
              <a:endParaRPr lang="pt-BR" sz="1400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00197" y="4527967"/>
              <a:ext cx="3682842" cy="7482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Tecnologia da informação; aplicação; conhecimento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00197" y="4192651"/>
              <a:ext cx="130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Palavras-chave:</a:t>
              </a:r>
              <a:endParaRPr lang="pt-BR" sz="14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00197" y="5659519"/>
              <a:ext cx="3682842" cy="7482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Resumo do trabalho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00197" y="5324203"/>
              <a:ext cx="819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Resumo:</a:t>
              </a:r>
              <a:endParaRPr lang="pt-BR" sz="1400" dirty="0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0" y="225152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Sobre o trabalho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2476500" y="1784278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809014" y="1784247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138988" y="1779163"/>
              <a:ext cx="2331244" cy="466734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278041" y="3541226"/>
              <a:ext cx="1483357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TCC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00197" y="3509575"/>
              <a:ext cx="9316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Categoria:</a:t>
              </a:r>
              <a:endParaRPr lang="pt-BR" sz="14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61398" y="3541226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riângulo isósceles 32"/>
            <p:cNvSpPr/>
            <p:nvPr/>
          </p:nvSpPr>
          <p:spPr>
            <a:xfrm rot="10800000">
              <a:off x="3870618" y="3596459"/>
              <a:ext cx="203200" cy="1354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717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</a:t>
            </a:r>
            <a:r>
              <a:rPr lang="pt-BR" sz="2000" b="1" dirty="0"/>
              <a:t>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26558" y="4202985"/>
            <a:ext cx="3682841" cy="783084"/>
            <a:chOff x="6433818" y="2402076"/>
            <a:chExt cx="3682841" cy="783084"/>
          </a:xfrm>
        </p:grpSpPr>
        <p:sp>
          <p:nvSpPr>
            <p:cNvPr id="20" name="Retângulo 19"/>
            <p:cNvSpPr/>
            <p:nvPr/>
          </p:nvSpPr>
          <p:spPr>
            <a:xfrm>
              <a:off x="6516538" y="2824571"/>
              <a:ext cx="3600121" cy="3605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433818" y="2402076"/>
              <a:ext cx="844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Docente:</a:t>
              </a:r>
              <a:endParaRPr lang="pt-BR" sz="1400" dirty="0"/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6572258" y="2889191"/>
              <a:ext cx="1532890" cy="237808"/>
              <a:chOff x="393700" y="3154680"/>
              <a:chExt cx="1532890" cy="237808"/>
            </a:xfrm>
          </p:grpSpPr>
          <p:sp>
            <p:nvSpPr>
              <p:cNvPr id="25" name="Retângulo Arredondado 24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Manoel Limeira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7790020" y="24166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9695018" y="2416663"/>
              <a:ext cx="421641" cy="244473"/>
              <a:chOff x="5240869" y="1530352"/>
              <a:chExt cx="421641" cy="244473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0" name="Imagem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31" name="Retângulo 30"/>
          <p:cNvSpPr/>
          <p:nvPr/>
        </p:nvSpPr>
        <p:spPr>
          <a:xfrm>
            <a:off x="1705642" y="3784637"/>
            <a:ext cx="1007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Orientação</a:t>
            </a:r>
            <a:endParaRPr lang="pt-BR" sz="1400" b="1" dirty="0"/>
          </a:p>
        </p:txBody>
      </p:sp>
      <p:grpSp>
        <p:nvGrpSpPr>
          <p:cNvPr id="7" name="Agrupar 6"/>
          <p:cNvGrpSpPr/>
          <p:nvPr/>
        </p:nvGrpSpPr>
        <p:grpSpPr>
          <a:xfrm>
            <a:off x="326558" y="2919551"/>
            <a:ext cx="3682841" cy="767212"/>
            <a:chOff x="166369" y="4123876"/>
            <a:chExt cx="3682841" cy="767212"/>
          </a:xfrm>
        </p:grpSpPr>
        <p:sp>
          <p:nvSpPr>
            <p:cNvPr id="33" name="Retângulo 32"/>
            <p:cNvSpPr/>
            <p:nvPr/>
          </p:nvSpPr>
          <p:spPr>
            <a:xfrm>
              <a:off x="249089" y="4546371"/>
              <a:ext cx="3600121" cy="3447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66369" y="4123876"/>
              <a:ext cx="862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Discente:</a:t>
              </a:r>
              <a:endParaRPr lang="pt-BR" sz="1400" dirty="0"/>
            </a:p>
          </p:txBody>
        </p:sp>
        <p:grpSp>
          <p:nvGrpSpPr>
            <p:cNvPr id="35" name="Agrupar 34"/>
            <p:cNvGrpSpPr/>
            <p:nvPr/>
          </p:nvGrpSpPr>
          <p:grpSpPr>
            <a:xfrm>
              <a:off x="288172" y="4593197"/>
              <a:ext cx="1532890" cy="237808"/>
              <a:chOff x="393700" y="3154680"/>
              <a:chExt cx="1532890" cy="237808"/>
            </a:xfrm>
          </p:grpSpPr>
          <p:sp>
            <p:nvSpPr>
              <p:cNvPr id="36" name="Retângulo Arredondado 35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Mateus Costa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38" name="Retângulo 37"/>
            <p:cNvSpPr/>
            <p:nvPr/>
          </p:nvSpPr>
          <p:spPr>
            <a:xfrm>
              <a:off x="1522571" y="41384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39" name="Agrupar 38"/>
            <p:cNvGrpSpPr/>
            <p:nvPr/>
          </p:nvGrpSpPr>
          <p:grpSpPr>
            <a:xfrm>
              <a:off x="3427569" y="4138463"/>
              <a:ext cx="421641" cy="244473"/>
              <a:chOff x="5240869" y="1530352"/>
              <a:chExt cx="421641" cy="244473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42" name="Retângulo 41"/>
          <p:cNvSpPr/>
          <p:nvPr/>
        </p:nvSpPr>
        <p:spPr>
          <a:xfrm>
            <a:off x="1479705" y="2528542"/>
            <a:ext cx="74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Autoria</a:t>
            </a:r>
            <a:endParaRPr lang="pt-BR" sz="1400" b="1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2471261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80139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3311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</a:t>
            </a:r>
            <a:r>
              <a:rPr lang="pt-BR" sz="2000" b="1" dirty="0"/>
              <a:t>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4800918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138761" y="2552872"/>
            <a:ext cx="105687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12/12/2019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60917" y="2521221"/>
            <a:ext cx="151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Data de avaliação:</a:t>
            </a:r>
            <a:endParaRPr lang="pt-BR" sz="1400" dirty="0"/>
          </a:p>
        </p:txBody>
      </p:sp>
      <p:sp>
        <p:nvSpPr>
          <p:cNvPr id="46" name="Retângulo 45"/>
          <p:cNvSpPr/>
          <p:nvPr/>
        </p:nvSpPr>
        <p:spPr>
          <a:xfrm>
            <a:off x="2138761" y="2993301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60917" y="2961650"/>
            <a:ext cx="1334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Buscar membro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473948" y="3498818"/>
            <a:ext cx="3991451" cy="15594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grpSp>
        <p:nvGrpSpPr>
          <p:cNvPr id="49" name="Agrupar 48"/>
          <p:cNvGrpSpPr/>
          <p:nvPr/>
        </p:nvGrpSpPr>
        <p:grpSpPr>
          <a:xfrm>
            <a:off x="4043759" y="2993301"/>
            <a:ext cx="421641" cy="244473"/>
            <a:chOff x="5240869" y="1530352"/>
            <a:chExt cx="421641" cy="244473"/>
          </a:xfrm>
        </p:grpSpPr>
        <p:sp>
          <p:nvSpPr>
            <p:cNvPr id="50" name="Retângulo 49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57" name="Retângulo Arredondado 56"/>
          <p:cNvSpPr/>
          <p:nvPr/>
        </p:nvSpPr>
        <p:spPr>
          <a:xfrm>
            <a:off x="58824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Manoel Limeira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90698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225051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Macilon Araújo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56925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125812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88249" y="39192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Catarina Costa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906986" y="39535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de </a:t>
            </a:r>
            <a:r>
              <a:rPr lang="pt-BR" sz="2000" b="1" dirty="0"/>
              <a:t>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7129305" y="1783699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4800918" y="1783699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60917" y="2521221"/>
            <a:ext cx="20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projeto de TCC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2472136" y="2542623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Projeto_TCC.pdf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0917" y="2961650"/>
            <a:ext cx="1300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TCC</a:t>
            </a:r>
            <a:endParaRPr lang="pt-BR" sz="1400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4377134" y="2542623"/>
            <a:ext cx="421641" cy="244473"/>
            <a:chOff x="5240869" y="1530352"/>
            <a:chExt cx="421641" cy="244473"/>
          </a:xfrm>
        </p:grpSpPr>
        <p:sp>
          <p:nvSpPr>
            <p:cNvPr id="32" name="Retângulo 31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2472136" y="2971175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TCC_Final.pdf</a:t>
            </a:r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377134" y="2971175"/>
            <a:ext cx="421641" cy="244473"/>
            <a:chOff x="5240869" y="1530352"/>
            <a:chExt cx="421641" cy="244473"/>
          </a:xfrm>
        </p:grpSpPr>
        <p:sp>
          <p:nvSpPr>
            <p:cNvPr id="37" name="Retângulo 36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3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0" name="Retângulo 3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42950" y="748705"/>
              <a:ext cx="499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Trabalhos de Conclusão de Curso</a:t>
              </a:r>
              <a:endParaRPr lang="pt-BR" sz="2400" b="1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1913471" y="1467836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977165" y="1440375"/>
              <a:ext cx="870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Pesquisa:</a:t>
              </a:r>
              <a:endParaRPr lang="pt-BR" sz="1400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818469" y="1467836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3162" y="1515134"/>
              <a:ext cx="152255" cy="149876"/>
            </a:xfrm>
            <a:prstGeom prst="rect">
              <a:avLst/>
            </a:prstGeom>
          </p:spPr>
        </p:pic>
        <p:sp>
          <p:nvSpPr>
            <p:cNvPr id="61" name="Retângulo 60"/>
            <p:cNvSpPr/>
            <p:nvPr/>
          </p:nvSpPr>
          <p:spPr>
            <a:xfrm>
              <a:off x="6485255" y="1467837"/>
              <a:ext cx="440016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925271" y="1467836"/>
              <a:ext cx="440015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riângulo isósceles 62"/>
            <p:cNvSpPr/>
            <p:nvPr/>
          </p:nvSpPr>
          <p:spPr>
            <a:xfrm rot="10800000">
              <a:off x="7098549" y="1567212"/>
              <a:ext cx="93457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4355802" y="1467836"/>
              <a:ext cx="1231900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Limpar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742950" y="2383030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851217" y="2075481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#</a:t>
              </a:r>
              <a:endParaRPr lang="pt-BR" sz="1400" b="1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680889" y="2079421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Tema</a:t>
              </a:r>
              <a:endParaRPr lang="pt-BR" sz="1400" b="1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849652" y="2075253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Id</a:t>
              </a:r>
              <a:endParaRPr lang="pt-BR" sz="1400" b="1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1347794" y="2175709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51217" y="2410117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1347794" y="2506405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674539" y="2412600"/>
              <a:ext cx="3246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Tecnologias da Informação aplicada aos ...</a:t>
              </a:r>
              <a:endParaRPr lang="pt-BR" sz="14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1843302" y="2408432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742951" y="2741611"/>
              <a:ext cx="10026650" cy="361952"/>
              <a:chOff x="2159001" y="2804127"/>
              <a:chExt cx="10026650" cy="361952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2159001" y="2804127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>
                <a:off x="2267268" y="283121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2763845" y="2927502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4090590" y="2833697"/>
                <a:ext cx="3246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Banco de dados e o controle de vendas ...</a:t>
                </a:r>
                <a:endParaRPr lang="pt-BR" sz="1400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3259353" y="2829529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grpSp>
          <p:nvGrpSpPr>
            <p:cNvPr id="81" name="Agrupar 80"/>
            <p:cNvGrpSpPr/>
            <p:nvPr/>
          </p:nvGrpSpPr>
          <p:grpSpPr>
            <a:xfrm>
              <a:off x="742951" y="3103561"/>
              <a:ext cx="10026650" cy="361952"/>
              <a:chOff x="2178049" y="3169444"/>
              <a:chExt cx="10026650" cy="361952"/>
            </a:xfrm>
          </p:grpSpPr>
          <p:sp>
            <p:nvSpPr>
              <p:cNvPr id="82" name="Retângulo 81"/>
              <p:cNvSpPr/>
              <p:nvPr/>
            </p:nvSpPr>
            <p:spPr>
              <a:xfrm>
                <a:off x="2178049" y="3169444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2286316" y="3196531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3</a:t>
                </a:r>
                <a:endParaRPr lang="pt-BR" sz="1400" dirty="0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2782893" y="3292819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4109638" y="3199014"/>
                <a:ext cx="3246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Revisão do uso de aplicativos de compra...</a:t>
                </a:r>
                <a:endParaRPr lang="pt-BR" sz="1400" dirty="0"/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3278401" y="3194846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6</a:t>
                </a:r>
                <a:endParaRPr lang="pt-BR" sz="1400" dirty="0"/>
              </a:p>
            </p:txBody>
          </p:sp>
        </p:grpSp>
        <p:sp>
          <p:nvSpPr>
            <p:cNvPr id="87" name="CaixaDeTexto 86"/>
            <p:cNvSpPr txBox="1"/>
            <p:nvPr/>
          </p:nvSpPr>
          <p:spPr>
            <a:xfrm>
              <a:off x="6669880" y="2079421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Autor</a:t>
              </a:r>
              <a:endParaRPr lang="pt-BR" sz="1400" b="1" dirty="0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660355" y="2414625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Mateus Costa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664126" y="2770406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Salomão Mafalda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657573" y="3129041"/>
              <a:ext cx="213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Gabriel Figueiredo</a:t>
              </a:r>
              <a:endParaRPr lang="pt-BR" sz="14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9755980" y="2079421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</a:t>
              </a:r>
              <a:r>
                <a:rPr lang="pt-BR" sz="1400" b="1" dirty="0" smtClean="0"/>
                <a:t>no</a:t>
              </a:r>
              <a:endParaRPr lang="pt-BR" sz="1400" b="1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9755980" y="2408431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755980" y="2767012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9755980" y="3131953"/>
              <a:ext cx="579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2019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2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0" name="Retângulo 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Inserção de docente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725137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5404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docente: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1" name="Retângulo 20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742950" y="748705"/>
              <a:ext cx="499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Trabalhos de Conclusão de Curso</a:t>
              </a:r>
              <a:endParaRPr lang="pt-BR" sz="2400" b="1" dirty="0"/>
            </a:p>
          </p:txBody>
        </p:sp>
        <p:pic>
          <p:nvPicPr>
            <p:cNvPr id="1026" name="Picture 2" descr="Resultado de imagem para pdf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4444" y1="82667" x2="91556" y2="40000"/>
                          <a14:foregroundMark x1="30222" y1="13333" x2="78667" y2="83111"/>
                          <a14:foregroundMark x1="76444" y1="80444" x2="18222" y2="77333"/>
                          <a14:foregroundMark x1="60444" y1="89778" x2="58667" y2="59111"/>
                          <a14:foregroundMark x1="74222" y1="85333" x2="75111" y2="26222"/>
                          <a14:foregroundMark x1="73778" y1="20889" x2="57333" y2="44889"/>
                          <a14:foregroundMark x1="54667" y1="12444" x2="56000" y2="43556"/>
                          <a14:foregroundMark x1="40889" y1="16000" x2="52889" y2="38667"/>
                          <a14:foregroundMark x1="45333" y1="52000" x2="26222" y2="7556"/>
                          <a14:foregroundMark x1="21333" y1="19556" x2="40444" y2="49333"/>
                          <a14:foregroundMark x1="23556" y1="40000" x2="31111" y2="70222"/>
                          <a14:foregroundMark x1="30667" y1="60000" x2="30222" y2="38667"/>
                          <a14:foregroundMark x1="48889" y1="35111" x2="39556" y2="2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491" y="2511407"/>
              <a:ext cx="318333" cy="318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6854825" y="2501297"/>
              <a:ext cx="1663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TCC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854824" y="2087961"/>
              <a:ext cx="2581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</a:t>
              </a:r>
              <a:r>
                <a:rPr lang="pt-BR" sz="1600" dirty="0" smtClean="0"/>
                <a:t>rojeto de TCC</a:t>
              </a:r>
              <a:endParaRPr lang="pt-BR" sz="1600" dirty="0"/>
            </a:p>
          </p:txBody>
        </p:sp>
        <p:pic>
          <p:nvPicPr>
            <p:cNvPr id="9" name="Picture 2" descr="Resultado de imagem para pd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4444" y1="82667" x2="91556" y2="40000"/>
                          <a14:foregroundMark x1="30222" y1="13333" x2="78667" y2="83111"/>
                          <a14:foregroundMark x1="76444" y1="80444" x2="18222" y2="77333"/>
                          <a14:foregroundMark x1="60444" y1="89778" x2="58667" y2="59111"/>
                          <a14:foregroundMark x1="74222" y1="85333" x2="75111" y2="26222"/>
                          <a14:foregroundMark x1="73778" y1="20889" x2="57333" y2="44889"/>
                          <a14:foregroundMark x1="54667" y1="12444" x2="56000" y2="43556"/>
                          <a14:foregroundMark x1="40889" y1="16000" x2="52889" y2="38667"/>
                          <a14:foregroundMark x1="45333" y1="52000" x2="26222" y2="7556"/>
                          <a14:foregroundMark x1="21333" y1="19556" x2="40444" y2="49333"/>
                          <a14:foregroundMark x1="23556" y1="40000" x2="31111" y2="70222"/>
                          <a14:foregroundMark x1="30667" y1="60000" x2="30222" y2="38667"/>
                          <a14:foregroundMark x1="48889" y1="35111" x2="39556" y2="2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491" y="2097486"/>
              <a:ext cx="318333" cy="318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ângulo 22"/>
            <p:cNvSpPr/>
            <p:nvPr/>
          </p:nvSpPr>
          <p:spPr>
            <a:xfrm>
              <a:off x="742950" y="1948261"/>
              <a:ext cx="4027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Tema</a:t>
              </a:r>
              <a:r>
                <a:rPr lang="pt-BR" sz="1400" dirty="0"/>
                <a:t>: Tecnologias da Informação aplicada aos carros</a:t>
              </a:r>
            </a:p>
            <a:p>
              <a:endParaRPr lang="pt-BR" sz="1400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742950" y="2285640"/>
              <a:ext cx="40582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Título</a:t>
              </a:r>
              <a:r>
                <a:rPr lang="pt-BR" sz="1400" dirty="0" smtClean="0"/>
                <a:t>: Tecnologias da Informação aplicada aos carros</a:t>
              </a:r>
            </a:p>
            <a:p>
              <a:endParaRPr lang="pt-BR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2950" y="3149971"/>
              <a:ext cx="9316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Ano</a:t>
              </a:r>
              <a:r>
                <a:rPr lang="pt-BR" sz="1400" dirty="0" smtClean="0"/>
                <a:t>: 2019</a:t>
              </a:r>
              <a:endParaRPr lang="pt-BR" sz="1400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42950" y="3510294"/>
              <a:ext cx="947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Nota</a:t>
              </a:r>
              <a:r>
                <a:rPr lang="pt-BR" sz="1400" dirty="0"/>
                <a:t>: </a:t>
              </a:r>
              <a:r>
                <a:rPr lang="pt-BR" sz="1400" dirty="0" smtClean="0"/>
                <a:t>10,0</a:t>
              </a:r>
              <a:endParaRPr lang="pt-BR" sz="14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742950" y="3822893"/>
              <a:ext cx="13341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Palavras-chave</a:t>
              </a:r>
              <a:r>
                <a:rPr lang="pt-BR" sz="1400" dirty="0" smtClean="0"/>
                <a:t>:</a:t>
              </a:r>
              <a:endParaRPr lang="pt-BR" sz="1400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42950" y="4344564"/>
              <a:ext cx="831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Resumo</a:t>
              </a:r>
              <a:r>
                <a:rPr lang="pt-BR" sz="1400" dirty="0" smtClean="0"/>
                <a:t>:</a:t>
              </a:r>
              <a:endParaRPr lang="pt-BR" sz="14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56887" y="3830093"/>
              <a:ext cx="2965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/>
                <a:t>Tecnologia da informação; aplicação; conhecimento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42951" y="4614865"/>
              <a:ext cx="4991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 smtClean="0"/>
                <a:t>Este trabalho tem por objetivo apresentar um panorama geral sobre o uso de sistemas de informação em carros</a:t>
              </a:r>
              <a:endParaRPr lang="pt-BR" sz="1400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42950" y="2571271"/>
              <a:ext cx="17365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Autor</a:t>
              </a:r>
              <a:r>
                <a:rPr lang="pt-BR" sz="1400" dirty="0" smtClean="0"/>
                <a:t>: Mateus Costa</a:t>
              </a:r>
              <a:endParaRPr lang="pt-BR" sz="1400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42950" y="2888573"/>
              <a:ext cx="22310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Orientador</a:t>
              </a:r>
              <a:r>
                <a:rPr lang="pt-BR" sz="1400" dirty="0" smtClean="0"/>
                <a:t>: Manoel Limeira</a:t>
              </a:r>
              <a:endParaRPr lang="pt-BR" sz="1400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42949" y="5218232"/>
              <a:ext cx="14953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/>
                <a:t>Banca avaliadora</a:t>
              </a:r>
              <a:r>
                <a:rPr lang="pt-BR" sz="1400" dirty="0" smtClean="0"/>
                <a:t>:</a:t>
              </a:r>
              <a:endParaRPr lang="pt-BR" sz="1400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742950" y="5488533"/>
              <a:ext cx="49911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 smtClean="0"/>
                <a:t>Manoel Limeira; Macilon Araújo; Catarina Costa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42950" y="1495995"/>
              <a:ext cx="499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Sobre o trabalho</a:t>
              </a:r>
              <a:endParaRPr lang="pt-BR" b="1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36491" y="1495995"/>
              <a:ext cx="499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Arquivos para download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0" name="Retângulo 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Edição de docente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725137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Manoel Limeira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5404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docente: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4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-17784" y="-1"/>
            <a:ext cx="12209785" cy="6858001"/>
            <a:chOff x="-17784" y="-1"/>
            <a:chExt cx="12209785" cy="6858001"/>
          </a:xfrm>
        </p:grpSpPr>
        <p:sp>
          <p:nvSpPr>
            <p:cNvPr id="62" name="Retângulo 61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325902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Docentes</a:t>
              </a:r>
              <a:endParaRPr lang="pt-BR" sz="20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0" y="800100"/>
              <a:ext cx="2171700" cy="60579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788195"/>
              <a:ext cx="2171700" cy="373856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Docentes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-17784" y="1162051"/>
              <a:ext cx="2196627" cy="36195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Discentes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85" y="1506664"/>
              <a:ext cx="2171700" cy="3619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Trabalhos Acadêmicos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65351" y="788196"/>
              <a:ext cx="10026649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331719" y="923687"/>
              <a:ext cx="1234441" cy="31242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N</a:t>
              </a:r>
              <a:r>
                <a:rPr lang="pt-BR" sz="1400" dirty="0" smtClean="0"/>
                <a:t>ovo</a:t>
              </a:r>
              <a:endParaRPr lang="pt-BR" sz="14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902709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</a:t>
              </a:r>
              <a:r>
                <a:rPr lang="pt-BR" sz="1400" dirty="0" smtClean="0">
                  <a:solidFill>
                    <a:schemeClr val="tx1"/>
                  </a:solidFill>
                </a:rPr>
                <a:t>ditar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71158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Excluir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83571" y="153035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358425" y="1502891"/>
              <a:ext cx="16638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Pesquisa por nome:</a:t>
              </a:r>
              <a:endParaRPr lang="pt-BR" sz="1400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5888569" y="1530352"/>
              <a:ext cx="421641" cy="244473"/>
              <a:chOff x="5240869" y="1530352"/>
              <a:chExt cx="421641" cy="244473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  <p:sp>
          <p:nvSpPr>
            <p:cNvPr id="37" name="Retângulo 36"/>
            <p:cNvSpPr/>
            <p:nvPr/>
          </p:nvSpPr>
          <p:spPr>
            <a:xfrm>
              <a:off x="8555355" y="1530353"/>
              <a:ext cx="440016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995371" y="1530352"/>
              <a:ext cx="440015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 rot="10800000">
              <a:off x="9168649" y="1629728"/>
              <a:ext cx="93457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25902" y="1530352"/>
              <a:ext cx="1231900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Limpar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165350" y="2445546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73617" y="2137997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#</a:t>
              </a:r>
              <a:endParaRPr lang="pt-BR" sz="1400" b="1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781469" y="2141937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Nome do discente</a:t>
              </a:r>
              <a:endParaRPr lang="pt-BR" sz="1400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272051" y="2137769"/>
              <a:ext cx="1178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Matrícula</a:t>
              </a:r>
              <a:endParaRPr lang="pt-BR" sz="1400" b="1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70194" y="2238225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273617" y="2472633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770194" y="2568921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775119" y="2475116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Mateus Costa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269930" y="2471122"/>
              <a:ext cx="1180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20160300010</a:t>
              </a:r>
              <a:endParaRPr lang="pt-BR" sz="14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165351" y="2804127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273618" y="2831214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770195" y="2927502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75120" y="2833697"/>
              <a:ext cx="168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Gabriel Figueiredo</a:t>
              </a:r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269931" y="2829703"/>
              <a:ext cx="1180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20160300024</a:t>
              </a:r>
              <a:endParaRPr lang="pt-BR" sz="1400" dirty="0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165351" y="3166077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273618" y="3193164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70195" y="3289452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775120" y="3195647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Salomão Mafalda</a:t>
              </a:r>
              <a:endParaRPr lang="pt-BR" sz="14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269930" y="3191653"/>
              <a:ext cx="1180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20160300011</a:t>
              </a:r>
              <a:endParaRPr lang="pt-BR" sz="1400" dirty="0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2165350" y="788195"/>
              <a:ext cx="0" cy="606980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/>
            <p:cNvSpPr/>
            <p:nvPr/>
          </p:nvSpPr>
          <p:spPr>
            <a:xfrm>
              <a:off x="0" y="1852019"/>
              <a:ext cx="2171700" cy="361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Categoria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5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2" name="Retângulo 11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Inserção de discente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944212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817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Matrícula do discente:</a:t>
              </a:r>
              <a:endParaRPr lang="pt-BR" sz="14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944212" y="2557871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6368" y="2526220"/>
              <a:ext cx="1558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discente: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3" name="Retângulo 12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Edição de discente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944212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20160300010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817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Matrícula do discente:</a:t>
              </a:r>
              <a:endParaRPr lang="pt-BR" sz="14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944212" y="2557871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Mateus da Silva Costa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66368" y="2526220"/>
              <a:ext cx="15580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discente: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2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64" name="Retângulo 63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325902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Categoria</a:t>
              </a:r>
              <a:endParaRPr lang="pt-BR" sz="20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0" y="800100"/>
              <a:ext cx="2171700" cy="60579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788195"/>
              <a:ext cx="2171700" cy="373856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Docentes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143" y="1162051"/>
              <a:ext cx="2171700" cy="3619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Discentes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1577650"/>
              <a:ext cx="2171700" cy="3619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Trabalhos Acadêmicos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65351" y="788196"/>
              <a:ext cx="10026649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331719" y="923687"/>
              <a:ext cx="1234441" cy="31242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N</a:t>
              </a:r>
              <a:r>
                <a:rPr lang="pt-BR" sz="1400" dirty="0" smtClean="0"/>
                <a:t>ovo</a:t>
              </a:r>
              <a:endParaRPr lang="pt-BR" sz="14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902709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</a:t>
              </a:r>
              <a:r>
                <a:rPr lang="pt-BR" sz="1400" dirty="0" smtClean="0">
                  <a:solidFill>
                    <a:schemeClr val="tx1"/>
                  </a:solidFill>
                </a:rPr>
                <a:t>ditar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71158" y="917735"/>
              <a:ext cx="1231900" cy="312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Excluir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894671" y="153035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307281" y="1515431"/>
              <a:ext cx="15965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 smtClean="0"/>
                <a:t>Pesquisa por </a:t>
              </a:r>
              <a:r>
                <a:rPr lang="pt-BR" sz="1400" dirty="0" smtClean="0"/>
                <a:t>título:</a:t>
              </a:r>
              <a:endParaRPr lang="pt-BR" sz="14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996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4362" y="1577650"/>
              <a:ext cx="152255" cy="149876"/>
            </a:xfrm>
            <a:prstGeom prst="rect">
              <a:avLst/>
            </a:prstGeom>
          </p:spPr>
        </p:pic>
        <p:sp>
          <p:nvSpPr>
            <p:cNvPr id="37" name="Retângulo 36"/>
            <p:cNvSpPr/>
            <p:nvPr/>
          </p:nvSpPr>
          <p:spPr>
            <a:xfrm>
              <a:off x="8466455" y="1530353"/>
              <a:ext cx="440016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10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906471" y="1530352"/>
              <a:ext cx="440015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 rot="10800000">
              <a:off x="9079749" y="1629728"/>
              <a:ext cx="93457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337002" y="1530352"/>
              <a:ext cx="1231900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Limpar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165350" y="2445546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73617" y="2137997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#</a:t>
              </a:r>
              <a:endParaRPr lang="pt-BR" sz="1400" b="1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103289" y="2141937"/>
              <a:ext cx="190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Título</a:t>
              </a:r>
              <a:endParaRPr lang="pt-BR" sz="1400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272052" y="213776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Id</a:t>
              </a:r>
              <a:endParaRPr lang="pt-BR" sz="1400" b="1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70194" y="2238225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273617" y="2472633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2770194" y="2568921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096939" y="2475116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TCC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265702" y="2470948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1</a:t>
              </a:r>
              <a:endParaRPr lang="pt-BR" sz="1400" dirty="0"/>
            </a:p>
          </p:txBody>
        </p:sp>
        <p:grpSp>
          <p:nvGrpSpPr>
            <p:cNvPr id="62" name="Agrupar 61"/>
            <p:cNvGrpSpPr/>
            <p:nvPr/>
          </p:nvGrpSpPr>
          <p:grpSpPr>
            <a:xfrm>
              <a:off x="2165351" y="2804127"/>
              <a:ext cx="10026650" cy="361952"/>
              <a:chOff x="2159001" y="2804127"/>
              <a:chExt cx="10026650" cy="361952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2159001" y="2804127"/>
                <a:ext cx="10026650" cy="36195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2267268" y="2831214"/>
                <a:ext cx="285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2</a:t>
                </a:r>
                <a:endParaRPr lang="pt-BR" sz="1400" dirty="0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2763845" y="2927502"/>
                <a:ext cx="114191" cy="115200"/>
              </a:xfrm>
              <a:prstGeom prst="rect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090590" y="2833697"/>
                <a:ext cx="1702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Relatório de estágio</a:t>
                </a:r>
                <a:endParaRPr lang="pt-BR" sz="1400" dirty="0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3259353" y="2829529"/>
                <a:ext cx="407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4</a:t>
                </a:r>
                <a:endParaRPr lang="pt-BR" sz="1400" dirty="0"/>
              </a:p>
            </p:txBody>
          </p:sp>
        </p:grpSp>
        <p:cxnSp>
          <p:nvCxnSpPr>
            <p:cNvPr id="22" name="Conector reto 21"/>
            <p:cNvCxnSpPr/>
            <p:nvPr/>
          </p:nvCxnSpPr>
          <p:spPr>
            <a:xfrm>
              <a:off x="2165350" y="788195"/>
              <a:ext cx="0" cy="606980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/>
            <p:cNvSpPr/>
            <p:nvPr/>
          </p:nvSpPr>
          <p:spPr>
            <a:xfrm>
              <a:off x="0" y="1993250"/>
              <a:ext cx="2171700" cy="361952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Categoria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0" name="Retângulo 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Inserção de docente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725137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5404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docente: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4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10" name="Retângulo 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3"/>
            <a:stretch/>
          </p:blipFill>
          <p:spPr>
            <a:xfrm>
              <a:off x="0" y="-1"/>
              <a:ext cx="12192000" cy="800101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45256" y="361950"/>
              <a:ext cx="5039360" cy="350044"/>
            </a:xfrm>
            <a:prstGeom prst="rect">
              <a:avLst/>
            </a:prstGeom>
            <a:solidFill>
              <a:srgbClr val="1A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 smtClean="0"/>
                <a:t>Edição de docente</a:t>
              </a:r>
              <a:endParaRPr lang="pt-BR" sz="2000" b="1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800100"/>
              <a:ext cx="12192000" cy="5715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6368" y="935591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accent6">
                      <a:lumMod val="50000"/>
                    </a:schemeClr>
                  </a:solidFill>
                </a:rPr>
                <a:t>Salvar e fechar</a:t>
              </a:r>
              <a:endParaRPr lang="pt-BR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629408" y="929640"/>
              <a:ext cx="1303021" cy="31242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rgbClr val="C00000"/>
                  </a:solidFill>
                </a:rPr>
                <a:t>Fechar</a:t>
              </a:r>
              <a:endParaRPr lang="pt-BR" sz="1400" dirty="0">
                <a:solidFill>
                  <a:srgbClr val="C00000"/>
                </a:solidFill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169089" y="1553029"/>
              <a:ext cx="130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Detalhes</a:t>
              </a:r>
              <a:endParaRPr lang="pt-BR" sz="2000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725137" y="2117442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Manoel Limeira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66368" y="2085791"/>
              <a:ext cx="15404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Nome do docente: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9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649</Words>
  <Application>Microsoft Office PowerPoint</Application>
  <PresentationFormat>Widescreen</PresentationFormat>
  <Paragraphs>301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34</cp:revision>
  <dcterms:created xsi:type="dcterms:W3CDTF">2019-06-22T22:43:14Z</dcterms:created>
  <dcterms:modified xsi:type="dcterms:W3CDTF">2019-09-13T15:37:08Z</dcterms:modified>
</cp:coreProperties>
</file>