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20F"/>
    <a:srgbClr val="F19D19"/>
    <a:srgbClr val="1D9A78"/>
    <a:srgbClr val="B74919"/>
    <a:srgbClr val="127056"/>
    <a:srgbClr val="86330F"/>
    <a:srgbClr val="6A6A6A"/>
    <a:srgbClr val="BD8835"/>
    <a:srgbClr val="0E4D3C"/>
    <a:srgbClr val="D49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54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88CA0-5F4B-48A2-9AC3-C8861425B99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9D3-C4C1-4EAA-9C20-82D525FD9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7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7F9D3-C4C1-4EAA-9C20-82D525FD90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8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7F9D3-C4C1-4EAA-9C20-82D525FD906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09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7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1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8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0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3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D891-8AD6-48DD-B95C-ECA6CD1B7C86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5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-557568" y="863220"/>
            <a:ext cx="13715998" cy="2565781"/>
            <a:chOff x="-557568" y="863220"/>
            <a:chExt cx="13715998" cy="2565781"/>
          </a:xfrm>
        </p:grpSpPr>
        <p:sp>
          <p:nvSpPr>
            <p:cNvPr id="6" name="Retângulo Arredondado 5"/>
            <p:cNvSpPr/>
            <p:nvPr/>
          </p:nvSpPr>
          <p:spPr>
            <a:xfrm>
              <a:off x="-557568" y="863222"/>
              <a:ext cx="1965278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Seleção dos dados que participaram do processo</a:t>
              </a:r>
              <a:endParaRPr lang="pt-BR" sz="2400" dirty="0"/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2024133" y="863221"/>
              <a:ext cx="2536210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Pré-processamento dos dados</a:t>
              </a:r>
              <a:endParaRPr lang="pt-BR" sz="2400" dirty="0"/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5176766" y="863221"/>
              <a:ext cx="2249606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Transformação dos dados</a:t>
              </a:r>
              <a:endParaRPr lang="pt-BR" sz="2400" dirty="0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8042795" y="863221"/>
              <a:ext cx="2249606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Mineração dos dados</a:t>
              </a:r>
              <a:endParaRPr lang="pt-BR" sz="2400" dirty="0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908824" y="863220"/>
              <a:ext cx="2249606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Interpretação e avaliação dos resultados</a:t>
              </a:r>
              <a:endParaRPr lang="pt-BR" sz="2400" dirty="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1407710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rgbClr val="0E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4561086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rgbClr val="0E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>
              <a:off x="7428929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rgbClr val="0E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>
              <a:off x="10289938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rgbClr val="0E4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684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999786" y="431962"/>
            <a:ext cx="10192424" cy="5369812"/>
            <a:chOff x="999786" y="431962"/>
            <a:chExt cx="10192424" cy="5369812"/>
          </a:xfrm>
        </p:grpSpPr>
        <p:sp>
          <p:nvSpPr>
            <p:cNvPr id="90" name="Cilindro 89"/>
            <p:cNvSpPr/>
            <p:nvPr/>
          </p:nvSpPr>
          <p:spPr>
            <a:xfrm>
              <a:off x="4433887" y="3429000"/>
              <a:ext cx="3324225" cy="1645920"/>
            </a:xfrm>
            <a:prstGeom prst="can">
              <a:avLst>
                <a:gd name="adj" fmla="val 50000"/>
              </a:avLst>
            </a:prstGeom>
            <a:solidFill>
              <a:schemeClr val="accent6"/>
            </a:solidFill>
            <a:ln w="57150">
              <a:solidFill>
                <a:srgbClr val="BD883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9" name="Agrupar 98"/>
            <p:cNvGrpSpPr/>
            <p:nvPr/>
          </p:nvGrpSpPr>
          <p:grpSpPr>
            <a:xfrm>
              <a:off x="1595252" y="2375817"/>
              <a:ext cx="1260000" cy="1835077"/>
              <a:chOff x="2331379" y="2184473"/>
              <a:chExt cx="1260000" cy="1835077"/>
            </a:xfrm>
          </p:grpSpPr>
          <p:sp>
            <p:nvSpPr>
              <p:cNvPr id="91" name="Corda 90"/>
              <p:cNvSpPr/>
              <p:nvPr/>
            </p:nvSpPr>
            <p:spPr>
              <a:xfrm rot="10800000" flipV="1">
                <a:off x="2331379" y="2759550"/>
                <a:ext cx="1260000" cy="1260000"/>
              </a:xfrm>
              <a:prstGeom prst="chord">
                <a:avLst>
                  <a:gd name="adj1" fmla="val 10330544"/>
                  <a:gd name="adj2" fmla="val 472351"/>
                </a:avLst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2601378" y="2184473"/>
                <a:ext cx="7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Agrupar 96"/>
            <p:cNvGrpSpPr/>
            <p:nvPr/>
          </p:nvGrpSpPr>
          <p:grpSpPr>
            <a:xfrm>
              <a:off x="5465999" y="1115817"/>
              <a:ext cx="1260000" cy="1835077"/>
              <a:chOff x="5176179" y="1018596"/>
              <a:chExt cx="1260000" cy="1835077"/>
            </a:xfrm>
          </p:grpSpPr>
          <p:sp>
            <p:nvSpPr>
              <p:cNvPr id="93" name="Corda 92"/>
              <p:cNvSpPr/>
              <p:nvPr/>
            </p:nvSpPr>
            <p:spPr>
              <a:xfrm rot="10800000" flipV="1">
                <a:off x="5176179" y="1593673"/>
                <a:ext cx="1260000" cy="1260000"/>
              </a:xfrm>
              <a:prstGeom prst="chord">
                <a:avLst>
                  <a:gd name="adj1" fmla="val 10330544"/>
                  <a:gd name="adj2" fmla="val 472351"/>
                </a:avLst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446178" y="1018596"/>
                <a:ext cx="7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Agrupar 97"/>
            <p:cNvGrpSpPr/>
            <p:nvPr/>
          </p:nvGrpSpPr>
          <p:grpSpPr>
            <a:xfrm>
              <a:off x="9336746" y="2375817"/>
              <a:ext cx="1260000" cy="1835077"/>
              <a:chOff x="8357346" y="2278596"/>
              <a:chExt cx="1260000" cy="1835077"/>
            </a:xfrm>
          </p:grpSpPr>
          <p:sp>
            <p:nvSpPr>
              <p:cNvPr id="95" name="Corda 94"/>
              <p:cNvSpPr/>
              <p:nvPr/>
            </p:nvSpPr>
            <p:spPr>
              <a:xfrm rot="10800000" flipV="1">
                <a:off x="8357346" y="2853673"/>
                <a:ext cx="1260000" cy="1260000"/>
              </a:xfrm>
              <a:prstGeom prst="chord">
                <a:avLst>
                  <a:gd name="adj1" fmla="val 10330544"/>
                  <a:gd name="adj2" fmla="val 472351"/>
                </a:avLst>
              </a:prstGeom>
              <a:ln w="571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8627345" y="2278596"/>
                <a:ext cx="720000" cy="720000"/>
              </a:xfrm>
              <a:prstGeom prst="ellipse">
                <a:avLst/>
              </a:prstGeom>
              <a:ln w="571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Conector de Seta Reta 106"/>
            <p:cNvCxnSpPr/>
            <p:nvPr/>
          </p:nvCxnSpPr>
          <p:spPr>
            <a:xfrm>
              <a:off x="6096000" y="2540000"/>
              <a:ext cx="0" cy="760413"/>
            </a:xfrm>
            <a:prstGeom prst="straightConnector1">
              <a:avLst/>
            </a:prstGeom>
            <a:ln w="76200">
              <a:solidFill>
                <a:srgbClr val="BD88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tângulo 114"/>
            <p:cNvSpPr/>
            <p:nvPr/>
          </p:nvSpPr>
          <p:spPr>
            <a:xfrm>
              <a:off x="8741280" y="1690893"/>
              <a:ext cx="2450930" cy="528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Desenvolvedor</a:t>
              </a:r>
              <a:endPara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4125912" y="5250039"/>
              <a:ext cx="3940176" cy="551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Repositório compartilhado</a:t>
              </a:r>
              <a:endPara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Conector de Seta Reta 121"/>
            <p:cNvCxnSpPr/>
            <p:nvPr/>
          </p:nvCxnSpPr>
          <p:spPr>
            <a:xfrm>
              <a:off x="2985034" y="3429000"/>
              <a:ext cx="1325709" cy="342462"/>
            </a:xfrm>
            <a:prstGeom prst="straightConnector1">
              <a:avLst/>
            </a:prstGeom>
            <a:ln w="76200">
              <a:solidFill>
                <a:srgbClr val="BD88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/>
            <p:nvPr/>
          </p:nvCxnSpPr>
          <p:spPr>
            <a:xfrm flipH="1">
              <a:off x="7881255" y="3429000"/>
              <a:ext cx="1312013" cy="342462"/>
            </a:xfrm>
            <a:prstGeom prst="straightConnector1">
              <a:avLst/>
            </a:prstGeom>
            <a:ln w="76200">
              <a:solidFill>
                <a:srgbClr val="BD88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tângulo 127"/>
            <p:cNvSpPr/>
            <p:nvPr/>
          </p:nvSpPr>
          <p:spPr>
            <a:xfrm>
              <a:off x="4880971" y="431962"/>
              <a:ext cx="2450930" cy="528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Desenvolvedor</a:t>
              </a:r>
              <a:endPara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999786" y="1690893"/>
              <a:ext cx="2450930" cy="528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Desenvolvedor</a:t>
              </a:r>
              <a:endParaRPr lang="pt-B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1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0" y="0"/>
            <a:ext cx="11811000" cy="6858000"/>
            <a:chOff x="0" y="0"/>
            <a:chExt cx="11811000" cy="6858000"/>
          </a:xfrm>
        </p:grpSpPr>
        <p:sp>
          <p:nvSpPr>
            <p:cNvPr id="275" name="Retângulo 274"/>
            <p:cNvSpPr/>
            <p:nvPr/>
          </p:nvSpPr>
          <p:spPr>
            <a:xfrm>
              <a:off x="791691" y="0"/>
              <a:ext cx="11019309" cy="3429000"/>
            </a:xfrm>
            <a:prstGeom prst="rect">
              <a:avLst/>
            </a:prstGeom>
            <a:solidFill>
              <a:srgbClr val="D49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76" name="Retângulo 275"/>
            <p:cNvSpPr/>
            <p:nvPr/>
          </p:nvSpPr>
          <p:spPr>
            <a:xfrm>
              <a:off x="791691" y="3429000"/>
              <a:ext cx="11019309" cy="3429000"/>
            </a:xfrm>
            <a:prstGeom prst="rect">
              <a:avLst/>
            </a:prstGeom>
            <a:solidFill>
              <a:srgbClr val="77C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0" y="3429000"/>
              <a:ext cx="791691" cy="3429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Integrador</a:t>
              </a:r>
              <a:endParaRPr lang="pt-B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881217" y="1395423"/>
              <a:ext cx="1324026" cy="7514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Criar cópia </a:t>
              </a:r>
              <a:r>
                <a:rPr lang="pt-BR" sz="1600" dirty="0"/>
                <a:t>p</a:t>
              </a:r>
              <a:r>
                <a:rPr lang="pt-BR" sz="1600" dirty="0" smtClean="0"/>
                <a:t>ública (</a:t>
              </a:r>
              <a:r>
                <a:rPr lang="pt-BR" sz="1600" dirty="0" err="1" smtClean="0"/>
                <a:t>Fork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592042" y="1395422"/>
              <a:ext cx="1255900" cy="75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Criar cópia </a:t>
              </a:r>
              <a:r>
                <a:rPr lang="pt-BR" sz="1600" dirty="0"/>
                <a:t>l</a:t>
              </a:r>
              <a:r>
                <a:rPr lang="pt-BR" sz="1600" dirty="0" smtClean="0"/>
                <a:t>ocal (Clone)</a:t>
              </a:r>
              <a:endParaRPr lang="pt-BR" sz="16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282606" y="1395422"/>
              <a:ext cx="1365513" cy="75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Realizar modificações (</a:t>
              </a:r>
              <a:r>
                <a:rPr lang="pt-BR" sz="1600" dirty="0" err="1" smtClean="0"/>
                <a:t>Commits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7082783" y="1395422"/>
              <a:ext cx="1478900" cy="751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Enviar modificações (</a:t>
              </a:r>
              <a:r>
                <a:rPr lang="pt-BR" sz="1600" dirty="0" err="1" smtClean="0"/>
                <a:t>Push</a:t>
              </a:r>
              <a:r>
                <a:rPr lang="pt-BR" sz="1600" dirty="0" smtClean="0"/>
                <a:t>)</a:t>
              </a:r>
              <a:endParaRPr lang="pt-BR" sz="1600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9031713" y="1396346"/>
              <a:ext cx="1385408" cy="75055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Submeter solicitação (Pull Request)</a:t>
              </a:r>
              <a:endParaRPr lang="pt-BR" sz="1600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9068867" y="3048861"/>
              <a:ext cx="1311100" cy="751482"/>
            </a:xfrm>
            <a:prstGeom prst="rect">
              <a:avLst/>
            </a:prstGeom>
            <a:solidFill>
              <a:srgbClr val="F19D19"/>
            </a:solidFill>
            <a:ln>
              <a:solidFill>
                <a:srgbClr val="B1720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Discutir mudanças</a:t>
              </a:r>
              <a:endParaRPr lang="pt-BR" sz="1600" dirty="0"/>
            </a:p>
          </p:txBody>
        </p:sp>
        <p:cxnSp>
          <p:nvCxnSpPr>
            <p:cNvPr id="54" name="Conector de Seta Reta 53"/>
            <p:cNvCxnSpPr>
              <a:stCxn id="175" idx="6"/>
              <a:endCxn id="47" idx="1"/>
            </p:cNvCxnSpPr>
            <p:nvPr/>
          </p:nvCxnSpPr>
          <p:spPr>
            <a:xfrm flipV="1">
              <a:off x="1569877" y="1771164"/>
              <a:ext cx="311340" cy="479"/>
            </a:xfrm>
            <a:prstGeom prst="straightConnector1">
              <a:avLst/>
            </a:prstGeom>
            <a:ln w="57150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47" idx="3"/>
              <a:endCxn id="48" idx="1"/>
            </p:cNvCxnSpPr>
            <p:nvPr/>
          </p:nvCxnSpPr>
          <p:spPr>
            <a:xfrm>
              <a:off x="3205243" y="1771164"/>
              <a:ext cx="386799" cy="479"/>
            </a:xfrm>
            <a:prstGeom prst="straightConnector1">
              <a:avLst/>
            </a:prstGeom>
            <a:ln w="57150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>
              <a:stCxn id="48" idx="3"/>
              <a:endCxn id="49" idx="1"/>
            </p:cNvCxnSpPr>
            <p:nvPr/>
          </p:nvCxnSpPr>
          <p:spPr>
            <a:xfrm>
              <a:off x="4847942" y="1771643"/>
              <a:ext cx="434664" cy="0"/>
            </a:xfrm>
            <a:prstGeom prst="straightConnector1">
              <a:avLst/>
            </a:prstGeom>
            <a:ln w="57150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Cilindro 65"/>
            <p:cNvSpPr/>
            <p:nvPr/>
          </p:nvSpPr>
          <p:spPr>
            <a:xfrm>
              <a:off x="3633108" y="2587753"/>
              <a:ext cx="1173767" cy="753970"/>
            </a:xfrm>
            <a:prstGeom prst="can">
              <a:avLst>
                <a:gd name="adj" fmla="val 2912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Repositório publico</a:t>
              </a:r>
              <a:endParaRPr lang="pt-BR" sz="1600" dirty="0"/>
            </a:p>
          </p:txBody>
        </p:sp>
        <p:sp>
          <p:nvSpPr>
            <p:cNvPr id="94" name="Cilindro 93"/>
            <p:cNvSpPr/>
            <p:nvPr/>
          </p:nvSpPr>
          <p:spPr>
            <a:xfrm>
              <a:off x="4489187" y="265232"/>
              <a:ext cx="1152174" cy="753970"/>
            </a:xfrm>
            <a:prstGeom prst="can">
              <a:avLst>
                <a:gd name="adj" fmla="val 2912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Repositório local</a:t>
              </a:r>
              <a:endParaRPr lang="pt-BR" sz="1600" dirty="0"/>
            </a:p>
          </p:txBody>
        </p:sp>
        <p:cxnSp>
          <p:nvCxnSpPr>
            <p:cNvPr id="103" name="Conector de Seta Reta 102"/>
            <p:cNvCxnSpPr>
              <a:stCxn id="51" idx="2"/>
              <a:endCxn id="52" idx="0"/>
            </p:cNvCxnSpPr>
            <p:nvPr/>
          </p:nvCxnSpPr>
          <p:spPr>
            <a:xfrm>
              <a:off x="9724417" y="2146904"/>
              <a:ext cx="0" cy="901957"/>
            </a:xfrm>
            <a:prstGeom prst="straightConnector1">
              <a:avLst/>
            </a:prstGeom>
            <a:ln w="57150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>
              <a:stCxn id="50" idx="3"/>
              <a:endCxn id="51" idx="1"/>
            </p:cNvCxnSpPr>
            <p:nvPr/>
          </p:nvCxnSpPr>
          <p:spPr>
            <a:xfrm>
              <a:off x="8561683" y="1771163"/>
              <a:ext cx="470030" cy="462"/>
            </a:xfrm>
            <a:prstGeom prst="straightConnector1">
              <a:avLst/>
            </a:prstGeom>
            <a:ln w="57150">
              <a:solidFill>
                <a:srgbClr val="86330F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Conector Angulado 112"/>
            <p:cNvCxnSpPr>
              <a:stCxn id="49" idx="3"/>
              <a:endCxn id="50" idx="1"/>
            </p:cNvCxnSpPr>
            <p:nvPr/>
          </p:nvCxnSpPr>
          <p:spPr>
            <a:xfrm flipV="1">
              <a:off x="6648119" y="1771163"/>
              <a:ext cx="434664" cy="48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8633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ixaDeTexto 166"/>
            <p:cNvSpPr txBox="1"/>
            <p:nvPr/>
          </p:nvSpPr>
          <p:spPr>
            <a:xfrm>
              <a:off x="807890" y="964727"/>
              <a:ext cx="983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</a:rPr>
                <a:t>Inicio do processo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5202043" y="4940217"/>
              <a:ext cx="1533525" cy="752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Analisar Pull Request</a:t>
              </a:r>
              <a:endParaRPr lang="pt-BR" sz="1600" dirty="0"/>
            </a:p>
          </p:txBody>
        </p:sp>
        <p:sp>
          <p:nvSpPr>
            <p:cNvPr id="173" name="Cilindro 172"/>
            <p:cNvSpPr/>
            <p:nvPr/>
          </p:nvSpPr>
          <p:spPr>
            <a:xfrm>
              <a:off x="1630641" y="5106444"/>
              <a:ext cx="1254859" cy="753970"/>
            </a:xfrm>
            <a:prstGeom prst="can">
              <a:avLst>
                <a:gd name="adj" fmla="val 291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Repositório principal</a:t>
              </a:r>
              <a:endParaRPr lang="pt-BR" sz="1600" dirty="0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1029877" y="1501643"/>
              <a:ext cx="540000" cy="54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10731366" y="5044675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10739485" y="5955820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0" name="CaixaDeTexto 179"/>
            <p:cNvSpPr txBox="1"/>
            <p:nvPr/>
          </p:nvSpPr>
          <p:spPr>
            <a:xfrm>
              <a:off x="10581293" y="4661526"/>
              <a:ext cx="840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 smtClean="0">
                  <a:solidFill>
                    <a:schemeClr val="bg1"/>
                  </a:solidFill>
                </a:rPr>
                <a:t>Merged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181" name="CaixaDeTexto 180"/>
            <p:cNvSpPr txBox="1"/>
            <p:nvPr/>
          </p:nvSpPr>
          <p:spPr>
            <a:xfrm>
              <a:off x="10631473" y="5639446"/>
              <a:ext cx="748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 smtClean="0">
                  <a:solidFill>
                    <a:schemeClr val="bg1"/>
                  </a:solidFill>
                </a:rPr>
                <a:t>Closed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sp>
          <p:nvSpPr>
            <p:cNvPr id="182" name="Fluxograma: Decisão 181"/>
            <p:cNvSpPr/>
            <p:nvPr/>
          </p:nvSpPr>
          <p:spPr>
            <a:xfrm>
              <a:off x="8202252" y="4956437"/>
              <a:ext cx="718862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cxnSp>
          <p:nvCxnSpPr>
            <p:cNvPr id="197" name="Conector Angulado 196"/>
            <p:cNvCxnSpPr>
              <a:stCxn id="66" idx="3"/>
              <a:endCxn id="172" idx="1"/>
            </p:cNvCxnSpPr>
            <p:nvPr/>
          </p:nvCxnSpPr>
          <p:spPr>
            <a:xfrm rot="16200000" flipH="1">
              <a:off x="3723660" y="3838054"/>
              <a:ext cx="1974715" cy="982051"/>
            </a:xfrm>
            <a:prstGeom prst="bentConnector2">
              <a:avLst/>
            </a:prstGeom>
            <a:ln w="57150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Angulado 199"/>
            <p:cNvCxnSpPr>
              <a:stCxn id="172" idx="3"/>
              <a:endCxn id="182" idx="1"/>
            </p:cNvCxnSpPr>
            <p:nvPr/>
          </p:nvCxnSpPr>
          <p:spPr>
            <a:xfrm flipV="1">
              <a:off x="6735568" y="5316437"/>
              <a:ext cx="1466684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Angulado 206"/>
            <p:cNvCxnSpPr>
              <a:stCxn id="182" idx="2"/>
              <a:endCxn id="179" idx="2"/>
            </p:cNvCxnSpPr>
            <p:nvPr/>
          </p:nvCxnSpPr>
          <p:spPr>
            <a:xfrm rot="16200000" flipH="1">
              <a:off x="9375893" y="4862227"/>
              <a:ext cx="549383" cy="2177802"/>
            </a:xfrm>
            <a:prstGeom prst="bentConnector2">
              <a:avLst/>
            </a:prstGeom>
            <a:ln w="57150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tângulo 273"/>
            <p:cNvSpPr/>
            <p:nvPr/>
          </p:nvSpPr>
          <p:spPr>
            <a:xfrm>
              <a:off x="0" y="0"/>
              <a:ext cx="791691" cy="3429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Solicitante</a:t>
              </a:r>
              <a:endParaRPr lang="pt-BR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Conector Angulado 30"/>
            <p:cNvCxnSpPr>
              <a:stCxn id="48" idx="0"/>
              <a:endCxn id="94" idx="2"/>
            </p:cNvCxnSpPr>
            <p:nvPr/>
          </p:nvCxnSpPr>
          <p:spPr>
            <a:xfrm rot="5400000" flipH="1" flipV="1">
              <a:off x="3977987" y="884223"/>
              <a:ext cx="753205" cy="269195"/>
            </a:xfrm>
            <a:prstGeom prst="bentConnector2">
              <a:avLst/>
            </a:prstGeom>
            <a:ln w="57150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do 32"/>
            <p:cNvCxnSpPr>
              <a:stCxn id="49" idx="0"/>
              <a:endCxn id="94" idx="4"/>
            </p:cNvCxnSpPr>
            <p:nvPr/>
          </p:nvCxnSpPr>
          <p:spPr>
            <a:xfrm rot="16200000" flipV="1">
              <a:off x="5426760" y="856819"/>
              <a:ext cx="753205" cy="324002"/>
            </a:xfrm>
            <a:prstGeom prst="bentConnector2">
              <a:avLst/>
            </a:prstGeom>
            <a:ln w="57150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66" idx="1"/>
              <a:endCxn id="48" idx="2"/>
            </p:cNvCxnSpPr>
            <p:nvPr/>
          </p:nvCxnSpPr>
          <p:spPr>
            <a:xfrm flipV="1">
              <a:off x="4219992" y="2147864"/>
              <a:ext cx="0" cy="439889"/>
            </a:xfrm>
            <a:prstGeom prst="straightConnector1">
              <a:avLst/>
            </a:prstGeom>
            <a:ln w="57150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Angulado 37"/>
            <p:cNvCxnSpPr>
              <a:stCxn id="47" idx="2"/>
              <a:endCxn id="66" idx="2"/>
            </p:cNvCxnSpPr>
            <p:nvPr/>
          </p:nvCxnSpPr>
          <p:spPr>
            <a:xfrm rot="16200000" flipH="1">
              <a:off x="2679252" y="2010882"/>
              <a:ext cx="817834" cy="1089878"/>
            </a:xfrm>
            <a:prstGeom prst="bentConnector2">
              <a:avLst/>
            </a:prstGeom>
            <a:ln w="57150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Angulado 39"/>
            <p:cNvCxnSpPr>
              <a:stCxn id="50" idx="2"/>
              <a:endCxn id="66" idx="4"/>
            </p:cNvCxnSpPr>
            <p:nvPr/>
          </p:nvCxnSpPr>
          <p:spPr>
            <a:xfrm rot="5400000">
              <a:off x="5905637" y="1048142"/>
              <a:ext cx="817834" cy="3015358"/>
            </a:xfrm>
            <a:prstGeom prst="bentConnector2">
              <a:avLst/>
            </a:prstGeom>
            <a:ln w="57150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flipV="1">
              <a:off x="2253851" y="2146904"/>
              <a:ext cx="0" cy="2939453"/>
            </a:xfrm>
            <a:prstGeom prst="straightConnector1">
              <a:avLst/>
            </a:prstGeom>
            <a:ln w="57150">
              <a:solidFill>
                <a:srgbClr val="86330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9173937" y="4927409"/>
              <a:ext cx="76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aceito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9061738" y="5859267"/>
              <a:ext cx="1069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rejeitado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Conector de Seta Reta 76"/>
            <p:cNvCxnSpPr>
              <a:stCxn id="182" idx="3"/>
              <a:endCxn id="178" idx="2"/>
            </p:cNvCxnSpPr>
            <p:nvPr/>
          </p:nvCxnSpPr>
          <p:spPr>
            <a:xfrm flipV="1">
              <a:off x="8921114" y="5314675"/>
              <a:ext cx="1810252" cy="1762"/>
            </a:xfrm>
            <a:prstGeom prst="straightConnector1">
              <a:avLst/>
            </a:prstGeom>
            <a:ln w="57150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Mais 83"/>
            <p:cNvSpPr/>
            <p:nvPr/>
          </p:nvSpPr>
          <p:spPr>
            <a:xfrm rot="2700000">
              <a:off x="10757485" y="5972439"/>
              <a:ext cx="504000" cy="504000"/>
            </a:xfrm>
            <a:prstGeom prst="mathPlus">
              <a:avLst>
                <a:gd name="adj1" fmla="val 14429"/>
              </a:avLst>
            </a:prstGeom>
            <a:solidFill>
              <a:srgbClr val="B74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ais 127"/>
            <p:cNvSpPr/>
            <p:nvPr/>
          </p:nvSpPr>
          <p:spPr>
            <a:xfrm>
              <a:off x="10757485" y="5061940"/>
              <a:ext cx="504000" cy="504000"/>
            </a:xfrm>
            <a:prstGeom prst="mathPlus">
              <a:avLst>
                <a:gd name="adj1" fmla="val 14429"/>
              </a:avLst>
            </a:prstGeom>
            <a:solidFill>
              <a:srgbClr val="1D9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6" name="Conector Angulado 135"/>
            <p:cNvCxnSpPr>
              <a:stCxn id="172" idx="0"/>
              <a:endCxn id="52" idx="2"/>
            </p:cNvCxnSpPr>
            <p:nvPr/>
          </p:nvCxnSpPr>
          <p:spPr>
            <a:xfrm rot="5400000" flipH="1" flipV="1">
              <a:off x="7276674" y="2492475"/>
              <a:ext cx="1139874" cy="375561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270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66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91691" y="0"/>
            <a:ext cx="11400309" cy="3429000"/>
          </a:xfrm>
          <a:prstGeom prst="rect">
            <a:avLst/>
          </a:prstGeom>
          <a:solidFill>
            <a:srgbClr val="D49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" name="Retângulo 5"/>
          <p:cNvSpPr/>
          <p:nvPr/>
        </p:nvSpPr>
        <p:spPr>
          <a:xfrm>
            <a:off x="791691" y="3429000"/>
            <a:ext cx="11400309" cy="3429000"/>
          </a:xfrm>
          <a:prstGeom prst="rect">
            <a:avLst/>
          </a:prstGeom>
          <a:solidFill>
            <a:srgbClr val="77C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" name="Retângulo 6"/>
          <p:cNvSpPr/>
          <p:nvPr/>
        </p:nvSpPr>
        <p:spPr>
          <a:xfrm>
            <a:off x="0" y="3429000"/>
            <a:ext cx="79169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Integrador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38367" y="530449"/>
            <a:ext cx="1324026" cy="751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Criar cópia </a:t>
            </a:r>
            <a:r>
              <a:rPr lang="pt-BR" sz="1600" dirty="0"/>
              <a:t>p</a:t>
            </a:r>
            <a:r>
              <a:rPr lang="pt-BR" sz="1600" dirty="0" smtClean="0"/>
              <a:t>ública (</a:t>
            </a:r>
            <a:r>
              <a:rPr lang="pt-BR" sz="1600" dirty="0" err="1" smtClean="0"/>
              <a:t>Fork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3649192" y="530448"/>
            <a:ext cx="1255900" cy="7524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Criar cópia </a:t>
            </a:r>
            <a:r>
              <a:rPr lang="pt-BR" sz="1600" dirty="0"/>
              <a:t>l</a:t>
            </a:r>
            <a:r>
              <a:rPr lang="pt-BR" sz="1600" dirty="0" smtClean="0"/>
              <a:t>ocal (Clone)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5339756" y="530448"/>
            <a:ext cx="1365513" cy="7524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Realizar modificações (</a:t>
            </a:r>
            <a:r>
              <a:rPr lang="pt-BR" sz="1600" dirty="0" err="1" smtClean="0"/>
              <a:t>Commits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6802312" y="2189628"/>
            <a:ext cx="1478900" cy="8373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modificações (</a:t>
            </a:r>
            <a:r>
              <a:rPr lang="pt-BR" sz="1600" dirty="0" err="1" smtClean="0"/>
              <a:t>Push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8596792" y="2189628"/>
            <a:ext cx="1385408" cy="8373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Submeter solicitação (Pull Request)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0395125" y="2189628"/>
            <a:ext cx="1311100" cy="8373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comentários</a:t>
            </a:r>
            <a:endParaRPr lang="pt-BR" sz="1600" dirty="0"/>
          </a:p>
        </p:txBody>
      </p:sp>
      <p:cxnSp>
        <p:nvCxnSpPr>
          <p:cNvPr id="14" name="Conector de Seta Reta 13"/>
          <p:cNvCxnSpPr>
            <a:stCxn id="30" idx="6"/>
            <a:endCxn id="8" idx="1"/>
          </p:cNvCxnSpPr>
          <p:nvPr/>
        </p:nvCxnSpPr>
        <p:spPr>
          <a:xfrm flipV="1">
            <a:off x="1627027" y="906190"/>
            <a:ext cx="311340" cy="479"/>
          </a:xfrm>
          <a:prstGeom prst="straightConnector1">
            <a:avLst/>
          </a:prstGeom>
          <a:ln w="57150">
            <a:solidFill>
              <a:srgbClr val="86330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3262393" y="906190"/>
            <a:ext cx="386799" cy="479"/>
          </a:xfrm>
          <a:prstGeom prst="straightConnector1">
            <a:avLst/>
          </a:prstGeom>
          <a:ln w="57150">
            <a:solidFill>
              <a:srgbClr val="86330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9" idx="3"/>
            <a:endCxn id="10" idx="1"/>
          </p:cNvCxnSpPr>
          <p:nvPr/>
        </p:nvCxnSpPr>
        <p:spPr>
          <a:xfrm>
            <a:off x="4905092" y="906669"/>
            <a:ext cx="434664" cy="0"/>
          </a:xfrm>
          <a:prstGeom prst="straightConnector1">
            <a:avLst/>
          </a:prstGeom>
          <a:ln w="57150">
            <a:solidFill>
              <a:srgbClr val="86330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Cilindro 16"/>
          <p:cNvSpPr/>
          <p:nvPr/>
        </p:nvSpPr>
        <p:spPr>
          <a:xfrm>
            <a:off x="2857500" y="1865938"/>
            <a:ext cx="1173767" cy="753970"/>
          </a:xfrm>
          <a:prstGeom prst="can">
            <a:avLst>
              <a:gd name="adj" fmla="val 291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Repositório publico</a:t>
            </a:r>
            <a:endParaRPr lang="pt-BR" sz="1600" dirty="0"/>
          </a:p>
        </p:txBody>
      </p:sp>
      <p:sp>
        <p:nvSpPr>
          <p:cNvPr id="18" name="Cilindro 17"/>
          <p:cNvSpPr/>
          <p:nvPr/>
        </p:nvSpPr>
        <p:spPr>
          <a:xfrm>
            <a:off x="5439126" y="1702500"/>
            <a:ext cx="1152174" cy="753970"/>
          </a:xfrm>
          <a:prstGeom prst="can">
            <a:avLst>
              <a:gd name="adj" fmla="val 2912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Repositório local</a:t>
            </a:r>
            <a:endParaRPr lang="pt-BR" sz="1600" dirty="0"/>
          </a:p>
        </p:txBody>
      </p:sp>
      <p:cxnSp>
        <p:nvCxnSpPr>
          <p:cNvPr id="19" name="Conector de Seta Reta 18"/>
          <p:cNvCxnSpPr>
            <a:stCxn id="12" idx="3"/>
            <a:endCxn id="13" idx="1"/>
          </p:cNvCxnSpPr>
          <p:nvPr/>
        </p:nvCxnSpPr>
        <p:spPr>
          <a:xfrm>
            <a:off x="9982200" y="2608315"/>
            <a:ext cx="412925" cy="0"/>
          </a:xfrm>
          <a:prstGeom prst="straightConnector1">
            <a:avLst/>
          </a:prstGeom>
          <a:ln w="57150">
            <a:solidFill>
              <a:srgbClr val="86330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12" idx="1"/>
          </p:cNvCxnSpPr>
          <p:nvPr/>
        </p:nvCxnSpPr>
        <p:spPr>
          <a:xfrm>
            <a:off x="8281212" y="2608315"/>
            <a:ext cx="315580" cy="0"/>
          </a:xfrm>
          <a:prstGeom prst="straightConnector1">
            <a:avLst/>
          </a:prstGeom>
          <a:ln w="57150">
            <a:solidFill>
              <a:srgbClr val="86330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10" idx="3"/>
            <a:endCxn id="11" idx="0"/>
          </p:cNvCxnSpPr>
          <p:nvPr/>
        </p:nvCxnSpPr>
        <p:spPr>
          <a:xfrm>
            <a:off x="6705269" y="906669"/>
            <a:ext cx="836493" cy="1282959"/>
          </a:xfrm>
          <a:prstGeom prst="bentConnector2">
            <a:avLst/>
          </a:prstGeom>
          <a:ln w="57150">
            <a:solidFill>
              <a:srgbClr val="8633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865040" y="99753"/>
            <a:ext cx="983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Inicio do processo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949458" y="4492642"/>
            <a:ext cx="1578056" cy="75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Atualizar modificações (Pull e Merge)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4164717" y="4492643"/>
            <a:ext cx="1274409" cy="75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Revisar modificações</a:t>
            </a:r>
            <a:endParaRPr lang="pt-BR" sz="1600" dirty="0"/>
          </a:p>
        </p:txBody>
      </p:sp>
      <p:sp>
        <p:nvSpPr>
          <p:cNvPr id="25" name="Retângulo 24"/>
          <p:cNvSpPr/>
          <p:nvPr/>
        </p:nvSpPr>
        <p:spPr>
          <a:xfrm>
            <a:off x="6234495" y="4491582"/>
            <a:ext cx="1345756" cy="75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comentários</a:t>
            </a:r>
            <a:endParaRPr lang="pt-BR" sz="1600" dirty="0"/>
          </a:p>
        </p:txBody>
      </p:sp>
      <p:sp>
        <p:nvSpPr>
          <p:cNvPr id="27" name="Retângulo 26"/>
          <p:cNvSpPr/>
          <p:nvPr/>
        </p:nvSpPr>
        <p:spPr>
          <a:xfrm>
            <a:off x="5905500" y="5719782"/>
            <a:ext cx="1533525" cy="752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Definir estágio final das modificações</a:t>
            </a:r>
            <a:endParaRPr lang="pt-BR" sz="1600" dirty="0"/>
          </a:p>
        </p:txBody>
      </p:sp>
      <p:sp>
        <p:nvSpPr>
          <p:cNvPr id="28" name="Cilindro 27"/>
          <p:cNvSpPr/>
          <p:nvPr/>
        </p:nvSpPr>
        <p:spPr>
          <a:xfrm>
            <a:off x="4570882" y="3531649"/>
            <a:ext cx="1254859" cy="753970"/>
          </a:xfrm>
          <a:prstGeom prst="can">
            <a:avLst>
              <a:gd name="adj" fmla="val 29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Repositório principal</a:t>
            </a:r>
            <a:endParaRPr lang="pt-BR" sz="1600" dirty="0"/>
          </a:p>
        </p:txBody>
      </p:sp>
      <p:sp>
        <p:nvSpPr>
          <p:cNvPr id="29" name="Cilindro 28"/>
          <p:cNvSpPr/>
          <p:nvPr/>
        </p:nvSpPr>
        <p:spPr>
          <a:xfrm>
            <a:off x="3166268" y="5841695"/>
            <a:ext cx="1177132" cy="753970"/>
          </a:xfrm>
          <a:prstGeom prst="can">
            <a:avLst>
              <a:gd name="adj" fmla="val 29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Repositório local</a:t>
            </a:r>
            <a:endParaRPr lang="pt-BR" sz="1600" dirty="0"/>
          </a:p>
        </p:txBody>
      </p:sp>
      <p:sp>
        <p:nvSpPr>
          <p:cNvPr id="30" name="Elipse 29"/>
          <p:cNvSpPr/>
          <p:nvPr/>
        </p:nvSpPr>
        <p:spPr>
          <a:xfrm>
            <a:off x="1087027" y="636669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Elipse 30"/>
          <p:cNvSpPr/>
          <p:nvPr/>
        </p:nvSpPr>
        <p:spPr>
          <a:xfrm>
            <a:off x="10935868" y="4600328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Elipse 31"/>
          <p:cNvSpPr/>
          <p:nvPr/>
        </p:nvSpPr>
        <p:spPr>
          <a:xfrm>
            <a:off x="10936612" y="5823689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/>
          <p:cNvSpPr txBox="1"/>
          <p:nvPr/>
        </p:nvSpPr>
        <p:spPr>
          <a:xfrm>
            <a:off x="10785795" y="4256266"/>
            <a:ext cx="840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chemeClr val="bg1"/>
                </a:solidFill>
              </a:rPr>
              <a:t>Merged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0826715" y="5460045"/>
            <a:ext cx="74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chemeClr val="bg1"/>
                </a:solidFill>
              </a:rPr>
              <a:t>Closed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5" name="Fluxograma: Decisão 34"/>
          <p:cNvSpPr/>
          <p:nvPr/>
        </p:nvSpPr>
        <p:spPr>
          <a:xfrm>
            <a:off x="8237361" y="5736002"/>
            <a:ext cx="718862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6" name="Cruz 35"/>
          <p:cNvSpPr/>
          <p:nvPr/>
        </p:nvSpPr>
        <p:spPr>
          <a:xfrm rot="2700000">
            <a:off x="8420100" y="5916254"/>
            <a:ext cx="360000" cy="360000"/>
          </a:xfrm>
          <a:prstGeom prst="plus">
            <a:avLst>
              <a:gd name="adj" fmla="val 40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2" name="Conector Angulado 41"/>
          <p:cNvCxnSpPr>
            <a:stCxn id="35" idx="0"/>
            <a:endCxn id="31" idx="4"/>
          </p:cNvCxnSpPr>
          <p:nvPr/>
        </p:nvCxnSpPr>
        <p:spPr>
          <a:xfrm rot="5400000" flipH="1" flipV="1">
            <a:off x="9603493" y="4133627"/>
            <a:ext cx="595674" cy="2609076"/>
          </a:xfrm>
          <a:prstGeom prst="bentConnector3">
            <a:avLst>
              <a:gd name="adj1" fmla="val 50000"/>
            </a:avLst>
          </a:prstGeom>
          <a:ln w="57150">
            <a:solidFill>
              <a:srgbClr val="1270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35" idx="3"/>
            <a:endCxn id="32" idx="2"/>
          </p:cNvCxnSpPr>
          <p:nvPr/>
        </p:nvCxnSpPr>
        <p:spPr>
          <a:xfrm flipV="1">
            <a:off x="8956223" y="6093689"/>
            <a:ext cx="1980389" cy="2313"/>
          </a:xfrm>
          <a:prstGeom prst="bentConnector3">
            <a:avLst>
              <a:gd name="adj1" fmla="val 50000"/>
            </a:avLst>
          </a:prstGeom>
          <a:ln w="57150">
            <a:solidFill>
              <a:srgbClr val="1270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25" idx="0"/>
          </p:cNvCxnSpPr>
          <p:nvPr/>
        </p:nvCxnSpPr>
        <p:spPr>
          <a:xfrm rot="16200000" flipV="1">
            <a:off x="6173669" y="3757878"/>
            <a:ext cx="385776" cy="1081632"/>
          </a:xfrm>
          <a:prstGeom prst="bentConnector2">
            <a:avLst/>
          </a:prstGeom>
          <a:ln w="57150">
            <a:solidFill>
              <a:srgbClr val="1270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12" idx="2"/>
          </p:cNvCxnSpPr>
          <p:nvPr/>
        </p:nvCxnSpPr>
        <p:spPr>
          <a:xfrm rot="5400000">
            <a:off x="7222335" y="1630415"/>
            <a:ext cx="670574" cy="3463748"/>
          </a:xfrm>
          <a:prstGeom prst="bentConnector2">
            <a:avLst/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28" idx="2"/>
          </p:cNvCxnSpPr>
          <p:nvPr/>
        </p:nvCxnSpPr>
        <p:spPr>
          <a:xfrm rot="10800000">
            <a:off x="2272578" y="1281940"/>
            <a:ext cx="2298304" cy="2626695"/>
          </a:xfrm>
          <a:prstGeom prst="bentConnector2">
            <a:avLst/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endCxn id="17" idx="2"/>
          </p:cNvCxnSpPr>
          <p:nvPr/>
        </p:nvCxnSpPr>
        <p:spPr>
          <a:xfrm rot="16200000" flipH="1">
            <a:off x="2255623" y="1641046"/>
            <a:ext cx="960992" cy="242762"/>
          </a:xfrm>
          <a:prstGeom prst="bentConnector2">
            <a:avLst/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17" idx="3"/>
            <a:endCxn id="23" idx="0"/>
          </p:cNvCxnSpPr>
          <p:nvPr/>
        </p:nvCxnSpPr>
        <p:spPr>
          <a:xfrm rot="5400000">
            <a:off x="2155068" y="3203326"/>
            <a:ext cx="1872734" cy="705898"/>
          </a:xfrm>
          <a:prstGeom prst="bentConnector3">
            <a:avLst>
              <a:gd name="adj1" fmla="val 50000"/>
            </a:avLst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17" idx="4"/>
            <a:endCxn id="9" idx="2"/>
          </p:cNvCxnSpPr>
          <p:nvPr/>
        </p:nvCxnSpPr>
        <p:spPr>
          <a:xfrm flipV="1">
            <a:off x="4031267" y="1282890"/>
            <a:ext cx="245875" cy="960033"/>
          </a:xfrm>
          <a:prstGeom prst="bentConnector2">
            <a:avLst/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/>
          <p:nvPr/>
        </p:nvCxnSpPr>
        <p:spPr>
          <a:xfrm rot="10800000">
            <a:off x="4028114" y="2490427"/>
            <a:ext cx="2774198" cy="293717"/>
          </a:xfrm>
          <a:prstGeom prst="bentConnector3">
            <a:avLst>
              <a:gd name="adj1" fmla="val 67710"/>
            </a:avLst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endCxn id="18" idx="2"/>
          </p:cNvCxnSpPr>
          <p:nvPr/>
        </p:nvCxnSpPr>
        <p:spPr>
          <a:xfrm>
            <a:off x="4570882" y="1281930"/>
            <a:ext cx="868244" cy="797555"/>
          </a:xfrm>
          <a:prstGeom prst="bentConnector3">
            <a:avLst>
              <a:gd name="adj1" fmla="val 1730"/>
            </a:avLst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10" idx="2"/>
            <a:endCxn id="18" idx="1"/>
          </p:cNvCxnSpPr>
          <p:nvPr/>
        </p:nvCxnSpPr>
        <p:spPr>
          <a:xfrm rot="5400000">
            <a:off x="5809058" y="1489045"/>
            <a:ext cx="419610" cy="7300"/>
          </a:xfrm>
          <a:prstGeom prst="bentConnector3">
            <a:avLst>
              <a:gd name="adj1" fmla="val 50000"/>
            </a:avLst>
          </a:prstGeom>
          <a:ln w="57150">
            <a:solidFill>
              <a:srgbClr val="86330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0" y="0"/>
            <a:ext cx="791691" cy="3429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Solicitante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617785" y="1828800"/>
            <a:ext cx="288000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97793" y="753383"/>
            <a:ext cx="720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Base de dados</a:t>
            </a:r>
            <a:endParaRPr lang="pt-BR" sz="2000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2297791" y="1235005"/>
            <a:ext cx="4320002" cy="1133796"/>
            <a:chOff x="1847848" y="1405547"/>
            <a:chExt cx="4320002" cy="1133796"/>
          </a:xfrm>
        </p:grpSpPr>
        <p:sp>
          <p:nvSpPr>
            <p:cNvPr id="29" name="Retângulo 28"/>
            <p:cNvSpPr/>
            <p:nvPr/>
          </p:nvSpPr>
          <p:spPr>
            <a:xfrm>
              <a:off x="1847848" y="1729196"/>
              <a:ext cx="3600001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447850" y="1729195"/>
              <a:ext cx="720000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847849" y="1999342"/>
              <a:ext cx="36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Treino</a:t>
              </a:r>
              <a:endParaRPr lang="pt-BR" sz="20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447849" y="1999343"/>
              <a:ext cx="720000" cy="54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teste</a:t>
              </a:r>
              <a:endParaRPr lang="pt-BR" sz="20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315312" y="1405547"/>
              <a:ext cx="66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50%</a:t>
              </a:r>
              <a:endParaRPr lang="pt-BR" sz="20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491100" y="1410979"/>
              <a:ext cx="633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10%</a:t>
              </a:r>
              <a:endParaRPr lang="pt-BR" sz="2000" dirty="0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2297791" y="2906598"/>
            <a:ext cx="71999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/>
          <p:cNvGrpSpPr/>
          <p:nvPr/>
        </p:nvGrpSpPr>
        <p:grpSpPr>
          <a:xfrm>
            <a:off x="3017791" y="2311845"/>
            <a:ext cx="4320002" cy="1133796"/>
            <a:chOff x="1847848" y="1405547"/>
            <a:chExt cx="4320002" cy="1133796"/>
          </a:xfrm>
        </p:grpSpPr>
        <p:sp>
          <p:nvSpPr>
            <p:cNvPr id="34" name="Retângulo 33"/>
            <p:cNvSpPr/>
            <p:nvPr/>
          </p:nvSpPr>
          <p:spPr>
            <a:xfrm>
              <a:off x="1847848" y="1729196"/>
              <a:ext cx="3600001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47850" y="1729195"/>
              <a:ext cx="720000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1847849" y="1999342"/>
              <a:ext cx="36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Treino</a:t>
              </a:r>
              <a:endParaRPr lang="pt-BR" sz="2000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447849" y="1999343"/>
              <a:ext cx="720000" cy="54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teste</a:t>
              </a:r>
              <a:endParaRPr lang="pt-BR" sz="20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315312" y="1405547"/>
              <a:ext cx="66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50%</a:t>
              </a:r>
              <a:endParaRPr lang="pt-BR" sz="20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491100" y="1410979"/>
              <a:ext cx="633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10%</a:t>
              </a:r>
              <a:endParaRPr lang="pt-BR" sz="2000" dirty="0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2297785" y="3982014"/>
            <a:ext cx="1440004" cy="54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/>
          <p:cNvGrpSpPr/>
          <p:nvPr/>
        </p:nvGrpSpPr>
        <p:grpSpPr>
          <a:xfrm>
            <a:off x="3737791" y="3388233"/>
            <a:ext cx="4320002" cy="1133796"/>
            <a:chOff x="1847848" y="1405547"/>
            <a:chExt cx="4320002" cy="1133796"/>
          </a:xfrm>
        </p:grpSpPr>
        <p:sp>
          <p:nvSpPr>
            <p:cNvPr id="42" name="Retângulo 41"/>
            <p:cNvSpPr/>
            <p:nvPr/>
          </p:nvSpPr>
          <p:spPr>
            <a:xfrm>
              <a:off x="1847848" y="1729196"/>
              <a:ext cx="3600001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447850" y="1729195"/>
              <a:ext cx="720000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847849" y="1999342"/>
              <a:ext cx="36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Treino</a:t>
              </a:r>
              <a:endParaRPr lang="pt-BR" sz="2000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447849" y="1999343"/>
              <a:ext cx="720000" cy="54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teste</a:t>
              </a:r>
              <a:endParaRPr lang="pt-BR" sz="20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315312" y="1405547"/>
              <a:ext cx="66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50%</a:t>
              </a:r>
              <a:endParaRPr lang="pt-BR" sz="20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491100" y="1410979"/>
              <a:ext cx="633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10%</a:t>
              </a:r>
              <a:endParaRPr lang="pt-BR" sz="2000" dirty="0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2297787" y="5054759"/>
            <a:ext cx="215999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Agrupar 48"/>
          <p:cNvGrpSpPr/>
          <p:nvPr/>
        </p:nvGrpSpPr>
        <p:grpSpPr>
          <a:xfrm>
            <a:off x="4457778" y="4461049"/>
            <a:ext cx="4320002" cy="1133796"/>
            <a:chOff x="1847848" y="1405547"/>
            <a:chExt cx="4320002" cy="1133796"/>
          </a:xfrm>
        </p:grpSpPr>
        <p:sp>
          <p:nvSpPr>
            <p:cNvPr id="50" name="Retângulo 49"/>
            <p:cNvSpPr/>
            <p:nvPr/>
          </p:nvSpPr>
          <p:spPr>
            <a:xfrm>
              <a:off x="1847848" y="1729196"/>
              <a:ext cx="3600001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447850" y="1729195"/>
              <a:ext cx="720000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847849" y="1999342"/>
              <a:ext cx="36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Treino</a:t>
              </a:r>
              <a:endParaRPr lang="pt-BR" sz="20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447849" y="1999343"/>
              <a:ext cx="720000" cy="54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teste</a:t>
              </a:r>
              <a:endParaRPr lang="pt-BR" sz="20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315312" y="1405547"/>
              <a:ext cx="66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50%</a:t>
              </a:r>
              <a:endParaRPr lang="pt-BR" sz="20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5491100" y="1410979"/>
              <a:ext cx="633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10%</a:t>
              </a:r>
              <a:endParaRPr lang="pt-BR" sz="2000" dirty="0"/>
            </a:p>
          </p:txBody>
        </p:sp>
      </p:grpSp>
      <p:sp>
        <p:nvSpPr>
          <p:cNvPr id="56" name="Retângulo 55"/>
          <p:cNvSpPr/>
          <p:nvPr/>
        </p:nvSpPr>
        <p:spPr>
          <a:xfrm>
            <a:off x="2297785" y="6134564"/>
            <a:ext cx="287999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7" name="Agrupar 56"/>
          <p:cNvGrpSpPr/>
          <p:nvPr/>
        </p:nvGrpSpPr>
        <p:grpSpPr>
          <a:xfrm>
            <a:off x="5177783" y="5540769"/>
            <a:ext cx="4320002" cy="1133796"/>
            <a:chOff x="1847848" y="1405547"/>
            <a:chExt cx="4320002" cy="1133796"/>
          </a:xfrm>
        </p:grpSpPr>
        <p:sp>
          <p:nvSpPr>
            <p:cNvPr id="58" name="Retângulo 57"/>
            <p:cNvSpPr/>
            <p:nvPr/>
          </p:nvSpPr>
          <p:spPr>
            <a:xfrm>
              <a:off x="1847848" y="1729196"/>
              <a:ext cx="3600001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447850" y="1729195"/>
              <a:ext cx="720000" cy="540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847849" y="1999342"/>
              <a:ext cx="3600000" cy="5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Treino</a:t>
              </a:r>
              <a:endParaRPr lang="pt-BR" sz="2000" dirty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447849" y="1999343"/>
              <a:ext cx="720000" cy="54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/>
                <a:t>teste</a:t>
              </a:r>
              <a:endParaRPr lang="pt-BR" sz="20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3315312" y="1405547"/>
              <a:ext cx="66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50%</a:t>
              </a:r>
              <a:endParaRPr lang="pt-BR" sz="20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491100" y="1410979"/>
              <a:ext cx="633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10%</a:t>
              </a:r>
              <a:endParaRPr lang="pt-BR" sz="2000" dirty="0"/>
            </a:p>
          </p:txBody>
        </p:sp>
      </p:grpSp>
      <p:sp>
        <p:nvSpPr>
          <p:cNvPr id="68" name="Retângulo 67"/>
          <p:cNvSpPr/>
          <p:nvPr/>
        </p:nvSpPr>
        <p:spPr>
          <a:xfrm>
            <a:off x="8777779" y="5054758"/>
            <a:ext cx="720005" cy="53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8057777" y="3987698"/>
            <a:ext cx="1440012" cy="53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7337791" y="2908762"/>
            <a:ext cx="2159999" cy="53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Seta para a Direita 70"/>
          <p:cNvSpPr/>
          <p:nvPr/>
        </p:nvSpPr>
        <p:spPr>
          <a:xfrm>
            <a:off x="2297785" y="408373"/>
            <a:ext cx="7199999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9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698832" y="723815"/>
            <a:ext cx="12102768" cy="5996535"/>
            <a:chOff x="595223" y="1714415"/>
            <a:chExt cx="7263070" cy="3094298"/>
          </a:xfrm>
        </p:grpSpPr>
        <p:grpSp>
          <p:nvGrpSpPr>
            <p:cNvPr id="5" name="Agrupar 4"/>
            <p:cNvGrpSpPr/>
            <p:nvPr/>
          </p:nvGrpSpPr>
          <p:grpSpPr>
            <a:xfrm>
              <a:off x="661296" y="4233739"/>
              <a:ext cx="874513" cy="337458"/>
              <a:chOff x="644044" y="4121601"/>
              <a:chExt cx="874513" cy="337458"/>
            </a:xfrm>
          </p:grpSpPr>
          <p:sp>
            <p:nvSpPr>
              <p:cNvPr id="82" name="Cilindro 81"/>
              <p:cNvSpPr/>
              <p:nvPr/>
            </p:nvSpPr>
            <p:spPr>
              <a:xfrm>
                <a:off x="1175657" y="4234542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Cilindro 82"/>
              <p:cNvSpPr/>
              <p:nvPr/>
            </p:nvSpPr>
            <p:spPr>
              <a:xfrm>
                <a:off x="644044" y="4276378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Cilindro 83"/>
              <p:cNvSpPr/>
              <p:nvPr/>
            </p:nvSpPr>
            <p:spPr>
              <a:xfrm>
                <a:off x="928007" y="412160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Cilindro 84"/>
              <p:cNvSpPr/>
              <p:nvPr/>
            </p:nvSpPr>
            <p:spPr>
              <a:xfrm>
                <a:off x="971889" y="430938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Cilindro 85"/>
              <p:cNvSpPr/>
              <p:nvPr/>
            </p:nvSpPr>
            <p:spPr>
              <a:xfrm>
                <a:off x="1099457" y="419644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Cilindro 86"/>
              <p:cNvSpPr/>
              <p:nvPr/>
            </p:nvSpPr>
            <p:spPr>
              <a:xfrm>
                <a:off x="746862" y="419644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Agrupar 5"/>
            <p:cNvGrpSpPr/>
            <p:nvPr/>
          </p:nvGrpSpPr>
          <p:grpSpPr>
            <a:xfrm>
              <a:off x="2080532" y="3719765"/>
              <a:ext cx="622300" cy="410481"/>
              <a:chOff x="2080532" y="3685261"/>
              <a:chExt cx="622300" cy="410481"/>
            </a:xfrm>
          </p:grpSpPr>
          <p:sp>
            <p:nvSpPr>
              <p:cNvPr id="76" name="Cilindro 75"/>
              <p:cNvSpPr/>
              <p:nvPr/>
            </p:nvSpPr>
            <p:spPr>
              <a:xfrm>
                <a:off x="2359932" y="376010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Cilindro 76"/>
              <p:cNvSpPr/>
              <p:nvPr/>
            </p:nvSpPr>
            <p:spPr>
              <a:xfrm>
                <a:off x="2080532" y="382677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ilindro 77"/>
              <p:cNvSpPr/>
              <p:nvPr/>
            </p:nvSpPr>
            <p:spPr>
              <a:xfrm>
                <a:off x="2359932" y="3685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Cilindro 78"/>
              <p:cNvSpPr/>
              <p:nvPr/>
            </p:nvSpPr>
            <p:spPr>
              <a:xfrm>
                <a:off x="2080532" y="3759649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Cilindro 79"/>
              <p:cNvSpPr/>
              <p:nvPr/>
            </p:nvSpPr>
            <p:spPr>
              <a:xfrm>
                <a:off x="2293257" y="3946064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Cilindro 80"/>
              <p:cNvSpPr/>
              <p:nvPr/>
            </p:nvSpPr>
            <p:spPr>
              <a:xfrm>
                <a:off x="2293257" y="387122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Agrupar 6"/>
            <p:cNvGrpSpPr/>
            <p:nvPr/>
          </p:nvGrpSpPr>
          <p:grpSpPr>
            <a:xfrm>
              <a:off x="3325129" y="3262931"/>
              <a:ext cx="622300" cy="410481"/>
              <a:chOff x="3353707" y="3304261"/>
              <a:chExt cx="622300" cy="410481"/>
            </a:xfrm>
          </p:grpSpPr>
          <p:sp>
            <p:nvSpPr>
              <p:cNvPr id="70" name="Cilindro 69"/>
              <p:cNvSpPr/>
              <p:nvPr/>
            </p:nvSpPr>
            <p:spPr>
              <a:xfrm>
                <a:off x="3633107" y="337910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Cilindro 70"/>
              <p:cNvSpPr/>
              <p:nvPr/>
            </p:nvSpPr>
            <p:spPr>
              <a:xfrm>
                <a:off x="3353707" y="344577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Cilindro 71"/>
              <p:cNvSpPr/>
              <p:nvPr/>
            </p:nvSpPr>
            <p:spPr>
              <a:xfrm>
                <a:off x="3633107" y="3304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Cilindro 72"/>
              <p:cNvSpPr/>
              <p:nvPr/>
            </p:nvSpPr>
            <p:spPr>
              <a:xfrm>
                <a:off x="3353707" y="3378649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Cilindro 73"/>
              <p:cNvSpPr/>
              <p:nvPr/>
            </p:nvSpPr>
            <p:spPr>
              <a:xfrm>
                <a:off x="3566432" y="3565064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Cilindro 74"/>
              <p:cNvSpPr/>
              <p:nvPr/>
            </p:nvSpPr>
            <p:spPr>
              <a:xfrm>
                <a:off x="3566432" y="3492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Agrupar 7"/>
            <p:cNvGrpSpPr/>
            <p:nvPr/>
          </p:nvGrpSpPr>
          <p:grpSpPr>
            <a:xfrm>
              <a:off x="4615200" y="2738725"/>
              <a:ext cx="342900" cy="514124"/>
              <a:chOff x="4606574" y="2781855"/>
              <a:chExt cx="342900" cy="514124"/>
            </a:xfrm>
          </p:grpSpPr>
          <p:sp>
            <p:nvSpPr>
              <p:cNvPr id="64" name="Cilindro 63"/>
              <p:cNvSpPr/>
              <p:nvPr/>
            </p:nvSpPr>
            <p:spPr>
              <a:xfrm>
                <a:off x="4606574" y="314630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Cilindro 64"/>
              <p:cNvSpPr/>
              <p:nvPr/>
            </p:nvSpPr>
            <p:spPr>
              <a:xfrm>
                <a:off x="4606574" y="3071462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Cilindro 65"/>
              <p:cNvSpPr/>
              <p:nvPr/>
            </p:nvSpPr>
            <p:spPr>
              <a:xfrm>
                <a:off x="4606574" y="2996623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Cilindro 66"/>
              <p:cNvSpPr/>
              <p:nvPr/>
            </p:nvSpPr>
            <p:spPr>
              <a:xfrm>
                <a:off x="4606574" y="2929497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Cilindro 67"/>
              <p:cNvSpPr/>
              <p:nvPr/>
            </p:nvSpPr>
            <p:spPr>
              <a:xfrm>
                <a:off x="4606574" y="2854658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Cilindro 68"/>
              <p:cNvSpPr/>
              <p:nvPr/>
            </p:nvSpPr>
            <p:spPr>
              <a:xfrm>
                <a:off x="4606574" y="278185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Agrupar 8"/>
            <p:cNvGrpSpPr/>
            <p:nvPr/>
          </p:nvGrpSpPr>
          <p:grpSpPr>
            <a:xfrm>
              <a:off x="6736341" y="1751605"/>
              <a:ext cx="810884" cy="664955"/>
              <a:chOff x="7082288" y="1825257"/>
              <a:chExt cx="810884" cy="664955"/>
            </a:xfrm>
          </p:grpSpPr>
          <p:sp>
            <p:nvSpPr>
              <p:cNvPr id="61" name="Rolagem Vertical 60"/>
              <p:cNvSpPr/>
              <p:nvPr/>
            </p:nvSpPr>
            <p:spPr>
              <a:xfrm>
                <a:off x="7082288" y="1825258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lagem Vertical 61"/>
              <p:cNvSpPr/>
              <p:nvPr/>
            </p:nvSpPr>
            <p:spPr>
              <a:xfrm>
                <a:off x="7487730" y="1825257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olagem Vertical 62"/>
              <p:cNvSpPr/>
              <p:nvPr/>
            </p:nvSpPr>
            <p:spPr>
              <a:xfrm>
                <a:off x="7285009" y="1969085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" name="Conector reto 9"/>
            <p:cNvCxnSpPr>
              <a:stCxn id="15" idx="3"/>
            </p:cNvCxnSpPr>
            <p:nvPr/>
          </p:nvCxnSpPr>
          <p:spPr>
            <a:xfrm>
              <a:off x="1387702" y="3577900"/>
              <a:ext cx="411329" cy="5892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16" idx="3"/>
            </p:cNvCxnSpPr>
            <p:nvPr/>
          </p:nvCxnSpPr>
          <p:spPr>
            <a:xfrm>
              <a:off x="2735103" y="3164327"/>
              <a:ext cx="248376" cy="543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17" idx="3"/>
            </p:cNvCxnSpPr>
            <p:nvPr/>
          </p:nvCxnSpPr>
          <p:spPr>
            <a:xfrm>
              <a:off x="3796186" y="2686007"/>
              <a:ext cx="425006" cy="51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19" idx="3"/>
            </p:cNvCxnSpPr>
            <p:nvPr/>
          </p:nvCxnSpPr>
          <p:spPr>
            <a:xfrm>
              <a:off x="4978397" y="2251166"/>
              <a:ext cx="288539" cy="5933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18" idx="3"/>
            </p:cNvCxnSpPr>
            <p:nvPr/>
          </p:nvCxnSpPr>
          <p:spPr>
            <a:xfrm>
              <a:off x="6096000" y="1816012"/>
              <a:ext cx="368300" cy="6418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595223" y="3464758"/>
              <a:ext cx="792479" cy="2262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19201" y="3062672"/>
              <a:ext cx="1515902" cy="203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Pré-processamento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40794" y="2584352"/>
              <a:ext cx="1255392" cy="203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Transformação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191630" y="1714415"/>
              <a:ext cx="1904370" cy="203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Interpretação e avaliação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398044" y="2149569"/>
              <a:ext cx="1580353" cy="203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Mineração de dados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V="1">
              <a:off x="2795635" y="3586348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flipV="1">
              <a:off x="4031273" y="3101372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V="1">
              <a:off x="5078954" y="2736659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6275830" y="2350742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Angulado 23"/>
            <p:cNvCxnSpPr/>
            <p:nvPr/>
          </p:nvCxnSpPr>
          <p:spPr>
            <a:xfrm rot="10800000" flipV="1">
              <a:off x="1863312" y="2466256"/>
              <a:ext cx="4600988" cy="2228875"/>
            </a:xfrm>
            <a:prstGeom prst="bentConnector3">
              <a:avLst>
                <a:gd name="adj1" fmla="val -375"/>
              </a:avLst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V="1">
              <a:off x="1863306" y="4205288"/>
              <a:ext cx="0" cy="489848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H="1" flipV="1">
              <a:off x="2970715" y="3774128"/>
              <a:ext cx="1" cy="921008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597761" y="4050784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V="1">
              <a:off x="4268819" y="3276600"/>
              <a:ext cx="0" cy="1418536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5328043" y="2900624"/>
              <a:ext cx="0" cy="1780223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661296" y="4618132"/>
              <a:ext cx="874513" cy="19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902349" y="4091899"/>
              <a:ext cx="1120969" cy="33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selecionados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962994" y="3636011"/>
              <a:ext cx="1318523" cy="33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</a:t>
              </a:r>
            </a:p>
            <a:p>
              <a:pPr algn="ctr"/>
              <a:r>
                <a:rPr lang="pt-B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-processados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160518" y="3259447"/>
              <a:ext cx="1318523" cy="33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</a:t>
              </a:r>
            </a:p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transformados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219930" y="2817180"/>
              <a:ext cx="1318523" cy="19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adrões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539770" y="2469523"/>
              <a:ext cx="1318523" cy="19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Conhecimento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Agrupar 35"/>
            <p:cNvGrpSpPr/>
            <p:nvPr/>
          </p:nvGrpSpPr>
          <p:grpSpPr>
            <a:xfrm>
              <a:off x="5602208" y="2357533"/>
              <a:ext cx="654572" cy="437249"/>
              <a:chOff x="5665805" y="2321942"/>
              <a:chExt cx="654572" cy="437249"/>
            </a:xfrm>
          </p:grpSpPr>
          <p:grpSp>
            <p:nvGrpSpPr>
              <p:cNvPr id="37" name="Agrupar 36"/>
              <p:cNvGrpSpPr/>
              <p:nvPr/>
            </p:nvGrpSpPr>
            <p:grpSpPr>
              <a:xfrm>
                <a:off x="5734589" y="2361685"/>
                <a:ext cx="585788" cy="350052"/>
                <a:chOff x="5815549" y="2356923"/>
                <a:chExt cx="585788" cy="350052"/>
              </a:xfrm>
            </p:grpSpPr>
            <p:cxnSp>
              <p:nvCxnSpPr>
                <p:cNvPr id="45" name="Conector reto 44"/>
                <p:cNvCxnSpPr/>
                <p:nvPr/>
              </p:nvCxnSpPr>
              <p:spPr>
                <a:xfrm>
                  <a:off x="5815549" y="2706975"/>
                  <a:ext cx="5810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Agrupar 45"/>
                <p:cNvGrpSpPr/>
                <p:nvPr/>
              </p:nvGrpSpPr>
              <p:grpSpPr>
                <a:xfrm>
                  <a:off x="5815549" y="2356923"/>
                  <a:ext cx="581025" cy="310032"/>
                  <a:chOff x="6134100" y="2504606"/>
                  <a:chExt cx="581025" cy="310032"/>
                </a:xfrm>
              </p:grpSpPr>
              <p:cxnSp>
                <p:nvCxnSpPr>
                  <p:cNvPr id="58" name="Conector reto 57"/>
                  <p:cNvCxnSpPr/>
                  <p:nvPr/>
                </p:nvCxnSpPr>
                <p:spPr>
                  <a:xfrm flipV="1">
                    <a:off x="6134100" y="2628900"/>
                    <a:ext cx="169069" cy="185738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ector reto 58"/>
                  <p:cNvCxnSpPr/>
                  <p:nvPr/>
                </p:nvCxnSpPr>
                <p:spPr>
                  <a:xfrm>
                    <a:off x="6303169" y="2626519"/>
                    <a:ext cx="209550" cy="94891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ector reto 59"/>
                  <p:cNvCxnSpPr/>
                  <p:nvPr/>
                </p:nvCxnSpPr>
                <p:spPr>
                  <a:xfrm flipV="1">
                    <a:off x="6512719" y="2504606"/>
                    <a:ext cx="202406" cy="216804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Agrupar 46"/>
                <p:cNvGrpSpPr/>
                <p:nvPr/>
              </p:nvGrpSpPr>
              <p:grpSpPr>
                <a:xfrm>
                  <a:off x="5825074" y="2478836"/>
                  <a:ext cx="571500" cy="169730"/>
                  <a:chOff x="6143625" y="2626519"/>
                  <a:chExt cx="571500" cy="169730"/>
                </a:xfrm>
              </p:grpSpPr>
              <p:cxnSp>
                <p:nvCxnSpPr>
                  <p:cNvPr id="53" name="Conector reto 52"/>
                  <p:cNvCxnSpPr/>
                  <p:nvPr/>
                </p:nvCxnSpPr>
                <p:spPr>
                  <a:xfrm flipH="1">
                    <a:off x="6367463" y="2646571"/>
                    <a:ext cx="50006" cy="74839"/>
                  </a:xfrm>
                  <a:prstGeom prst="line">
                    <a:avLst/>
                  </a:prstGeom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6143625" y="2626519"/>
                    <a:ext cx="571500" cy="169730"/>
                    <a:chOff x="6143625" y="2626519"/>
                    <a:chExt cx="571500" cy="169730"/>
                  </a:xfrm>
                </p:grpSpPr>
                <p:cxnSp>
                  <p:nvCxnSpPr>
                    <p:cNvPr id="55" name="Conector reto 54"/>
                    <p:cNvCxnSpPr/>
                    <p:nvPr/>
                  </p:nvCxnSpPr>
                  <p:spPr>
                    <a:xfrm flipH="1">
                      <a:off x="6488906" y="2759869"/>
                      <a:ext cx="226219" cy="363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ector reto 55"/>
                    <p:cNvCxnSpPr/>
                    <p:nvPr/>
                  </p:nvCxnSpPr>
                  <p:spPr>
                    <a:xfrm flipH="1" flipV="1">
                      <a:off x="6415088" y="2646571"/>
                      <a:ext cx="73818" cy="14967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ector reto 56"/>
                    <p:cNvCxnSpPr/>
                    <p:nvPr/>
                  </p:nvCxnSpPr>
                  <p:spPr>
                    <a:xfrm flipH="1" flipV="1">
                      <a:off x="6143625" y="2626519"/>
                      <a:ext cx="223838" cy="9489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Conector reto 47"/>
                <p:cNvCxnSpPr/>
                <p:nvPr/>
              </p:nvCxnSpPr>
              <p:spPr>
                <a:xfrm>
                  <a:off x="5815549" y="2634172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to 48"/>
                <p:cNvCxnSpPr/>
                <p:nvPr/>
              </p:nvCxnSpPr>
              <p:spPr>
                <a:xfrm>
                  <a:off x="5815549" y="2573727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to 49"/>
                <p:cNvCxnSpPr/>
                <p:nvPr/>
              </p:nvCxnSpPr>
              <p:spPr>
                <a:xfrm>
                  <a:off x="5817930" y="2511363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to 50"/>
                <p:cNvCxnSpPr/>
                <p:nvPr/>
              </p:nvCxnSpPr>
              <p:spPr>
                <a:xfrm>
                  <a:off x="5817930" y="2450261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/>
                <p:cNvCxnSpPr/>
                <p:nvPr/>
              </p:nvCxnSpPr>
              <p:spPr>
                <a:xfrm>
                  <a:off x="5820312" y="2386523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Agrupar 37"/>
              <p:cNvGrpSpPr/>
              <p:nvPr/>
            </p:nvGrpSpPr>
            <p:grpSpPr>
              <a:xfrm>
                <a:off x="5665805" y="2321942"/>
                <a:ext cx="297958" cy="437249"/>
                <a:chOff x="5820966" y="2417409"/>
                <a:chExt cx="342900" cy="514124"/>
              </a:xfrm>
            </p:grpSpPr>
            <p:sp>
              <p:nvSpPr>
                <p:cNvPr id="39" name="Cilindro 38"/>
                <p:cNvSpPr/>
                <p:nvPr/>
              </p:nvSpPr>
              <p:spPr>
                <a:xfrm>
                  <a:off x="5820966" y="2781855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Cilindro 39"/>
                <p:cNvSpPr/>
                <p:nvPr/>
              </p:nvSpPr>
              <p:spPr>
                <a:xfrm>
                  <a:off x="5820966" y="2707016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Cilindro 40"/>
                <p:cNvSpPr/>
                <p:nvPr/>
              </p:nvSpPr>
              <p:spPr>
                <a:xfrm>
                  <a:off x="5820966" y="2632177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Cilindro 41"/>
                <p:cNvSpPr/>
                <p:nvPr/>
              </p:nvSpPr>
              <p:spPr>
                <a:xfrm>
                  <a:off x="5820966" y="2565051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Cilindro 42"/>
                <p:cNvSpPr/>
                <p:nvPr/>
              </p:nvSpPr>
              <p:spPr>
                <a:xfrm>
                  <a:off x="5820966" y="2490212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Cilindro 43"/>
                <p:cNvSpPr/>
                <p:nvPr/>
              </p:nvSpPr>
              <p:spPr>
                <a:xfrm>
                  <a:off x="5820966" y="2417409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209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188</Words>
  <Application>Microsoft Office PowerPoint</Application>
  <PresentationFormat>Widescreen</PresentationFormat>
  <Paragraphs>81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31</cp:revision>
  <dcterms:created xsi:type="dcterms:W3CDTF">2019-11-01T15:22:13Z</dcterms:created>
  <dcterms:modified xsi:type="dcterms:W3CDTF">2019-11-09T16:14:56Z</dcterms:modified>
</cp:coreProperties>
</file>