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1" r:id="rId1"/>
  </p:sldMasterIdLst>
  <p:notesMasterIdLst>
    <p:notesMasterId r:id="rId7"/>
  </p:notesMasterIdLst>
  <p:sldIdLst>
    <p:sldId id="279" r:id="rId2"/>
    <p:sldId id="257" r:id="rId3"/>
    <p:sldId id="280" r:id="rId4"/>
    <p:sldId id="306" r:id="rId5"/>
    <p:sldId id="305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660"/>
  </p:normalViewPr>
  <p:slideViewPr>
    <p:cSldViewPr>
      <p:cViewPr varScale="1">
        <p:scale>
          <a:sx n="70" d="100"/>
          <a:sy n="70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054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5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2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85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blipFill rotWithShape="1">
            <a:blip r:embed="rId2">
              <a:alphaModFix/>
            </a:blip>
            <a:tile tx="0" ty="-63500" sx="79000" sy="79000" flip="none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23206" y="478808"/>
            <a:ext cx="11757599" cy="1475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23206" y="1953821"/>
            <a:ext cx="11757599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ctr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ctr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6091707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544141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4172755" y="478800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03918" y="-1858961"/>
            <a:ext cx="4396163" cy="117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9073982" y="478800"/>
            <a:ext cx="2906817" cy="6222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7595375" y="1957403"/>
            <a:ext cx="5728816" cy="277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716575" y="-1014575"/>
            <a:ext cx="5728816" cy="8715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073978" y="6301617"/>
            <a:ext cx="189239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101589" y="6301617"/>
            <a:ext cx="7439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987899" y="6336007"/>
            <a:ext cx="59508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3200" y="478800"/>
            <a:ext cx="11757599" cy="1236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23200" y="5400000"/>
            <a:ext cx="11757599" cy="131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3200" y="3276000"/>
            <a:ext cx="11757599" cy="1497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3200" y="4788000"/>
            <a:ext cx="11757599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5780388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88416" y="1828800"/>
            <a:ext cx="5792383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3200" y="5041117"/>
            <a:ext cx="11757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223200" y="478800"/>
            <a:ext cx="11757599" cy="4432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3200" y="5607862"/>
            <a:ext cx="11757599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172755" y="478799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695" y="1828800"/>
            <a:ext cx="5457600" cy="5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23200" y="2476405"/>
            <a:ext cx="5751094" cy="3748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523741" y="1828800"/>
            <a:ext cx="5457057" cy="553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217710" y="2493773"/>
            <a:ext cx="5763089" cy="3730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3200" y="5399998"/>
            <a:ext cx="11757599" cy="8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3200" y="5399998"/>
            <a:ext cx="5267436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3200" y="478800"/>
            <a:ext cx="11757599" cy="48185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740825" y="5399998"/>
            <a:ext cx="6239974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3200" y="478800"/>
            <a:ext cx="11757599" cy="118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3200" y="1821756"/>
            <a:ext cx="11757599" cy="439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3200" y="230408"/>
            <a:ext cx="385200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128800" y="230400"/>
            <a:ext cx="385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176000" y="230400"/>
            <a:ext cx="3852000" cy="93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3200" y="6429437"/>
            <a:ext cx="2642974" cy="178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RESUMO DE TCC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MATEUS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DA SILVA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COSTA</a:t>
            </a:r>
            <a:endParaRPr lang="pt-B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CATARINA DE SOUZA COSTA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03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ROTEIRO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Problema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Missão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Necessidades do Cliente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Requisitos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Demonstração do software</a:t>
            </a:r>
            <a:endParaRPr lang="pt-BR" sz="2800" b="0" i="0" u="none" strike="noStrike" cap="none" dirty="0" smtClean="0">
              <a:solidFill>
                <a:schemeClr val="dk2"/>
              </a:solidFill>
              <a:sym typeface="Cabin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TRABALHO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fld id="{D57F1E4F-1CFF-5643-939E-217C01CDF565}" type="slidenum"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01" y="1828799"/>
            <a:ext cx="11757600" cy="4507207"/>
          </a:xfrm>
        </p:spPr>
        <p:txBody>
          <a:bodyPr>
            <a:noAutofit/>
          </a:bodyPr>
          <a:lstStyle/>
          <a:p>
            <a:pPr algn="just"/>
            <a:r>
              <a:rPr lang="pt-BR" dirty="0" smtClean="0"/>
              <a:t> Tema</a:t>
            </a:r>
            <a:r>
              <a:rPr lang="pt-BR" dirty="0"/>
              <a:t>: Análise de Variações do Método de Avaliação Janela Deslizante Em Modelos Preditivos: Um Estudo de Caso no Contexto de </a:t>
            </a:r>
            <a:r>
              <a:rPr lang="pt-BR" dirty="0" smtClean="0"/>
              <a:t>Pull Requests</a:t>
            </a:r>
          </a:p>
          <a:p>
            <a:pPr algn="just"/>
            <a:r>
              <a:rPr lang="pt-BR" dirty="0" smtClean="0"/>
              <a:t> Autor</a:t>
            </a:r>
            <a:r>
              <a:rPr lang="pt-BR" dirty="0"/>
              <a:t>: Bruno Maia da </a:t>
            </a:r>
            <a:r>
              <a:rPr lang="pt-BR" dirty="0" smtClean="0"/>
              <a:t>Costa</a:t>
            </a:r>
          </a:p>
          <a:p>
            <a:pPr algn="just"/>
            <a:r>
              <a:rPr lang="pt-BR" dirty="0"/>
              <a:t> A</a:t>
            </a:r>
            <a:r>
              <a:rPr lang="pt-BR" dirty="0" smtClean="0"/>
              <a:t>no: 2018 </a:t>
            </a:r>
            <a:endParaRPr lang="pt-BR" dirty="0"/>
          </a:p>
          <a:p>
            <a:pPr algn="just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7796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fld id="{D57F1E4F-1CFF-5643-939E-217C01CDF565}" type="slidenum"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01" y="1828799"/>
            <a:ext cx="11757600" cy="4507207"/>
          </a:xfrm>
        </p:spPr>
        <p:txBody>
          <a:bodyPr>
            <a:noAutofit/>
          </a:bodyPr>
          <a:lstStyle/>
          <a:p>
            <a:pPr algn="just"/>
            <a:r>
              <a:rPr lang="pt-BR" dirty="0" smtClean="0"/>
              <a:t> Tema</a:t>
            </a:r>
            <a:r>
              <a:rPr lang="pt-BR" dirty="0"/>
              <a:t>: Análise de Variações do Método de Avaliação Janela Deslizante Em Modelos Preditivos: Um Estudo de Caso no Contexto de </a:t>
            </a:r>
            <a:r>
              <a:rPr lang="pt-BR" dirty="0" smtClean="0"/>
              <a:t>Pull Requests</a:t>
            </a:r>
          </a:p>
          <a:p>
            <a:pPr algn="just"/>
            <a:r>
              <a:rPr lang="pt-BR" dirty="0" smtClean="0"/>
              <a:t> Autor</a:t>
            </a:r>
            <a:r>
              <a:rPr lang="pt-BR" dirty="0"/>
              <a:t>: Bruno Maia da </a:t>
            </a:r>
            <a:r>
              <a:rPr lang="pt-BR" dirty="0" smtClean="0"/>
              <a:t>Costa</a:t>
            </a:r>
          </a:p>
          <a:p>
            <a:pPr algn="just"/>
            <a:r>
              <a:rPr lang="pt-BR" dirty="0"/>
              <a:t> A</a:t>
            </a:r>
            <a:r>
              <a:rPr lang="pt-BR" dirty="0" smtClean="0"/>
              <a:t>no: 2018 </a:t>
            </a:r>
            <a:endParaRPr lang="pt-BR" dirty="0"/>
          </a:p>
          <a:p>
            <a:pPr algn="just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506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15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AC-SI">
  <a:themeElements>
    <a:clrScheme name="UFAC-S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C4DA2"/>
      </a:accent1>
      <a:accent2>
        <a:srgbClr val="FDB813"/>
      </a:accent2>
      <a:accent3>
        <a:srgbClr val="FFD060"/>
      </a:accent3>
      <a:accent4>
        <a:srgbClr val="969FA7"/>
      </a:accent4>
      <a:accent5>
        <a:srgbClr val="C0C5CA"/>
      </a:accent5>
      <a:accent6>
        <a:srgbClr val="438EF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127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Noto Sans Symbols</vt:lpstr>
      <vt:lpstr>Cabin</vt:lpstr>
      <vt:lpstr>Calibri</vt:lpstr>
      <vt:lpstr>Arial</vt:lpstr>
      <vt:lpstr>UFAC-SI</vt:lpstr>
      <vt:lpstr>Apresentação do PowerPoint</vt:lpstr>
      <vt:lpstr>ROTEIRO</vt:lpstr>
      <vt:lpstr>SOBRE O TRABALHO</vt:lpstr>
      <vt:lpstr>Problema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DIGITAL PARA O CURSO DE S.I.</dc:title>
  <dc:creator>Luiz Paulo Frederico</dc:creator>
  <cp:lastModifiedBy>Mateus da Silva Costa</cp:lastModifiedBy>
  <cp:revision>107</cp:revision>
  <dcterms:modified xsi:type="dcterms:W3CDTF">2019-04-09T17:34:07Z</dcterms:modified>
</cp:coreProperties>
</file>