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47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88CA0-5F4B-48A2-9AC3-C8861425B993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9D3-C4C1-4EAA-9C20-82D525FD9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7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7F9D3-C4C1-4EAA-9C20-82D525FD90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8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74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1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1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8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0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83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D891-8AD6-48DD-B95C-ECA6CD1B7C86}" type="datetimeFigureOut">
              <a:rPr lang="pt-BR" smtClean="0"/>
              <a:t>01/11/2019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5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/>
          <p:cNvSpPr/>
          <p:nvPr/>
        </p:nvSpPr>
        <p:spPr>
          <a:xfrm>
            <a:off x="1023582" y="1214651"/>
            <a:ext cx="1965278" cy="2565779"/>
          </a:xfrm>
          <a:prstGeom prst="roundRect">
            <a:avLst/>
          </a:prstGeom>
          <a:solidFill>
            <a:srgbClr val="1D9A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Seleção dos dados que participaram do processo</a:t>
            </a:r>
            <a:endParaRPr lang="pt-BR" sz="2400" dirty="0"/>
          </a:p>
        </p:txBody>
      </p:sp>
      <p:sp>
        <p:nvSpPr>
          <p:cNvPr id="7" name="Retângulo Arredondado 6"/>
          <p:cNvSpPr/>
          <p:nvPr/>
        </p:nvSpPr>
        <p:spPr>
          <a:xfrm>
            <a:off x="3605283" y="1214650"/>
            <a:ext cx="2536210" cy="2565779"/>
          </a:xfrm>
          <a:prstGeom prst="roundRect">
            <a:avLst/>
          </a:prstGeom>
          <a:solidFill>
            <a:srgbClr val="1D9A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Pré-processamento dos dados</a:t>
            </a:r>
            <a:endParaRPr lang="pt-BR" sz="2400" dirty="0"/>
          </a:p>
        </p:txBody>
      </p:sp>
      <p:sp>
        <p:nvSpPr>
          <p:cNvPr id="8" name="Retângulo Arredondado 7"/>
          <p:cNvSpPr/>
          <p:nvPr/>
        </p:nvSpPr>
        <p:spPr>
          <a:xfrm>
            <a:off x="6757916" y="1214650"/>
            <a:ext cx="2249606" cy="2565779"/>
          </a:xfrm>
          <a:prstGeom prst="roundRect">
            <a:avLst/>
          </a:prstGeom>
          <a:solidFill>
            <a:srgbClr val="1D9A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Transformação dos dados</a:t>
            </a:r>
            <a:endParaRPr lang="pt-BR" sz="2400" dirty="0"/>
          </a:p>
        </p:txBody>
      </p:sp>
      <p:sp>
        <p:nvSpPr>
          <p:cNvPr id="9" name="Retângulo Arredondado 8"/>
          <p:cNvSpPr/>
          <p:nvPr/>
        </p:nvSpPr>
        <p:spPr>
          <a:xfrm>
            <a:off x="9623945" y="1214650"/>
            <a:ext cx="2249606" cy="2565779"/>
          </a:xfrm>
          <a:prstGeom prst="roundRect">
            <a:avLst/>
          </a:prstGeom>
          <a:solidFill>
            <a:srgbClr val="1D9A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Mineração dos dados</a:t>
            </a:r>
            <a:endParaRPr lang="pt-BR" sz="24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12489974" y="1214649"/>
            <a:ext cx="2249606" cy="2565779"/>
          </a:xfrm>
          <a:prstGeom prst="roundRect">
            <a:avLst/>
          </a:prstGeom>
          <a:solidFill>
            <a:srgbClr val="1D9A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Interpretação e avaliação dos resultados</a:t>
            </a:r>
            <a:endParaRPr lang="pt-BR" sz="2400" dirty="0"/>
          </a:p>
        </p:txBody>
      </p:sp>
      <p:sp>
        <p:nvSpPr>
          <p:cNvPr id="12" name="Seta para a Direita 11"/>
          <p:cNvSpPr/>
          <p:nvPr/>
        </p:nvSpPr>
        <p:spPr>
          <a:xfrm>
            <a:off x="2988860" y="2147294"/>
            <a:ext cx="616423" cy="700488"/>
          </a:xfrm>
          <a:prstGeom prst="rightArrow">
            <a:avLst>
              <a:gd name="adj1" fmla="val 50000"/>
              <a:gd name="adj2" fmla="val 6583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6142236" y="2147294"/>
            <a:ext cx="616423" cy="700488"/>
          </a:xfrm>
          <a:prstGeom prst="rightArrow">
            <a:avLst>
              <a:gd name="adj1" fmla="val 50000"/>
              <a:gd name="adj2" fmla="val 6583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9010079" y="2147294"/>
            <a:ext cx="616423" cy="700488"/>
          </a:xfrm>
          <a:prstGeom prst="rightArrow">
            <a:avLst>
              <a:gd name="adj1" fmla="val 50000"/>
              <a:gd name="adj2" fmla="val 6583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11871088" y="2147294"/>
            <a:ext cx="616423" cy="700488"/>
          </a:xfrm>
          <a:prstGeom prst="rightArrow">
            <a:avLst>
              <a:gd name="adj1" fmla="val 50000"/>
              <a:gd name="adj2" fmla="val 6583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4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22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2</cp:revision>
  <dcterms:created xsi:type="dcterms:W3CDTF">2019-11-01T15:22:13Z</dcterms:created>
  <dcterms:modified xsi:type="dcterms:W3CDTF">2019-11-01T15:58:50Z</dcterms:modified>
</cp:coreProperties>
</file>