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15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88CA0-5F4B-48A2-9AC3-C8861425B99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9D3-C4C1-4EAA-9C20-82D525FD9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7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7F9D3-C4C1-4EAA-9C20-82D525FD90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8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7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891-8AD6-48DD-B95C-ECA6CD1B7C86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0D61-E58B-4E22-81D3-2A115F5BC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5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-557568" y="863220"/>
            <a:ext cx="13715998" cy="2565781"/>
            <a:chOff x="-557568" y="863220"/>
            <a:chExt cx="13715998" cy="2565781"/>
          </a:xfrm>
        </p:grpSpPr>
        <p:sp>
          <p:nvSpPr>
            <p:cNvPr id="6" name="Retângulo Arredondado 5"/>
            <p:cNvSpPr/>
            <p:nvPr/>
          </p:nvSpPr>
          <p:spPr>
            <a:xfrm>
              <a:off x="-557568" y="863222"/>
              <a:ext cx="1965278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Seleção dos dados que participaram do processo</a:t>
              </a:r>
              <a:endParaRPr lang="pt-BR" sz="2400" dirty="0"/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2024133" y="863221"/>
              <a:ext cx="2536210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Pré-processamento dos dados</a:t>
              </a:r>
              <a:endParaRPr lang="pt-BR" sz="2400" dirty="0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5176766" y="863221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Transformação dos dados</a:t>
              </a:r>
              <a:endParaRPr lang="pt-BR" sz="240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8042795" y="863221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Mineração dos dados</a:t>
              </a:r>
              <a:endParaRPr lang="pt-BR" sz="2400" dirty="0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908824" y="863220"/>
              <a:ext cx="2249606" cy="2565779"/>
            </a:xfrm>
            <a:prstGeom prst="roundRect">
              <a:avLst>
                <a:gd name="adj" fmla="val 0"/>
              </a:avLst>
            </a:prstGeom>
            <a:solidFill>
              <a:srgbClr val="1D9A7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Interpretação e avaliação dos resultados</a:t>
              </a:r>
              <a:endParaRPr lang="pt-BR" sz="2400" dirty="0"/>
            </a:p>
          </p:txBody>
        </p:sp>
        <p:sp>
          <p:nvSpPr>
            <p:cNvPr id="12" name="Seta para a Direita 11"/>
            <p:cNvSpPr/>
            <p:nvPr/>
          </p:nvSpPr>
          <p:spPr>
            <a:xfrm>
              <a:off x="1407710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4561086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>
              <a:off x="7428929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>
              <a:off x="10289938" y="1795865"/>
              <a:ext cx="616423" cy="700488"/>
            </a:xfrm>
            <a:prstGeom prst="rightArrow">
              <a:avLst>
                <a:gd name="adj1" fmla="val 50000"/>
                <a:gd name="adj2" fmla="val 65834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68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ilindro 89"/>
          <p:cNvSpPr/>
          <p:nvPr/>
        </p:nvSpPr>
        <p:spPr>
          <a:xfrm>
            <a:off x="4433887" y="3429000"/>
            <a:ext cx="3324225" cy="1618801"/>
          </a:xfrm>
          <a:prstGeom prst="can">
            <a:avLst>
              <a:gd name="adj" fmla="val 50000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9" name="Agrupar 98"/>
          <p:cNvGrpSpPr/>
          <p:nvPr/>
        </p:nvGrpSpPr>
        <p:grpSpPr>
          <a:xfrm>
            <a:off x="1595252" y="2375817"/>
            <a:ext cx="1260000" cy="1835077"/>
            <a:chOff x="2331379" y="2184473"/>
            <a:chExt cx="1260000" cy="1835077"/>
          </a:xfrm>
        </p:grpSpPr>
        <p:sp>
          <p:nvSpPr>
            <p:cNvPr id="91" name="Corda 90"/>
            <p:cNvSpPr/>
            <p:nvPr/>
          </p:nvSpPr>
          <p:spPr>
            <a:xfrm rot="10800000" flipV="1">
              <a:off x="2331379" y="2759550"/>
              <a:ext cx="1260000" cy="1260000"/>
            </a:xfrm>
            <a:prstGeom prst="chord">
              <a:avLst>
                <a:gd name="adj1" fmla="val 10330544"/>
                <a:gd name="adj2" fmla="val 472351"/>
              </a:avLst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2601378" y="2184473"/>
              <a:ext cx="720000" cy="72000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7" name="Agrupar 96"/>
          <p:cNvGrpSpPr/>
          <p:nvPr/>
        </p:nvGrpSpPr>
        <p:grpSpPr>
          <a:xfrm>
            <a:off x="5465999" y="1115817"/>
            <a:ext cx="1260000" cy="1835077"/>
            <a:chOff x="5176179" y="1018596"/>
            <a:chExt cx="1260000" cy="1835077"/>
          </a:xfrm>
        </p:grpSpPr>
        <p:sp>
          <p:nvSpPr>
            <p:cNvPr id="93" name="Corda 92"/>
            <p:cNvSpPr/>
            <p:nvPr/>
          </p:nvSpPr>
          <p:spPr>
            <a:xfrm rot="10800000" flipV="1">
              <a:off x="5176179" y="1593673"/>
              <a:ext cx="1260000" cy="1260000"/>
            </a:xfrm>
            <a:prstGeom prst="chord">
              <a:avLst>
                <a:gd name="adj1" fmla="val 10330544"/>
                <a:gd name="adj2" fmla="val 472351"/>
              </a:avLst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5446178" y="1018596"/>
              <a:ext cx="720000" cy="72000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9336746" y="2375817"/>
            <a:ext cx="1260000" cy="1835077"/>
            <a:chOff x="8357346" y="2278596"/>
            <a:chExt cx="1260000" cy="1835077"/>
          </a:xfrm>
        </p:grpSpPr>
        <p:sp>
          <p:nvSpPr>
            <p:cNvPr id="95" name="Corda 94"/>
            <p:cNvSpPr/>
            <p:nvPr/>
          </p:nvSpPr>
          <p:spPr>
            <a:xfrm rot="10800000" flipV="1">
              <a:off x="8357346" y="2853673"/>
              <a:ext cx="1260000" cy="1260000"/>
            </a:xfrm>
            <a:prstGeom prst="chord">
              <a:avLst>
                <a:gd name="adj1" fmla="val 10330544"/>
                <a:gd name="adj2" fmla="val 472351"/>
              </a:avLst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8627345" y="2278596"/>
              <a:ext cx="720000" cy="720000"/>
            </a:xfrm>
            <a:prstGeom prst="ellipse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7" name="Conector de Seta Reta 106"/>
          <p:cNvCxnSpPr/>
          <p:nvPr/>
        </p:nvCxnSpPr>
        <p:spPr>
          <a:xfrm>
            <a:off x="6096000" y="2540000"/>
            <a:ext cx="10436" cy="7533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8741280" y="1690893"/>
            <a:ext cx="2450930" cy="5287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  <a:endParaRPr lang="pt-BR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4125912" y="5250039"/>
            <a:ext cx="3940176" cy="5517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Repositório compartilhado</a:t>
            </a:r>
            <a:endParaRPr lang="pt-BR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de Seta Reta 121"/>
          <p:cNvCxnSpPr/>
          <p:nvPr/>
        </p:nvCxnSpPr>
        <p:spPr>
          <a:xfrm>
            <a:off x="2985034" y="3429000"/>
            <a:ext cx="1325709" cy="34246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>
            <a:off x="7881255" y="3429000"/>
            <a:ext cx="1312013" cy="34246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ângulo 127"/>
          <p:cNvSpPr/>
          <p:nvPr/>
        </p:nvSpPr>
        <p:spPr>
          <a:xfrm>
            <a:off x="4880971" y="431962"/>
            <a:ext cx="2450930" cy="5287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  <a:endParaRPr lang="pt-BR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99786" y="1690893"/>
            <a:ext cx="2450930" cy="5287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  <a:endParaRPr lang="pt-BR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1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2" y="784515"/>
            <a:ext cx="472505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698832" y="723815"/>
            <a:ext cx="12102768" cy="5996535"/>
            <a:chOff x="595223" y="1714415"/>
            <a:chExt cx="7263070" cy="3094298"/>
          </a:xfrm>
        </p:grpSpPr>
        <p:grpSp>
          <p:nvGrpSpPr>
            <p:cNvPr id="5" name="Agrupar 4"/>
            <p:cNvGrpSpPr/>
            <p:nvPr/>
          </p:nvGrpSpPr>
          <p:grpSpPr>
            <a:xfrm>
              <a:off x="661296" y="4233739"/>
              <a:ext cx="874513" cy="337458"/>
              <a:chOff x="644044" y="4121601"/>
              <a:chExt cx="874513" cy="337458"/>
            </a:xfrm>
          </p:grpSpPr>
          <p:sp>
            <p:nvSpPr>
              <p:cNvPr id="82" name="Cilindro 81"/>
              <p:cNvSpPr/>
              <p:nvPr/>
            </p:nvSpPr>
            <p:spPr>
              <a:xfrm>
                <a:off x="1175657" y="423454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Cilindro 82"/>
              <p:cNvSpPr/>
              <p:nvPr/>
            </p:nvSpPr>
            <p:spPr>
              <a:xfrm>
                <a:off x="644044" y="427637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Cilindro 83"/>
              <p:cNvSpPr/>
              <p:nvPr/>
            </p:nvSpPr>
            <p:spPr>
              <a:xfrm>
                <a:off x="928007" y="41216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Cilindro 84"/>
              <p:cNvSpPr/>
              <p:nvPr/>
            </p:nvSpPr>
            <p:spPr>
              <a:xfrm>
                <a:off x="971889" y="430938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Cilindro 85"/>
              <p:cNvSpPr/>
              <p:nvPr/>
            </p:nvSpPr>
            <p:spPr>
              <a:xfrm>
                <a:off x="1099457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Cilindro 86"/>
              <p:cNvSpPr/>
              <p:nvPr/>
            </p:nvSpPr>
            <p:spPr>
              <a:xfrm>
                <a:off x="746862" y="419644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Agrupar 5"/>
            <p:cNvGrpSpPr/>
            <p:nvPr/>
          </p:nvGrpSpPr>
          <p:grpSpPr>
            <a:xfrm>
              <a:off x="2080532" y="3719765"/>
              <a:ext cx="622300" cy="410481"/>
              <a:chOff x="2080532" y="3685261"/>
              <a:chExt cx="622300" cy="410481"/>
            </a:xfrm>
          </p:grpSpPr>
          <p:sp>
            <p:nvSpPr>
              <p:cNvPr id="76" name="Cilindro 75"/>
              <p:cNvSpPr/>
              <p:nvPr/>
            </p:nvSpPr>
            <p:spPr>
              <a:xfrm>
                <a:off x="2359932" y="3760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Cilindro 76"/>
              <p:cNvSpPr/>
              <p:nvPr/>
            </p:nvSpPr>
            <p:spPr>
              <a:xfrm>
                <a:off x="2080532" y="3826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Cilindro 77"/>
              <p:cNvSpPr/>
              <p:nvPr/>
            </p:nvSpPr>
            <p:spPr>
              <a:xfrm>
                <a:off x="2359932" y="3685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Cilindro 78"/>
              <p:cNvSpPr/>
              <p:nvPr/>
            </p:nvSpPr>
            <p:spPr>
              <a:xfrm>
                <a:off x="2080532" y="3759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Cilindro 79"/>
              <p:cNvSpPr/>
              <p:nvPr/>
            </p:nvSpPr>
            <p:spPr>
              <a:xfrm>
                <a:off x="2293257" y="3946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Cilindro 80"/>
              <p:cNvSpPr/>
              <p:nvPr/>
            </p:nvSpPr>
            <p:spPr>
              <a:xfrm>
                <a:off x="2293257" y="387122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Agrupar 6"/>
            <p:cNvGrpSpPr/>
            <p:nvPr/>
          </p:nvGrpSpPr>
          <p:grpSpPr>
            <a:xfrm>
              <a:off x="3325129" y="3262931"/>
              <a:ext cx="622300" cy="410481"/>
              <a:chOff x="3353707" y="3304261"/>
              <a:chExt cx="622300" cy="410481"/>
            </a:xfrm>
          </p:grpSpPr>
          <p:sp>
            <p:nvSpPr>
              <p:cNvPr id="70" name="Cilindro 69"/>
              <p:cNvSpPr/>
              <p:nvPr/>
            </p:nvSpPr>
            <p:spPr>
              <a:xfrm>
                <a:off x="3633107" y="3379100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Cilindro 70"/>
              <p:cNvSpPr/>
              <p:nvPr/>
            </p:nvSpPr>
            <p:spPr>
              <a:xfrm>
                <a:off x="3353707" y="344577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Cilindro 71"/>
              <p:cNvSpPr/>
              <p:nvPr/>
            </p:nvSpPr>
            <p:spPr>
              <a:xfrm>
                <a:off x="3633107" y="3304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Cilindro 72"/>
              <p:cNvSpPr/>
              <p:nvPr/>
            </p:nvSpPr>
            <p:spPr>
              <a:xfrm>
                <a:off x="3353707" y="3378649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Cilindro 73"/>
              <p:cNvSpPr/>
              <p:nvPr/>
            </p:nvSpPr>
            <p:spPr>
              <a:xfrm>
                <a:off x="3566432" y="3565064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Cilindro 74"/>
              <p:cNvSpPr/>
              <p:nvPr/>
            </p:nvSpPr>
            <p:spPr>
              <a:xfrm>
                <a:off x="3566432" y="349226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Agrupar 7"/>
            <p:cNvGrpSpPr/>
            <p:nvPr/>
          </p:nvGrpSpPr>
          <p:grpSpPr>
            <a:xfrm>
              <a:off x="4615200" y="2738725"/>
              <a:ext cx="342900" cy="514124"/>
              <a:chOff x="4606574" y="2781855"/>
              <a:chExt cx="342900" cy="514124"/>
            </a:xfrm>
          </p:grpSpPr>
          <p:sp>
            <p:nvSpPr>
              <p:cNvPr id="64" name="Cilindro 63"/>
              <p:cNvSpPr/>
              <p:nvPr/>
            </p:nvSpPr>
            <p:spPr>
              <a:xfrm>
                <a:off x="4606574" y="3146301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Cilindro 64"/>
              <p:cNvSpPr/>
              <p:nvPr/>
            </p:nvSpPr>
            <p:spPr>
              <a:xfrm>
                <a:off x="4606574" y="3071462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Cilindro 65"/>
              <p:cNvSpPr/>
              <p:nvPr/>
            </p:nvSpPr>
            <p:spPr>
              <a:xfrm>
                <a:off x="4606574" y="2996623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Cilindro 66"/>
              <p:cNvSpPr/>
              <p:nvPr/>
            </p:nvSpPr>
            <p:spPr>
              <a:xfrm>
                <a:off x="4606574" y="2929497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Cilindro 67"/>
              <p:cNvSpPr/>
              <p:nvPr/>
            </p:nvSpPr>
            <p:spPr>
              <a:xfrm>
                <a:off x="4606574" y="2854658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Cilindro 68"/>
              <p:cNvSpPr/>
              <p:nvPr/>
            </p:nvSpPr>
            <p:spPr>
              <a:xfrm>
                <a:off x="4606574" y="2781855"/>
                <a:ext cx="342900" cy="149678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Agrupar 8"/>
            <p:cNvGrpSpPr/>
            <p:nvPr/>
          </p:nvGrpSpPr>
          <p:grpSpPr>
            <a:xfrm>
              <a:off x="6736341" y="1751605"/>
              <a:ext cx="810884" cy="664955"/>
              <a:chOff x="7082288" y="1825257"/>
              <a:chExt cx="810884" cy="664955"/>
            </a:xfrm>
          </p:grpSpPr>
          <p:sp>
            <p:nvSpPr>
              <p:cNvPr id="61" name="Rolagem Vertical 60"/>
              <p:cNvSpPr/>
              <p:nvPr/>
            </p:nvSpPr>
            <p:spPr>
              <a:xfrm>
                <a:off x="7082288" y="1825258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lagem Vertical 61"/>
              <p:cNvSpPr/>
              <p:nvPr/>
            </p:nvSpPr>
            <p:spPr>
              <a:xfrm>
                <a:off x="7487730" y="1825257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olagem Vertical 62"/>
              <p:cNvSpPr/>
              <p:nvPr/>
            </p:nvSpPr>
            <p:spPr>
              <a:xfrm>
                <a:off x="7285009" y="1969085"/>
                <a:ext cx="405442" cy="521127"/>
              </a:xfrm>
              <a:prstGeom prst="verticalScroll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" name="Conector reto 9"/>
            <p:cNvCxnSpPr>
              <a:stCxn id="15" idx="3"/>
            </p:cNvCxnSpPr>
            <p:nvPr/>
          </p:nvCxnSpPr>
          <p:spPr>
            <a:xfrm>
              <a:off x="1387702" y="3577900"/>
              <a:ext cx="411329" cy="5892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16" idx="3"/>
            </p:cNvCxnSpPr>
            <p:nvPr/>
          </p:nvCxnSpPr>
          <p:spPr>
            <a:xfrm>
              <a:off x="2735103" y="3164327"/>
              <a:ext cx="248376" cy="543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>
              <a:stCxn id="17" idx="3"/>
            </p:cNvCxnSpPr>
            <p:nvPr/>
          </p:nvCxnSpPr>
          <p:spPr>
            <a:xfrm>
              <a:off x="3796186" y="2686007"/>
              <a:ext cx="425006" cy="51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19" idx="3"/>
            </p:cNvCxnSpPr>
            <p:nvPr/>
          </p:nvCxnSpPr>
          <p:spPr>
            <a:xfrm>
              <a:off x="4978397" y="2251166"/>
              <a:ext cx="288539" cy="5933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18" idx="3"/>
            </p:cNvCxnSpPr>
            <p:nvPr/>
          </p:nvCxnSpPr>
          <p:spPr>
            <a:xfrm>
              <a:off x="6096000" y="1816012"/>
              <a:ext cx="368300" cy="6418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595223" y="3464758"/>
              <a:ext cx="792479" cy="2262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19201" y="3062672"/>
              <a:ext cx="151590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Pré-processamento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40794" y="2584352"/>
              <a:ext cx="1255392" cy="2033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191630" y="1714415"/>
              <a:ext cx="1904370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Interpretação e avaliação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98044" y="2149569"/>
              <a:ext cx="1580353" cy="2031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Mineração de dados</a:t>
              </a:r>
              <a:endParaRPr lang="pt-BR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V="1">
              <a:off x="2795635" y="3586348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V="1">
              <a:off x="4031273" y="310137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V="1">
              <a:off x="5078954" y="2736659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6275830" y="2350742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Angulado 23"/>
            <p:cNvCxnSpPr/>
            <p:nvPr/>
          </p:nvCxnSpPr>
          <p:spPr>
            <a:xfrm rot="10800000" flipV="1">
              <a:off x="1863312" y="2466256"/>
              <a:ext cx="4600988" cy="2228875"/>
            </a:xfrm>
            <a:prstGeom prst="bentConnector3">
              <a:avLst>
                <a:gd name="adj1" fmla="val -375"/>
              </a:avLst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V="1">
              <a:off x="1863306" y="4205288"/>
              <a:ext cx="0" cy="48984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H="1" flipV="1">
              <a:off x="2970715" y="3774128"/>
              <a:ext cx="1" cy="921008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597761" y="4050784"/>
              <a:ext cx="482771" cy="18778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flipV="1">
              <a:off x="4268819" y="3276600"/>
              <a:ext cx="0" cy="1418536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5328043" y="2900624"/>
              <a:ext cx="0" cy="1780223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61296" y="4618132"/>
              <a:ext cx="87451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902349" y="4091899"/>
              <a:ext cx="1120969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selecionados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962994" y="3636011"/>
              <a:ext cx="1318523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pré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-processados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160518" y="3259447"/>
              <a:ext cx="1318523" cy="33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Dados </a:t>
              </a:r>
            </a:p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transformados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219930" y="2817180"/>
              <a:ext cx="131852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adrões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539770" y="2469523"/>
              <a:ext cx="1318523" cy="19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Conhecimento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5602208" y="2357533"/>
              <a:ext cx="654572" cy="437249"/>
              <a:chOff x="5665805" y="2321942"/>
              <a:chExt cx="654572" cy="437249"/>
            </a:xfrm>
          </p:grpSpPr>
          <p:grpSp>
            <p:nvGrpSpPr>
              <p:cNvPr id="37" name="Agrupar 36"/>
              <p:cNvGrpSpPr/>
              <p:nvPr/>
            </p:nvGrpSpPr>
            <p:grpSpPr>
              <a:xfrm>
                <a:off x="5734589" y="2361685"/>
                <a:ext cx="585788" cy="350052"/>
                <a:chOff x="5815549" y="2356923"/>
                <a:chExt cx="585788" cy="350052"/>
              </a:xfrm>
            </p:grpSpPr>
            <p:cxnSp>
              <p:nvCxnSpPr>
                <p:cNvPr id="45" name="Conector reto 44"/>
                <p:cNvCxnSpPr/>
                <p:nvPr/>
              </p:nvCxnSpPr>
              <p:spPr>
                <a:xfrm>
                  <a:off x="5815549" y="2706975"/>
                  <a:ext cx="5810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Agrupar 45"/>
                <p:cNvGrpSpPr/>
                <p:nvPr/>
              </p:nvGrpSpPr>
              <p:grpSpPr>
                <a:xfrm>
                  <a:off x="5815549" y="2356923"/>
                  <a:ext cx="581025" cy="310032"/>
                  <a:chOff x="6134100" y="2504606"/>
                  <a:chExt cx="581025" cy="310032"/>
                </a:xfrm>
              </p:grpSpPr>
              <p:cxnSp>
                <p:nvCxnSpPr>
                  <p:cNvPr id="58" name="Conector reto 57"/>
                  <p:cNvCxnSpPr/>
                  <p:nvPr/>
                </p:nvCxnSpPr>
                <p:spPr>
                  <a:xfrm flipV="1">
                    <a:off x="6134100" y="2628900"/>
                    <a:ext cx="169069" cy="185738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Conector reto 58"/>
                  <p:cNvCxnSpPr/>
                  <p:nvPr/>
                </p:nvCxnSpPr>
                <p:spPr>
                  <a:xfrm>
                    <a:off x="6303169" y="2626519"/>
                    <a:ext cx="209550" cy="94891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to 59"/>
                  <p:cNvCxnSpPr/>
                  <p:nvPr/>
                </p:nvCxnSpPr>
                <p:spPr>
                  <a:xfrm flipV="1">
                    <a:off x="6512719" y="2504606"/>
                    <a:ext cx="202406" cy="216804"/>
                  </a:xfrm>
                  <a:prstGeom prst="line">
                    <a:avLst/>
                  </a:prstGeom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Agrupar 46"/>
                <p:cNvGrpSpPr/>
                <p:nvPr/>
              </p:nvGrpSpPr>
              <p:grpSpPr>
                <a:xfrm>
                  <a:off x="5825074" y="2478836"/>
                  <a:ext cx="571500" cy="169730"/>
                  <a:chOff x="6143625" y="2626519"/>
                  <a:chExt cx="571500" cy="169730"/>
                </a:xfrm>
              </p:grpSpPr>
              <p:cxnSp>
                <p:nvCxnSpPr>
                  <p:cNvPr id="53" name="Conector reto 52"/>
                  <p:cNvCxnSpPr/>
                  <p:nvPr/>
                </p:nvCxnSpPr>
                <p:spPr>
                  <a:xfrm flipH="1">
                    <a:off x="6367463" y="2646571"/>
                    <a:ext cx="50006" cy="74839"/>
                  </a:xfrm>
                  <a:prstGeom prst="line">
                    <a:avLst/>
                  </a:prstGeom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6143625" y="2626519"/>
                    <a:ext cx="571500" cy="169730"/>
                    <a:chOff x="6143625" y="2626519"/>
                    <a:chExt cx="571500" cy="169730"/>
                  </a:xfrm>
                </p:grpSpPr>
                <p:cxnSp>
                  <p:nvCxnSpPr>
                    <p:cNvPr id="55" name="Conector reto 54"/>
                    <p:cNvCxnSpPr/>
                    <p:nvPr/>
                  </p:nvCxnSpPr>
                  <p:spPr>
                    <a:xfrm flipH="1">
                      <a:off x="6488906" y="2759869"/>
                      <a:ext cx="226219" cy="363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ector reto 55"/>
                    <p:cNvCxnSpPr/>
                    <p:nvPr/>
                  </p:nvCxnSpPr>
                  <p:spPr>
                    <a:xfrm flipH="1" flipV="1">
                      <a:off x="6415088" y="2646571"/>
                      <a:ext cx="73818" cy="14967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ector reto 56"/>
                    <p:cNvCxnSpPr/>
                    <p:nvPr/>
                  </p:nvCxnSpPr>
                  <p:spPr>
                    <a:xfrm flipH="1" flipV="1">
                      <a:off x="6143625" y="2626519"/>
                      <a:ext cx="223838" cy="9489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Conector reto 47"/>
                <p:cNvCxnSpPr/>
                <p:nvPr/>
              </p:nvCxnSpPr>
              <p:spPr>
                <a:xfrm>
                  <a:off x="5815549" y="2634172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to 48"/>
                <p:cNvCxnSpPr/>
                <p:nvPr/>
              </p:nvCxnSpPr>
              <p:spPr>
                <a:xfrm>
                  <a:off x="5815549" y="2573727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/>
                <p:cNvCxnSpPr/>
                <p:nvPr/>
              </p:nvCxnSpPr>
              <p:spPr>
                <a:xfrm>
                  <a:off x="5817930" y="251136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/>
                <p:cNvCxnSpPr/>
                <p:nvPr/>
              </p:nvCxnSpPr>
              <p:spPr>
                <a:xfrm>
                  <a:off x="5817930" y="2450261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/>
                <p:cNvCxnSpPr/>
                <p:nvPr/>
              </p:nvCxnSpPr>
              <p:spPr>
                <a:xfrm>
                  <a:off x="5820312" y="2386523"/>
                  <a:ext cx="581025" cy="0"/>
                </a:xfrm>
                <a:prstGeom prst="line">
                  <a:avLst/>
                </a:prstGeom>
                <a:ln w="31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Agrupar 37"/>
              <p:cNvGrpSpPr/>
              <p:nvPr/>
            </p:nvGrpSpPr>
            <p:grpSpPr>
              <a:xfrm>
                <a:off x="5665805" y="2321942"/>
                <a:ext cx="297958" cy="437249"/>
                <a:chOff x="5820966" y="2417409"/>
                <a:chExt cx="342900" cy="514124"/>
              </a:xfrm>
            </p:grpSpPr>
            <p:sp>
              <p:nvSpPr>
                <p:cNvPr id="39" name="Cilindro 38"/>
                <p:cNvSpPr/>
                <p:nvPr/>
              </p:nvSpPr>
              <p:spPr>
                <a:xfrm>
                  <a:off x="5820966" y="2781855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Cilindro 39"/>
                <p:cNvSpPr/>
                <p:nvPr/>
              </p:nvSpPr>
              <p:spPr>
                <a:xfrm>
                  <a:off x="5820966" y="2707016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Cilindro 40"/>
                <p:cNvSpPr/>
                <p:nvPr/>
              </p:nvSpPr>
              <p:spPr>
                <a:xfrm>
                  <a:off x="5820966" y="2632177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Cilindro 41"/>
                <p:cNvSpPr/>
                <p:nvPr/>
              </p:nvSpPr>
              <p:spPr>
                <a:xfrm>
                  <a:off x="5820966" y="2565051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Cilindro 42"/>
                <p:cNvSpPr/>
                <p:nvPr/>
              </p:nvSpPr>
              <p:spPr>
                <a:xfrm>
                  <a:off x="5820966" y="2490212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Cilindro 43"/>
                <p:cNvSpPr/>
                <p:nvPr/>
              </p:nvSpPr>
              <p:spPr>
                <a:xfrm>
                  <a:off x="5820966" y="2417409"/>
                  <a:ext cx="342900" cy="149678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2096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45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5</cp:revision>
  <dcterms:created xsi:type="dcterms:W3CDTF">2019-11-01T15:22:13Z</dcterms:created>
  <dcterms:modified xsi:type="dcterms:W3CDTF">2019-11-04T22:17:52Z</dcterms:modified>
</cp:coreProperties>
</file>