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6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C5E06-F61F-460D-B122-66B12AFE4C60}" v="3596" dt="2023-02-13T16:01:34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>
        <p:scale>
          <a:sx n="72" d="100"/>
          <a:sy n="72" d="100"/>
        </p:scale>
        <p:origin x="36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Sewell" userId="de457e2e-e45e-424a-a509-131ccbd0ed4d" providerId="ADAL" clId="{5C9C5E06-F61F-460D-B122-66B12AFE4C60}"/>
    <pc:docChg chg="undo custSel addSld delSld modSld sldOrd">
      <pc:chgData name="Scott Sewell" userId="de457e2e-e45e-424a-a509-131ccbd0ed4d" providerId="ADAL" clId="{5C9C5E06-F61F-460D-B122-66B12AFE4C60}" dt="2023-02-13T16:01:34.111" v="7658"/>
      <pc:docMkLst>
        <pc:docMk/>
      </pc:docMkLst>
      <pc:sldChg chg="modSp mod">
        <pc:chgData name="Scott Sewell" userId="de457e2e-e45e-424a-a509-131ccbd0ed4d" providerId="ADAL" clId="{5C9C5E06-F61F-460D-B122-66B12AFE4C60}" dt="2023-02-09T14:35:59.605" v="2579" actId="27636"/>
        <pc:sldMkLst>
          <pc:docMk/>
          <pc:sldMk cId="915691061" sldId="256"/>
        </pc:sldMkLst>
        <pc:spChg chg="mod">
          <ac:chgData name="Scott Sewell" userId="de457e2e-e45e-424a-a509-131ccbd0ed4d" providerId="ADAL" clId="{5C9C5E06-F61F-460D-B122-66B12AFE4C60}" dt="2023-02-09T14:35:59.605" v="2579" actId="27636"/>
          <ac:spMkLst>
            <pc:docMk/>
            <pc:sldMk cId="915691061" sldId="256"/>
            <ac:spMk id="2" creationId="{18CCF92A-9502-58C5-820E-0267EA48229B}"/>
          </ac:spMkLst>
        </pc:spChg>
        <pc:spChg chg="mod">
          <ac:chgData name="Scott Sewell" userId="de457e2e-e45e-424a-a509-131ccbd0ed4d" providerId="ADAL" clId="{5C9C5E06-F61F-460D-B122-66B12AFE4C60}" dt="2023-02-09T14:35:17.240" v="2555" actId="20577"/>
          <ac:spMkLst>
            <pc:docMk/>
            <pc:sldMk cId="915691061" sldId="256"/>
            <ac:spMk id="3" creationId="{18CDA85F-13BB-0F02-1B9C-CD7560140907}"/>
          </ac:spMkLst>
        </pc:spChg>
      </pc:sldChg>
      <pc:sldChg chg="modSp mod modAnim">
        <pc:chgData name="Scott Sewell" userId="de457e2e-e45e-424a-a509-131ccbd0ed4d" providerId="ADAL" clId="{5C9C5E06-F61F-460D-B122-66B12AFE4C60}" dt="2023-02-13T16:01:34.111" v="7658"/>
        <pc:sldMkLst>
          <pc:docMk/>
          <pc:sldMk cId="444140184" sldId="257"/>
        </pc:sldMkLst>
        <pc:spChg chg="mod">
          <ac:chgData name="Scott Sewell" userId="de457e2e-e45e-424a-a509-131ccbd0ed4d" providerId="ADAL" clId="{5C9C5E06-F61F-460D-B122-66B12AFE4C60}" dt="2023-02-09T14:13:39.789" v="2318" actId="6549"/>
          <ac:spMkLst>
            <pc:docMk/>
            <pc:sldMk cId="444140184" sldId="257"/>
            <ac:spMk id="4" creationId="{4A792248-0AC4-5163-D2A3-253E7B022C7C}"/>
          </ac:spMkLst>
        </pc:spChg>
        <pc:spChg chg="mod">
          <ac:chgData name="Scott Sewell" userId="de457e2e-e45e-424a-a509-131ccbd0ed4d" providerId="ADAL" clId="{5C9C5E06-F61F-460D-B122-66B12AFE4C60}" dt="2023-02-09T14:15:03.806" v="2379" actId="242"/>
          <ac:spMkLst>
            <pc:docMk/>
            <pc:sldMk cId="444140184" sldId="257"/>
            <ac:spMk id="5" creationId="{4B063B58-F44F-AA23-C1F4-2022565DD063}"/>
          </ac:spMkLst>
        </pc:spChg>
      </pc:sldChg>
      <pc:sldChg chg="delSp modSp mod setBg modAnim">
        <pc:chgData name="Scott Sewell" userId="de457e2e-e45e-424a-a509-131ccbd0ed4d" providerId="ADAL" clId="{5C9C5E06-F61F-460D-B122-66B12AFE4C60}" dt="2023-02-13T16:01:19.240" v="7657"/>
        <pc:sldMkLst>
          <pc:docMk/>
          <pc:sldMk cId="3638873719" sldId="258"/>
        </pc:sldMkLst>
        <pc:spChg chg="mod">
          <ac:chgData name="Scott Sewell" userId="de457e2e-e45e-424a-a509-131ccbd0ed4d" providerId="ADAL" clId="{5C9C5E06-F61F-460D-B122-66B12AFE4C60}" dt="2023-02-09T14:16:03.663" v="2437" actId="20577"/>
          <ac:spMkLst>
            <pc:docMk/>
            <pc:sldMk cId="3638873719" sldId="258"/>
            <ac:spMk id="6" creationId="{A8E10062-4EE3-78EF-B11B-B3955D6D8AD0}"/>
          </ac:spMkLst>
        </pc:spChg>
        <pc:spChg chg="mod">
          <ac:chgData name="Scott Sewell" userId="de457e2e-e45e-424a-a509-131ccbd0ed4d" providerId="ADAL" clId="{5C9C5E06-F61F-460D-B122-66B12AFE4C60}" dt="2023-02-09T14:18:37.028" v="2447" actId="20577"/>
          <ac:spMkLst>
            <pc:docMk/>
            <pc:sldMk cId="3638873719" sldId="258"/>
            <ac:spMk id="7" creationId="{513B2EA7-E81D-DE70-96E8-CDAA68F510FD}"/>
          </ac:spMkLst>
        </pc:spChg>
        <pc:picChg chg="del mod">
          <ac:chgData name="Scott Sewell" userId="de457e2e-e45e-424a-a509-131ccbd0ed4d" providerId="ADAL" clId="{5C9C5E06-F61F-460D-B122-66B12AFE4C60}" dt="2023-02-09T15:45:25.993" v="3228" actId="478"/>
          <ac:picMkLst>
            <pc:docMk/>
            <pc:sldMk cId="3638873719" sldId="258"/>
            <ac:picMk id="38" creationId="{8ACB089B-A17E-015C-BCC7-E3742C45F249}"/>
          </ac:picMkLst>
        </pc:picChg>
      </pc:sldChg>
      <pc:sldChg chg="addSp modSp del mod ord setBg modAnim">
        <pc:chgData name="Scott Sewell" userId="de457e2e-e45e-424a-a509-131ccbd0ed4d" providerId="ADAL" clId="{5C9C5E06-F61F-460D-B122-66B12AFE4C60}" dt="2023-02-09T15:52:57.283" v="3237" actId="2696"/>
        <pc:sldMkLst>
          <pc:docMk/>
          <pc:sldMk cId="3791145969" sldId="259"/>
        </pc:sldMkLst>
        <pc:spChg chg="mod">
          <ac:chgData name="Scott Sewell" userId="de457e2e-e45e-424a-a509-131ccbd0ed4d" providerId="ADAL" clId="{5C9C5E06-F61F-460D-B122-66B12AFE4C60}" dt="2023-02-08T22:54:31.203" v="1207" actId="20577"/>
          <ac:spMkLst>
            <pc:docMk/>
            <pc:sldMk cId="3791145969" sldId="259"/>
            <ac:spMk id="4" creationId="{E5948FB1-3169-6084-997C-D5C3D15E0684}"/>
          </ac:spMkLst>
        </pc:spChg>
        <pc:spChg chg="mod">
          <ac:chgData name="Scott Sewell" userId="de457e2e-e45e-424a-a509-131ccbd0ed4d" providerId="ADAL" clId="{5C9C5E06-F61F-460D-B122-66B12AFE4C60}" dt="2023-02-09T14:23:56.243" v="2509" actId="20577"/>
          <ac:spMkLst>
            <pc:docMk/>
            <pc:sldMk cId="3791145969" sldId="259"/>
            <ac:spMk id="6" creationId="{ADA42F9C-410E-8874-4255-989848C27585}"/>
          </ac:spMkLst>
        </pc:spChg>
        <pc:spChg chg="mod">
          <ac:chgData name="Scott Sewell" userId="de457e2e-e45e-424a-a509-131ccbd0ed4d" providerId="ADAL" clId="{5C9C5E06-F61F-460D-B122-66B12AFE4C60}" dt="2023-02-09T13:52:52.778" v="1290" actId="20577"/>
          <ac:spMkLst>
            <pc:docMk/>
            <pc:sldMk cId="3791145969" sldId="259"/>
            <ac:spMk id="24" creationId="{1648053D-1C69-5BA0-D495-011A17BEF9E7}"/>
          </ac:spMkLst>
        </pc:spChg>
        <pc:picChg chg="add mod">
          <ac:chgData name="Scott Sewell" userId="de457e2e-e45e-424a-a509-131ccbd0ed4d" providerId="ADAL" clId="{5C9C5E06-F61F-460D-B122-66B12AFE4C60}" dt="2023-02-09T14:38:53.163" v="2671" actId="1076"/>
          <ac:picMkLst>
            <pc:docMk/>
            <pc:sldMk cId="3791145969" sldId="259"/>
            <ac:picMk id="3" creationId="{706E19F6-AB8A-E4D3-870C-AC966AEED7CD}"/>
          </ac:picMkLst>
        </pc:picChg>
      </pc:sldChg>
      <pc:sldChg chg="del">
        <pc:chgData name="Scott Sewell" userId="de457e2e-e45e-424a-a509-131ccbd0ed4d" providerId="ADAL" clId="{5C9C5E06-F61F-460D-B122-66B12AFE4C60}" dt="2023-02-08T22:40:42.536" v="725" actId="2696"/>
        <pc:sldMkLst>
          <pc:docMk/>
          <pc:sldMk cId="4201861018" sldId="260"/>
        </pc:sldMkLst>
      </pc:sldChg>
      <pc:sldChg chg="addSp delSp modSp add mod modAnim delDesignElem chgLayout">
        <pc:chgData name="Scott Sewell" userId="de457e2e-e45e-424a-a509-131ccbd0ed4d" providerId="ADAL" clId="{5C9C5E06-F61F-460D-B122-66B12AFE4C60}" dt="2023-02-13T15:54:28.250" v="7490"/>
        <pc:sldMkLst>
          <pc:docMk/>
          <pc:sldMk cId="1833502771" sldId="261"/>
        </pc:sldMkLst>
        <pc:spChg chg="add del mod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3" creationId="{E1FF02CC-18A2-B559-B7E6-51FCB8CB815F}"/>
          </ac:spMkLst>
        </pc:spChg>
        <pc:spChg chg="mod ord">
          <ac:chgData name="Scott Sewell" userId="de457e2e-e45e-424a-a509-131ccbd0ed4d" providerId="ADAL" clId="{5C9C5E06-F61F-460D-B122-66B12AFE4C60}" dt="2023-02-08T22:40:23.277" v="722" actId="27636"/>
          <ac:spMkLst>
            <pc:docMk/>
            <pc:sldMk cId="1833502771" sldId="261"/>
            <ac:spMk id="4" creationId="{E5948FB1-3169-6084-997C-D5C3D15E0684}"/>
          </ac:spMkLst>
        </pc:spChg>
        <pc:spChg chg="del">
          <ac:chgData name="Scott Sewell" userId="de457e2e-e45e-424a-a509-131ccbd0ed4d" providerId="ADAL" clId="{5C9C5E06-F61F-460D-B122-66B12AFE4C60}" dt="2023-02-08T21:55:27.869" v="2" actId="478"/>
          <ac:spMkLst>
            <pc:docMk/>
            <pc:sldMk cId="1833502771" sldId="261"/>
            <ac:spMk id="6" creationId="{ADA42F9C-410E-8874-4255-989848C27585}"/>
          </ac:spMkLst>
        </pc:spChg>
        <pc:spChg chg="add del mod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7" creationId="{46DFC1FF-C2A3-79DA-36FC-1C9E542E2360}"/>
          </ac:spMkLst>
        </pc:spChg>
        <pc:spChg chg="del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13" creationId="{2658F6D6-96E0-421A-96D6-3DF404008543}"/>
          </ac:spMkLst>
        </pc:spChg>
        <pc:spChg chg="del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15" creationId="{3CF62545-93A0-4FD5-9B48-48DCA794CBA1}"/>
          </ac:spMkLst>
        </pc:spChg>
        <pc:spChg chg="del">
          <ac:chgData name="Scott Sewell" userId="de457e2e-e45e-424a-a509-131ccbd0ed4d" providerId="ADAL" clId="{5C9C5E06-F61F-460D-B122-66B12AFE4C60}" dt="2023-02-08T21:55:31.927" v="3" actId="700"/>
          <ac:spMkLst>
            <pc:docMk/>
            <pc:sldMk cId="1833502771" sldId="261"/>
            <ac:spMk id="23" creationId="{FEF085B8-A2C0-4A6F-B663-CCC56F3CD373}"/>
          </ac:spMkLst>
        </pc:spChg>
        <pc:spChg chg="del">
          <ac:chgData name="Scott Sewell" userId="de457e2e-e45e-424a-a509-131ccbd0ed4d" providerId="ADAL" clId="{5C9C5E06-F61F-460D-B122-66B12AFE4C60}" dt="2023-02-08T21:55:23.533" v="1" actId="478"/>
          <ac:spMkLst>
            <pc:docMk/>
            <pc:sldMk cId="1833502771" sldId="261"/>
            <ac:spMk id="24" creationId="{1648053D-1C69-5BA0-D495-011A17BEF9E7}"/>
          </ac:spMkLst>
        </pc:spChg>
        <pc:graphicFrameChg chg="add mod modGraphic">
          <ac:chgData name="Scott Sewell" userId="de457e2e-e45e-424a-a509-131ccbd0ed4d" providerId="ADAL" clId="{5C9C5E06-F61F-460D-B122-66B12AFE4C60}" dt="2023-02-09T17:02:11.491" v="4252" actId="20577"/>
          <ac:graphicFrameMkLst>
            <pc:docMk/>
            <pc:sldMk cId="1833502771" sldId="261"/>
            <ac:graphicFrameMk id="8" creationId="{75E024F0-DB22-FB95-0543-61A9570D8E1B}"/>
          </ac:graphicFrameMkLst>
        </pc:graphicFrameChg>
      </pc:sldChg>
      <pc:sldChg chg="modSp add modAnim">
        <pc:chgData name="Scott Sewell" userId="de457e2e-e45e-424a-a509-131ccbd0ed4d" providerId="ADAL" clId="{5C9C5E06-F61F-460D-B122-66B12AFE4C60}" dt="2023-02-13T15:55:03.247" v="7495"/>
        <pc:sldMkLst>
          <pc:docMk/>
          <pc:sldMk cId="1295060919" sldId="262"/>
        </pc:sldMkLst>
        <pc:graphicFrameChg chg="mod">
          <ac:chgData name="Scott Sewell" userId="de457e2e-e45e-424a-a509-131ccbd0ed4d" providerId="ADAL" clId="{5C9C5E06-F61F-460D-B122-66B12AFE4C60}" dt="2023-02-09T16:53:26.865" v="3805" actId="313"/>
          <ac:graphicFrameMkLst>
            <pc:docMk/>
            <pc:sldMk cId="1295060919" sldId="262"/>
            <ac:graphicFrameMk id="8" creationId="{75E024F0-DB22-FB95-0543-61A9570D8E1B}"/>
          </ac:graphicFrameMkLst>
        </pc:graphicFrameChg>
      </pc:sldChg>
      <pc:sldChg chg="add del">
        <pc:chgData name="Scott Sewell" userId="de457e2e-e45e-424a-a509-131ccbd0ed4d" providerId="ADAL" clId="{5C9C5E06-F61F-460D-B122-66B12AFE4C60}" dt="2023-02-08T22:40:39.988" v="724" actId="2696"/>
        <pc:sldMkLst>
          <pc:docMk/>
          <pc:sldMk cId="3193290454" sldId="262"/>
        </pc:sldMkLst>
      </pc:sldChg>
      <pc:sldChg chg="addSp delSp modSp new mod setBg modClrScheme delAnim modAnim setClrOvrMap delDesignElem chgLayout">
        <pc:chgData name="Scott Sewell" userId="de457e2e-e45e-424a-a509-131ccbd0ed4d" providerId="ADAL" clId="{5C9C5E06-F61F-460D-B122-66B12AFE4C60}" dt="2023-02-13T15:58:25.951" v="7547" actId="20577"/>
        <pc:sldMkLst>
          <pc:docMk/>
          <pc:sldMk cId="648131506" sldId="263"/>
        </pc:sldMkLst>
        <pc:spChg chg="mod ord">
          <ac:chgData name="Scott Sewell" userId="de457e2e-e45e-424a-a509-131ccbd0ed4d" providerId="ADAL" clId="{5C9C5E06-F61F-460D-B122-66B12AFE4C60}" dt="2023-02-09T16:26:00.125" v="3357"/>
          <ac:spMkLst>
            <pc:docMk/>
            <pc:sldMk cId="648131506" sldId="263"/>
            <ac:spMk id="2" creationId="{70F8C5CF-14C3-E7A5-EE54-55A8B6A59B96}"/>
          </ac:spMkLst>
        </pc:spChg>
        <pc:spChg chg="add del mod ord">
          <ac:chgData name="Scott Sewell" userId="de457e2e-e45e-424a-a509-131ccbd0ed4d" providerId="ADAL" clId="{5C9C5E06-F61F-460D-B122-66B12AFE4C60}" dt="2023-02-09T16:21:46.073" v="3331" actId="931"/>
          <ac:spMkLst>
            <pc:docMk/>
            <pc:sldMk cId="648131506" sldId="263"/>
            <ac:spMk id="3" creationId="{DA6EE617-160C-C200-8E50-3F77440ACB39}"/>
          </ac:spMkLst>
        </pc:spChg>
        <pc:spChg chg="add del mod">
          <ac:chgData name="Scott Sewell" userId="de457e2e-e45e-424a-a509-131ccbd0ed4d" providerId="ADAL" clId="{5C9C5E06-F61F-460D-B122-66B12AFE4C60}" dt="2023-02-09T16:07:05.531" v="3327" actId="478"/>
          <ac:spMkLst>
            <pc:docMk/>
            <pc:sldMk cId="648131506" sldId="263"/>
            <ac:spMk id="4" creationId="{C5901DF6-8CAE-AF6D-DA0E-078FB507177D}"/>
          </ac:spMkLst>
        </pc:spChg>
        <pc:spChg chg="add mod ord">
          <ac:chgData name="Scott Sewell" userId="de457e2e-e45e-424a-a509-131ccbd0ed4d" providerId="ADAL" clId="{5C9C5E06-F61F-460D-B122-66B12AFE4C60}" dt="2023-02-13T15:58:25.951" v="7547" actId="20577"/>
          <ac:spMkLst>
            <pc:docMk/>
            <pc:sldMk cId="648131506" sldId="263"/>
            <ac:spMk id="7" creationId="{B30D6CFA-775F-3B49-684F-157F7A583F2E}"/>
          </ac:spMkLst>
        </pc:spChg>
        <pc:spChg chg="add del mod">
          <ac:chgData name="Scott Sewell" userId="de457e2e-e45e-424a-a509-131ccbd0ed4d" providerId="ADAL" clId="{5C9C5E06-F61F-460D-B122-66B12AFE4C60}" dt="2023-02-09T16:24:16.389" v="3336" actId="931"/>
          <ac:spMkLst>
            <pc:docMk/>
            <pc:sldMk cId="648131506" sldId="263"/>
            <ac:spMk id="9" creationId="{E62FC6A2-CBE0-0646-D36F-37ED70F95026}"/>
          </ac:spMkLst>
        </pc:spChg>
        <pc:spChg chg="add del">
          <ac:chgData name="Scott Sewell" userId="de457e2e-e45e-424a-a509-131ccbd0ed4d" providerId="ADAL" clId="{5C9C5E06-F61F-460D-B122-66B12AFE4C60}" dt="2023-02-09T16:06:56.957" v="3326" actId="700"/>
          <ac:spMkLst>
            <pc:docMk/>
            <pc:sldMk cId="648131506" sldId="263"/>
            <ac:spMk id="12" creationId="{4C608BEB-860E-4094-8511-78603564A75E}"/>
          </ac:spMkLst>
        </pc:spChg>
        <pc:spChg chg="add del">
          <ac:chgData name="Scott Sewell" userId="de457e2e-e45e-424a-a509-131ccbd0ed4d" providerId="ADAL" clId="{5C9C5E06-F61F-460D-B122-66B12AFE4C60}" dt="2023-02-09T16:25:21.243" v="3346" actId="26606"/>
          <ac:spMkLst>
            <pc:docMk/>
            <pc:sldMk cId="648131506" sldId="263"/>
            <ac:spMk id="16" creationId="{5E39A796-BE83-48B1-B33F-35C4A32AAB57}"/>
          </ac:spMkLst>
        </pc:spChg>
        <pc:spChg chg="add del">
          <ac:chgData name="Scott Sewell" userId="de457e2e-e45e-424a-a509-131ccbd0ed4d" providerId="ADAL" clId="{5C9C5E06-F61F-460D-B122-66B12AFE4C60}" dt="2023-02-09T16:25:21.243" v="3346" actId="26606"/>
          <ac:spMkLst>
            <pc:docMk/>
            <pc:sldMk cId="648131506" sldId="263"/>
            <ac:spMk id="18" creationId="{72F84B47-E267-4194-8194-831DB7B5547F}"/>
          </ac:spMkLst>
        </pc:spChg>
        <pc:spChg chg="add del">
          <ac:chgData name="Scott Sewell" userId="de457e2e-e45e-424a-a509-131ccbd0ed4d" providerId="ADAL" clId="{5C9C5E06-F61F-460D-B122-66B12AFE4C60}" dt="2023-02-09T16:25:23.219" v="3348" actId="26606"/>
          <ac:spMkLst>
            <pc:docMk/>
            <pc:sldMk cId="648131506" sldId="263"/>
            <ac:spMk id="21" creationId="{2B566528-1B12-4246-9431-5C2D7D081168}"/>
          </ac:spMkLst>
        </pc:spChg>
        <pc:spChg chg="add del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27" creationId="{EE1FC7B4-E4A7-4452-B413-1A623E3A7230}"/>
          </ac:spMkLst>
        </pc:spChg>
        <pc:spChg chg="add del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28" creationId="{E0709AF0-24F0-4486-B189-BE6386BDB198}"/>
          </ac:spMkLst>
        </pc:spChg>
        <pc:spChg chg="add del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29" creationId="{FBE3B62F-5853-4A3C-B050-6186351A7176}"/>
          </ac:spMkLst>
        </pc:spChg>
        <pc:spChg chg="add">
          <ac:chgData name="Scott Sewell" userId="de457e2e-e45e-424a-a509-131ccbd0ed4d" providerId="ADAL" clId="{5C9C5E06-F61F-460D-B122-66B12AFE4C60}" dt="2023-02-09T16:25:40.960" v="3353" actId="26606"/>
          <ac:spMkLst>
            <pc:docMk/>
            <pc:sldMk cId="648131506" sldId="263"/>
            <ac:spMk id="34" creationId="{B0792D4F-247E-46FE-85FC-881DEFA41D94}"/>
          </ac:spMkLst>
        </pc:spChg>
        <pc:grpChg chg="add del">
          <ac:chgData name="Scott Sewell" userId="de457e2e-e45e-424a-a509-131ccbd0ed4d" providerId="ADAL" clId="{5C9C5E06-F61F-460D-B122-66B12AFE4C60}" dt="2023-02-09T16:25:23.219" v="3348" actId="26606"/>
          <ac:grpSpMkLst>
            <pc:docMk/>
            <pc:sldMk cId="648131506" sldId="263"/>
            <ac:grpSpMk id="22" creationId="{5995D10D-E9C9-47DB-AE7E-801FEF38F5C9}"/>
          </ac:grpSpMkLst>
        </pc:grpChg>
        <pc:grpChg chg="add del">
          <ac:chgData name="Scott Sewell" userId="de457e2e-e45e-424a-a509-131ccbd0ed4d" providerId="ADAL" clId="{5C9C5E06-F61F-460D-B122-66B12AFE4C60}" dt="2023-02-09T16:25:23.219" v="3348" actId="26606"/>
          <ac:grpSpMkLst>
            <pc:docMk/>
            <pc:sldMk cId="648131506" sldId="263"/>
            <ac:grpSpMk id="25" creationId="{828A5161-06F1-46CF-8AD7-844680A59E13}"/>
          </ac:grpSpMkLst>
        </pc:grpChg>
        <pc:picChg chg="add del mod">
          <ac:chgData name="Scott Sewell" userId="de457e2e-e45e-424a-a509-131ccbd0ed4d" providerId="ADAL" clId="{5C9C5E06-F61F-460D-B122-66B12AFE4C60}" dt="2023-02-09T14:59:42.999" v="2698" actId="478"/>
          <ac:picMkLst>
            <pc:docMk/>
            <pc:sldMk cId="648131506" sldId="263"/>
            <ac:picMk id="6" creationId="{795F26A4-738B-F54E-EA3C-01CA4EB760D8}"/>
          </ac:picMkLst>
        </pc:picChg>
        <pc:picChg chg="add del mod">
          <ac:chgData name="Scott Sewell" userId="de457e2e-e45e-424a-a509-131ccbd0ed4d" providerId="ADAL" clId="{5C9C5E06-F61F-460D-B122-66B12AFE4C60}" dt="2023-02-09T16:22:02.251" v="3335" actId="21"/>
          <ac:picMkLst>
            <pc:docMk/>
            <pc:sldMk cId="648131506" sldId="263"/>
            <ac:picMk id="6" creationId="{BBBE4E8A-F6FA-3C71-4205-3FCC5A932C16}"/>
          </ac:picMkLst>
        </pc:picChg>
        <pc:picChg chg="add mod modCrop">
          <ac:chgData name="Scott Sewell" userId="de457e2e-e45e-424a-a509-131ccbd0ed4d" providerId="ADAL" clId="{5C9C5E06-F61F-460D-B122-66B12AFE4C60}" dt="2023-02-09T16:26:06.217" v="3358" actId="14100"/>
          <ac:picMkLst>
            <pc:docMk/>
            <pc:sldMk cId="648131506" sldId="263"/>
            <ac:picMk id="11" creationId="{E2A3DAE1-805B-4935-0996-0CA853B72B70}"/>
          </ac:picMkLst>
        </pc:picChg>
        <pc:cxnChg chg="add del">
          <ac:chgData name="Scott Sewell" userId="de457e2e-e45e-424a-a509-131ccbd0ed4d" providerId="ADAL" clId="{5C9C5E06-F61F-460D-B122-66B12AFE4C60}" dt="2023-02-09T16:06:56.957" v="3326" actId="700"/>
          <ac:cxnSpMkLst>
            <pc:docMk/>
            <pc:sldMk cId="648131506" sldId="263"/>
            <ac:cxnSpMk id="14" creationId="{1F16A8D4-FE87-4604-88B2-394B5D1EB437}"/>
          </ac:cxnSpMkLst>
        </pc:cxnChg>
        <pc:cxnChg chg="add">
          <ac:chgData name="Scott Sewell" userId="de457e2e-e45e-424a-a509-131ccbd0ed4d" providerId="ADAL" clId="{5C9C5E06-F61F-460D-B122-66B12AFE4C60}" dt="2023-02-09T16:25:40.960" v="3353" actId="26606"/>
          <ac:cxnSpMkLst>
            <pc:docMk/>
            <pc:sldMk cId="648131506" sldId="263"/>
            <ac:cxnSpMk id="36" creationId="{CE272F12-AF86-441A-BC1B-C014BBBF85B5}"/>
          </ac:cxnSpMkLst>
        </pc:cxnChg>
      </pc:sldChg>
      <pc:sldChg chg="addSp delSp modSp new mod setBg modClrScheme modAnim chgLayout">
        <pc:chgData name="Scott Sewell" userId="de457e2e-e45e-424a-a509-131ccbd0ed4d" providerId="ADAL" clId="{5C9C5E06-F61F-460D-B122-66B12AFE4C60}" dt="2023-02-09T15:53:25.958" v="3239" actId="14838"/>
        <pc:sldMkLst>
          <pc:docMk/>
          <pc:sldMk cId="763232802" sldId="264"/>
        </pc:sldMkLst>
        <pc:spChg chg="del">
          <ac:chgData name="Scott Sewell" userId="de457e2e-e45e-424a-a509-131ccbd0ed4d" providerId="ADAL" clId="{5C9C5E06-F61F-460D-B122-66B12AFE4C60}" dt="2023-02-09T15:52:49.917" v="3236" actId="700"/>
          <ac:spMkLst>
            <pc:docMk/>
            <pc:sldMk cId="763232802" sldId="264"/>
            <ac:spMk id="2" creationId="{3D77B5A9-F0C5-EA82-5E8E-0710C4C2E4C1}"/>
          </ac:spMkLst>
        </pc:spChg>
        <pc:spChg chg="del">
          <ac:chgData name="Scott Sewell" userId="de457e2e-e45e-424a-a509-131ccbd0ed4d" providerId="ADAL" clId="{5C9C5E06-F61F-460D-B122-66B12AFE4C60}" dt="2023-02-09T15:52:49.917" v="3236" actId="700"/>
          <ac:spMkLst>
            <pc:docMk/>
            <pc:sldMk cId="763232802" sldId="264"/>
            <ac:spMk id="3" creationId="{FE597E0E-5225-06D2-5977-BEA95F85D455}"/>
          </ac:spMkLst>
        </pc:spChg>
        <pc:spChg chg="del">
          <ac:chgData name="Scott Sewell" userId="de457e2e-e45e-424a-a509-131ccbd0ed4d" providerId="ADAL" clId="{5C9C5E06-F61F-460D-B122-66B12AFE4C60}" dt="2023-02-09T15:52:49.917" v="3236" actId="700"/>
          <ac:spMkLst>
            <pc:docMk/>
            <pc:sldMk cId="763232802" sldId="264"/>
            <ac:spMk id="4" creationId="{18398050-23D8-BA2B-DA5B-F54CFDCBB2E5}"/>
          </ac:spMkLst>
        </pc:spChg>
        <pc:spChg chg="add mod">
          <ac:chgData name="Scott Sewell" userId="de457e2e-e45e-424a-a509-131ccbd0ed4d" providerId="ADAL" clId="{5C9C5E06-F61F-460D-B122-66B12AFE4C60}" dt="2023-02-09T15:53:25.958" v="3239" actId="14838"/>
          <ac:spMkLst>
            <pc:docMk/>
            <pc:sldMk cId="763232802" sldId="264"/>
            <ac:spMk id="5" creationId="{6207998C-EE56-34D4-6FFB-5B781197C706}"/>
          </ac:spMkLst>
        </pc:spChg>
        <pc:spChg chg="add mod">
          <ac:chgData name="Scott Sewell" userId="de457e2e-e45e-424a-a509-131ccbd0ed4d" providerId="ADAL" clId="{5C9C5E06-F61F-460D-B122-66B12AFE4C60}" dt="2023-02-09T15:53:25.958" v="3239" actId="14838"/>
          <ac:spMkLst>
            <pc:docMk/>
            <pc:sldMk cId="763232802" sldId="264"/>
            <ac:spMk id="6" creationId="{140E73A0-4657-8B67-271D-F14FF0CF4C39}"/>
          </ac:spMkLst>
        </pc:spChg>
        <pc:spChg chg="add mod">
          <ac:chgData name="Scott Sewell" userId="de457e2e-e45e-424a-a509-131ccbd0ed4d" providerId="ADAL" clId="{5C9C5E06-F61F-460D-B122-66B12AFE4C60}" dt="2023-02-09T15:53:25.958" v="3239" actId="14838"/>
          <ac:spMkLst>
            <pc:docMk/>
            <pc:sldMk cId="763232802" sldId="264"/>
            <ac:spMk id="7" creationId="{0932A22B-70F7-1D61-1E68-32509013B8A8}"/>
          </ac:spMkLst>
        </pc:spChg>
        <pc:picChg chg="add mod">
          <ac:chgData name="Scott Sewell" userId="de457e2e-e45e-424a-a509-131ccbd0ed4d" providerId="ADAL" clId="{5C9C5E06-F61F-460D-B122-66B12AFE4C60}" dt="2023-02-09T15:52:07.844" v="3233"/>
          <ac:picMkLst>
            <pc:docMk/>
            <pc:sldMk cId="763232802" sldId="264"/>
            <ac:picMk id="8" creationId="{5A6D6FD1-0E13-3CA5-CB68-B9EC59BC7528}"/>
          </ac:picMkLst>
        </pc:picChg>
      </pc:sldChg>
      <pc:sldChg chg="new del">
        <pc:chgData name="Scott Sewell" userId="de457e2e-e45e-424a-a509-131ccbd0ed4d" providerId="ADAL" clId="{5C9C5E06-F61F-460D-B122-66B12AFE4C60}" dt="2023-02-09T16:29:32.636" v="3361" actId="47"/>
        <pc:sldMkLst>
          <pc:docMk/>
          <pc:sldMk cId="4182634754" sldId="265"/>
        </pc:sldMkLst>
      </pc:sldChg>
      <pc:sldChg chg="addSp delSp modSp add mod modAnim">
        <pc:chgData name="Scott Sewell" userId="de457e2e-e45e-424a-a509-131ccbd0ed4d" providerId="ADAL" clId="{5C9C5E06-F61F-460D-B122-66B12AFE4C60}" dt="2023-02-13T16:01:00.582" v="7656"/>
        <pc:sldMkLst>
          <pc:docMk/>
          <pc:sldMk cId="69127456" sldId="266"/>
        </pc:sldMkLst>
        <pc:spChg chg="mod">
          <ac:chgData name="Scott Sewell" userId="de457e2e-e45e-424a-a509-131ccbd0ed4d" providerId="ADAL" clId="{5C9C5E06-F61F-460D-B122-66B12AFE4C60}" dt="2023-02-09T16:29:57.945" v="3398" actId="20577"/>
          <ac:spMkLst>
            <pc:docMk/>
            <pc:sldMk cId="69127456" sldId="266"/>
            <ac:spMk id="2" creationId="{70F8C5CF-14C3-E7A5-EE54-55A8B6A59B96}"/>
          </ac:spMkLst>
        </pc:spChg>
        <pc:spChg chg="add mod">
          <ac:chgData name="Scott Sewell" userId="de457e2e-e45e-424a-a509-131ccbd0ed4d" providerId="ADAL" clId="{5C9C5E06-F61F-460D-B122-66B12AFE4C60}" dt="2023-02-13T14:04:41.127" v="6909" actId="1076"/>
          <ac:spMkLst>
            <pc:docMk/>
            <pc:sldMk cId="69127456" sldId="266"/>
            <ac:spMk id="3" creationId="{E7CBF23A-927B-45E6-C286-BEE52A96ED78}"/>
          </ac:spMkLst>
        </pc:spChg>
        <pc:spChg chg="add del mod">
          <ac:chgData name="Scott Sewell" userId="de457e2e-e45e-424a-a509-131ccbd0ed4d" providerId="ADAL" clId="{5C9C5E06-F61F-460D-B122-66B12AFE4C60}" dt="2023-02-09T16:30:29.294" v="3403"/>
          <ac:spMkLst>
            <pc:docMk/>
            <pc:sldMk cId="69127456" sldId="266"/>
            <ac:spMk id="4" creationId="{3753066A-261D-629D-1E3D-289217EEDB94}"/>
          </ac:spMkLst>
        </pc:spChg>
        <pc:spChg chg="add mod">
          <ac:chgData name="Scott Sewell" userId="de457e2e-e45e-424a-a509-131ccbd0ed4d" providerId="ADAL" clId="{5C9C5E06-F61F-460D-B122-66B12AFE4C60}" dt="2023-02-13T16:00:42.032" v="7655" actId="1076"/>
          <ac:spMkLst>
            <pc:docMk/>
            <pc:sldMk cId="69127456" sldId="266"/>
            <ac:spMk id="4" creationId="{A3048EB8-9BD8-6905-98CE-BC1DA799EACC}"/>
          </ac:spMkLst>
        </pc:spChg>
        <pc:spChg chg="del mod">
          <ac:chgData name="Scott Sewell" userId="de457e2e-e45e-424a-a509-131ccbd0ed4d" providerId="ADAL" clId="{5C9C5E06-F61F-460D-B122-66B12AFE4C60}" dt="2023-02-09T16:30:20.533" v="3402" actId="478"/>
          <ac:spMkLst>
            <pc:docMk/>
            <pc:sldMk cId="69127456" sldId="266"/>
            <ac:spMk id="7" creationId="{B30D6CFA-775F-3B49-684F-157F7A583F2E}"/>
          </ac:spMkLst>
        </pc:spChg>
        <pc:spChg chg="add mod">
          <ac:chgData name="Scott Sewell" userId="de457e2e-e45e-424a-a509-131ccbd0ed4d" providerId="ADAL" clId="{5C9C5E06-F61F-460D-B122-66B12AFE4C60}" dt="2023-02-10T00:50:34.964" v="5170" actId="207"/>
          <ac:spMkLst>
            <pc:docMk/>
            <pc:sldMk cId="69127456" sldId="266"/>
            <ac:spMk id="8" creationId="{BD833B34-B5F6-A2E1-6E25-4791480F43D9}"/>
          </ac:spMkLst>
        </pc:spChg>
        <pc:spChg chg="add mod">
          <ac:chgData name="Scott Sewell" userId="de457e2e-e45e-424a-a509-131ccbd0ed4d" providerId="ADAL" clId="{5C9C5E06-F61F-460D-B122-66B12AFE4C60}" dt="2023-02-09T17:29:01.884" v="4566" actId="1076"/>
          <ac:spMkLst>
            <pc:docMk/>
            <pc:sldMk cId="69127456" sldId="266"/>
            <ac:spMk id="10" creationId="{FCD1697F-B712-36B4-F12B-1712114FEA8F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3" creationId="{595ED25F-1A45-FB96-C585-4FC644DF0B91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4" creationId="{9E87F464-A555-A5D6-1E63-330A6FC7878D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5" creationId="{6E65B318-49C4-7BDA-678F-41048B1584FE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6" creationId="{5CAAB797-29BB-B135-4221-8417D6F3AEEC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7" creationId="{FA08CFA2-6A3B-0770-0A00-D7C5D1C400EC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18" creationId="{7583E441-D219-18A3-C8C4-EDE46348E936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3" creationId="{534A477F-2FCA-BEBB-84F2-8A73BD85E13B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4" creationId="{0B1D3FA4-BB4E-56DE-238D-1B9AF0FC886B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5" creationId="{DB0B1F82-1131-244C-69E6-7BD00687EFBF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6" creationId="{2E6E5F3C-E74C-89C4-6C7A-E6440ABFED8A}"/>
          </ac:spMkLst>
        </pc:spChg>
        <pc:spChg chg="mod">
          <ac:chgData name="Scott Sewell" userId="de457e2e-e45e-424a-a509-131ccbd0ed4d" providerId="ADAL" clId="{5C9C5E06-F61F-460D-B122-66B12AFE4C60}" dt="2023-02-09T17:13:58.035" v="4253"/>
          <ac:spMkLst>
            <pc:docMk/>
            <pc:sldMk cId="69127456" sldId="266"/>
            <ac:spMk id="27" creationId="{FE2C6D78-66DB-FB3C-3950-103DFB0BC19E}"/>
          </ac:spMkLst>
        </pc:spChg>
        <pc:grpChg chg="add mod">
          <ac:chgData name="Scott Sewell" userId="de457e2e-e45e-424a-a509-131ccbd0ed4d" providerId="ADAL" clId="{5C9C5E06-F61F-460D-B122-66B12AFE4C60}" dt="2023-02-09T17:29:01.884" v="4566" actId="1076"/>
          <ac:grpSpMkLst>
            <pc:docMk/>
            <pc:sldMk cId="69127456" sldId="266"/>
            <ac:grpSpMk id="12" creationId="{CA3D30A2-805E-9293-91AF-6F9779E99F9E}"/>
          </ac:grpSpMkLst>
        </pc:grpChg>
        <pc:grpChg chg="add mod">
          <ac:chgData name="Scott Sewell" userId="de457e2e-e45e-424a-a509-131ccbd0ed4d" providerId="ADAL" clId="{5C9C5E06-F61F-460D-B122-66B12AFE4C60}" dt="2023-02-09T17:29:01.884" v="4566" actId="1076"/>
          <ac:grpSpMkLst>
            <pc:docMk/>
            <pc:sldMk cId="69127456" sldId="266"/>
            <ac:grpSpMk id="20" creationId="{B3B58B50-D0C1-26C7-C018-1CA1E877BCF3}"/>
          </ac:grpSpMkLst>
        </pc:grpChg>
        <pc:grpChg chg="mod">
          <ac:chgData name="Scott Sewell" userId="de457e2e-e45e-424a-a509-131ccbd0ed4d" providerId="ADAL" clId="{5C9C5E06-F61F-460D-B122-66B12AFE4C60}" dt="2023-02-09T17:13:58.035" v="4253"/>
          <ac:grpSpMkLst>
            <pc:docMk/>
            <pc:sldMk cId="69127456" sldId="266"/>
            <ac:grpSpMk id="22" creationId="{26EF8787-A082-F48A-36FB-197E692B4E6E}"/>
          </ac:grpSpMkLst>
        </pc:grpChg>
        <pc:graphicFrameChg chg="add mod modGraphic">
          <ac:chgData name="Scott Sewell" userId="de457e2e-e45e-424a-a509-131ccbd0ed4d" providerId="ADAL" clId="{5C9C5E06-F61F-460D-B122-66B12AFE4C60}" dt="2023-02-13T16:00:31.597" v="7654" actId="403"/>
          <ac:graphicFrameMkLst>
            <pc:docMk/>
            <pc:sldMk cId="69127456" sldId="266"/>
            <ac:graphicFrameMk id="19" creationId="{45EED183-581F-3B72-E576-4AD214B7A9DF}"/>
          </ac:graphicFrameMkLst>
        </pc:graphicFrameChg>
        <pc:picChg chg="add del mod">
          <ac:chgData name="Scott Sewell" userId="de457e2e-e45e-424a-a509-131ccbd0ed4d" providerId="ADAL" clId="{5C9C5E06-F61F-460D-B122-66B12AFE4C60}" dt="2023-02-09T16:30:32.348" v="3404" actId="478"/>
          <ac:picMkLst>
            <pc:docMk/>
            <pc:sldMk cId="69127456" sldId="266"/>
            <ac:picMk id="5" creationId="{BBBE4E8A-F6FA-3C71-4205-3FCC5A932C16}"/>
          </ac:picMkLst>
        </pc:picChg>
        <pc:picChg chg="del">
          <ac:chgData name="Scott Sewell" userId="de457e2e-e45e-424a-a509-131ccbd0ed4d" providerId="ADAL" clId="{5C9C5E06-F61F-460D-B122-66B12AFE4C60}" dt="2023-02-09T16:30:01.451" v="3399" actId="478"/>
          <ac:picMkLst>
            <pc:docMk/>
            <pc:sldMk cId="69127456" sldId="266"/>
            <ac:picMk id="11" creationId="{E2A3DAE1-805B-4935-0996-0CA853B72B70}"/>
          </ac:picMkLst>
        </pc:picChg>
        <pc:picChg chg="mod">
          <ac:chgData name="Scott Sewell" userId="de457e2e-e45e-424a-a509-131ccbd0ed4d" providerId="ADAL" clId="{5C9C5E06-F61F-460D-B122-66B12AFE4C60}" dt="2023-02-09T17:13:58.035" v="4253"/>
          <ac:picMkLst>
            <pc:docMk/>
            <pc:sldMk cId="69127456" sldId="266"/>
            <ac:picMk id="21" creationId="{33245ECC-665D-FA32-EF7D-E94F5C3C74CE}"/>
          </ac:picMkLst>
        </pc:picChg>
        <pc:picChg chg="add del mod">
          <ac:chgData name="Scott Sewell" userId="de457e2e-e45e-424a-a509-131ccbd0ed4d" providerId="ADAL" clId="{5C9C5E06-F61F-460D-B122-66B12AFE4C60}" dt="2023-02-09T17:27:39.115" v="4416" actId="478"/>
          <ac:picMkLst>
            <pc:docMk/>
            <pc:sldMk cId="69127456" sldId="266"/>
            <ac:picMk id="30" creationId="{A0D43143-6DE3-0AB3-A8BD-146DBC6DD159}"/>
          </ac:picMkLst>
        </pc:picChg>
        <pc:picChg chg="add mod">
          <ac:chgData name="Scott Sewell" userId="de457e2e-e45e-424a-a509-131ccbd0ed4d" providerId="ADAL" clId="{5C9C5E06-F61F-460D-B122-66B12AFE4C60}" dt="2023-02-09T17:27:59.094" v="4420" actId="1076"/>
          <ac:picMkLst>
            <pc:docMk/>
            <pc:sldMk cId="69127456" sldId="266"/>
            <ac:picMk id="32" creationId="{0EFA0285-FAB1-FE54-A993-B5A42F9566A7}"/>
          </ac:picMkLst>
        </pc:picChg>
        <pc:cxnChg chg="add mod">
          <ac:chgData name="Scott Sewell" userId="de457e2e-e45e-424a-a509-131ccbd0ed4d" providerId="ADAL" clId="{5C9C5E06-F61F-460D-B122-66B12AFE4C60}" dt="2023-02-09T17:29:01.884" v="4566" actId="1076"/>
          <ac:cxnSpMkLst>
            <pc:docMk/>
            <pc:sldMk cId="69127456" sldId="266"/>
            <ac:cxnSpMk id="9" creationId="{4C8FA961-676D-481B-491F-8C257E410797}"/>
          </ac:cxnSpMkLst>
        </pc:cxnChg>
      </pc:sldChg>
      <pc:sldChg chg="addSp delSp modSp add del mod setBg delAnim delDesignElem chgLayout">
        <pc:chgData name="Scott Sewell" userId="de457e2e-e45e-424a-a509-131ccbd0ed4d" providerId="ADAL" clId="{5C9C5E06-F61F-460D-B122-66B12AFE4C60}" dt="2023-02-10T21:16:47.447" v="5564" actId="2696"/>
        <pc:sldMkLst>
          <pc:docMk/>
          <pc:sldMk cId="3019011025" sldId="267"/>
        </pc:sldMkLst>
        <pc:spChg chg="mod ord">
          <ac:chgData name="Scott Sewell" userId="de457e2e-e45e-424a-a509-131ccbd0ed4d" providerId="ADAL" clId="{5C9C5E06-F61F-460D-B122-66B12AFE4C60}" dt="2023-02-10T20:46:07.455" v="5190" actId="6549"/>
          <ac:spMkLst>
            <pc:docMk/>
            <pc:sldMk cId="3019011025" sldId="267"/>
            <ac:spMk id="2" creationId="{70F8C5CF-14C3-E7A5-EE54-55A8B6A59B96}"/>
          </ac:spMkLst>
        </pc:spChg>
        <pc:spChg chg="add del mod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3" creationId="{CB34F287-8F5C-6E9A-7E4D-0CDE3E1E1BA4}"/>
          </ac:spMkLst>
        </pc:spChg>
        <pc:spChg chg="add del mod ord">
          <ac:chgData name="Scott Sewell" userId="de457e2e-e45e-424a-a509-131ccbd0ed4d" providerId="ADAL" clId="{5C9C5E06-F61F-460D-B122-66B12AFE4C60}" dt="2023-02-09T17:30:22.194" v="4621" actId="700"/>
          <ac:spMkLst>
            <pc:docMk/>
            <pc:sldMk cId="3019011025" sldId="267"/>
            <ac:spMk id="4" creationId="{ACFC1DD8-A7A1-0FD6-DB89-D02B983E94A0}"/>
          </ac:spMkLst>
        </pc:spChg>
        <pc:spChg chg="add del mod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4" creationId="{BA38AB8C-1F06-22FA-785B-54A9B0268DA8}"/>
          </ac:spMkLst>
        </pc:spChg>
        <pc:spChg chg="add mod ord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5" creationId="{D7B8F25F-F4FA-5159-437B-E73F7BE19F60}"/>
          </ac:spMkLst>
        </pc:spChg>
        <pc:spChg chg="del mod">
          <ac:chgData name="Scott Sewell" userId="de457e2e-e45e-424a-a509-131ccbd0ed4d" providerId="ADAL" clId="{5C9C5E06-F61F-460D-B122-66B12AFE4C60}" dt="2023-02-09T17:30:05.026" v="4617" actId="478"/>
          <ac:spMkLst>
            <pc:docMk/>
            <pc:sldMk cId="3019011025" sldId="267"/>
            <ac:spMk id="8" creationId="{BD833B34-B5F6-A2E1-6E25-4791480F43D9}"/>
          </ac:spMkLst>
        </pc:spChg>
        <pc:spChg chg="del mod">
          <ac:chgData name="Scott Sewell" userId="de457e2e-e45e-424a-a509-131ccbd0ed4d" providerId="ADAL" clId="{5C9C5E06-F61F-460D-B122-66B12AFE4C60}" dt="2023-02-09T17:30:12.415" v="4620" actId="478"/>
          <ac:spMkLst>
            <pc:docMk/>
            <pc:sldMk cId="3019011025" sldId="267"/>
            <ac:spMk id="10" creationId="{FCD1697F-B712-36B4-F12B-1712114FEA8F}"/>
          </ac:spMkLst>
        </pc:spChg>
        <pc:spChg chg="add del">
          <ac:chgData name="Scott Sewell" userId="de457e2e-e45e-424a-a509-131ccbd0ed4d" providerId="ADAL" clId="{5C9C5E06-F61F-460D-B122-66B12AFE4C60}" dt="2023-02-09T17:33:26.505" v="4658" actId="26606"/>
          <ac:spMkLst>
            <pc:docMk/>
            <pc:sldMk cId="3019011025" sldId="267"/>
            <ac:spMk id="11" creationId="{8F23F8A3-8FD7-4779-8323-FDC26BE99889}"/>
          </ac:spMkLst>
        </pc:spChg>
        <pc:spChg chg="add del">
          <ac:chgData name="Scott Sewell" userId="de457e2e-e45e-424a-a509-131ccbd0ed4d" providerId="ADAL" clId="{5C9C5E06-F61F-460D-B122-66B12AFE4C60}" dt="2023-02-09T17:33:26.505" v="4658" actId="26606"/>
          <ac:spMkLst>
            <pc:docMk/>
            <pc:sldMk cId="3019011025" sldId="267"/>
            <ac:spMk id="21" creationId="{F605C4CC-A25C-416F-8333-7CB7DC97D870}"/>
          </ac:spMkLst>
        </pc:spChg>
        <pc:spChg chg="add del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28" creationId="{F2EA12E3-1C9E-43D7-ABCC-C16A6ED4B0AE}"/>
          </ac:spMkLst>
        </pc:spChg>
        <pc:spChg chg="add del">
          <ac:chgData name="Scott Sewell" userId="de457e2e-e45e-424a-a509-131ccbd0ed4d" providerId="ADAL" clId="{5C9C5E06-F61F-460D-B122-66B12AFE4C60}" dt="2023-02-10T20:46:00.288" v="5189"/>
          <ac:spMkLst>
            <pc:docMk/>
            <pc:sldMk cId="3019011025" sldId="267"/>
            <ac:spMk id="29" creationId="{33CBE267-1877-479F-82F0-E4BAA5BCE76F}"/>
          </ac:spMkLst>
        </pc:spChg>
        <pc:spChg chg="del">
          <ac:chgData name="Scott Sewell" userId="de457e2e-e45e-424a-a509-131ccbd0ed4d" providerId="ADAL" clId="{5C9C5E06-F61F-460D-B122-66B12AFE4C60}" dt="2023-02-09T17:30:22.194" v="4621" actId="700"/>
          <ac:spMkLst>
            <pc:docMk/>
            <pc:sldMk cId="3019011025" sldId="267"/>
            <ac:spMk id="34" creationId="{B0792D4F-247E-46FE-85FC-881DEFA41D94}"/>
          </ac:spMkLst>
        </pc:spChg>
        <pc:grpChg chg="del">
          <ac:chgData name="Scott Sewell" userId="de457e2e-e45e-424a-a509-131ccbd0ed4d" providerId="ADAL" clId="{5C9C5E06-F61F-460D-B122-66B12AFE4C60}" dt="2023-02-09T17:29:54.447" v="4614" actId="478"/>
          <ac:grpSpMkLst>
            <pc:docMk/>
            <pc:sldMk cId="3019011025" sldId="267"/>
            <ac:grpSpMk id="12" creationId="{CA3D30A2-805E-9293-91AF-6F9779E99F9E}"/>
          </ac:grpSpMkLst>
        </pc:grpChg>
        <pc:grpChg chg="del">
          <ac:chgData name="Scott Sewell" userId="de457e2e-e45e-424a-a509-131ccbd0ed4d" providerId="ADAL" clId="{5C9C5E06-F61F-460D-B122-66B12AFE4C60}" dt="2023-02-09T17:30:06.739" v="4618" actId="478"/>
          <ac:grpSpMkLst>
            <pc:docMk/>
            <pc:sldMk cId="3019011025" sldId="267"/>
            <ac:grpSpMk id="20" creationId="{B3B58B50-D0C1-26C7-C018-1CA1E877BCF3}"/>
          </ac:grpSpMkLst>
        </pc:grpChg>
        <pc:graphicFrameChg chg="del">
          <ac:chgData name="Scott Sewell" userId="de457e2e-e45e-424a-a509-131ccbd0ed4d" providerId="ADAL" clId="{5C9C5E06-F61F-460D-B122-66B12AFE4C60}" dt="2023-02-09T17:29:50.114" v="4612" actId="478"/>
          <ac:graphicFrameMkLst>
            <pc:docMk/>
            <pc:sldMk cId="3019011025" sldId="267"/>
            <ac:graphicFrameMk id="19" creationId="{45EED183-581F-3B72-E576-4AD214B7A9DF}"/>
          </ac:graphicFrameMkLst>
        </pc:graphicFrameChg>
        <pc:picChg chg="add del mod">
          <ac:chgData name="Scott Sewell" userId="de457e2e-e45e-424a-a509-131ccbd0ed4d" providerId="ADAL" clId="{5C9C5E06-F61F-460D-B122-66B12AFE4C60}" dt="2023-02-10T20:45:55.577" v="5187" actId="478"/>
          <ac:picMkLst>
            <pc:docMk/>
            <pc:sldMk cId="3019011025" sldId="267"/>
            <ac:picMk id="7" creationId="{5011D3B0-1982-DA88-AD3F-BE69B24028CC}"/>
          </ac:picMkLst>
        </pc:picChg>
        <pc:picChg chg="del">
          <ac:chgData name="Scott Sewell" userId="de457e2e-e45e-424a-a509-131ccbd0ed4d" providerId="ADAL" clId="{5C9C5E06-F61F-460D-B122-66B12AFE4C60}" dt="2023-02-09T17:29:51.885" v="4613" actId="478"/>
          <ac:picMkLst>
            <pc:docMk/>
            <pc:sldMk cId="3019011025" sldId="267"/>
            <ac:picMk id="32" creationId="{0EFA0285-FAB1-FE54-A993-B5A42F9566A7}"/>
          </ac:picMkLst>
        </pc:picChg>
        <pc:cxnChg chg="del">
          <ac:chgData name="Scott Sewell" userId="de457e2e-e45e-424a-a509-131ccbd0ed4d" providerId="ADAL" clId="{5C9C5E06-F61F-460D-B122-66B12AFE4C60}" dt="2023-02-09T17:30:12.415" v="4620" actId="478"/>
          <ac:cxnSpMkLst>
            <pc:docMk/>
            <pc:sldMk cId="3019011025" sldId="267"/>
            <ac:cxnSpMk id="9" creationId="{4C8FA961-676D-481B-491F-8C257E410797}"/>
          </ac:cxnSpMkLst>
        </pc:cxnChg>
        <pc:cxnChg chg="del">
          <ac:chgData name="Scott Sewell" userId="de457e2e-e45e-424a-a509-131ccbd0ed4d" providerId="ADAL" clId="{5C9C5E06-F61F-460D-B122-66B12AFE4C60}" dt="2023-02-09T17:30:22.194" v="4621" actId="700"/>
          <ac:cxnSpMkLst>
            <pc:docMk/>
            <pc:sldMk cId="3019011025" sldId="267"/>
            <ac:cxnSpMk id="36" creationId="{CE272F12-AF86-441A-BC1B-C014BBBF85B5}"/>
          </ac:cxnSpMkLst>
        </pc:cxnChg>
      </pc:sldChg>
      <pc:sldChg chg="addSp delSp modSp add del mod ord setBg modClrScheme delAnim setClrOvrMap delDesignElem chgLayout">
        <pc:chgData name="Scott Sewell" userId="de457e2e-e45e-424a-a509-131ccbd0ed4d" providerId="ADAL" clId="{5C9C5E06-F61F-460D-B122-66B12AFE4C60}" dt="2023-02-13T14:37:52.778" v="7379" actId="47"/>
        <pc:sldMkLst>
          <pc:docMk/>
          <pc:sldMk cId="3293254747" sldId="268"/>
        </pc:sldMkLst>
        <pc:spChg chg="mod ord">
          <ac:chgData name="Scott Sewell" userId="de457e2e-e45e-424a-a509-131ccbd0ed4d" providerId="ADAL" clId="{5C9C5E06-F61F-460D-B122-66B12AFE4C60}" dt="2023-02-13T14:37:16.312" v="7369" actId="21"/>
          <ac:spMkLst>
            <pc:docMk/>
            <pc:sldMk cId="3293254747" sldId="268"/>
            <ac:spMk id="2" creationId="{70F8C5CF-14C3-E7A5-EE54-55A8B6A59B96}"/>
          </ac:spMkLst>
        </pc:spChg>
        <pc:spChg chg="add del mod">
          <ac:chgData name="Scott Sewell" userId="de457e2e-e45e-424a-a509-131ccbd0ed4d" providerId="ADAL" clId="{5C9C5E06-F61F-460D-B122-66B12AFE4C60}" dt="2023-02-10T20:46:39.668" v="5200" actId="478"/>
          <ac:spMkLst>
            <pc:docMk/>
            <pc:sldMk cId="3293254747" sldId="268"/>
            <ac:spMk id="4" creationId="{AD3E4027-A56A-3B2E-5F3E-670127043488}"/>
          </ac:spMkLst>
        </pc:spChg>
        <pc:spChg chg="add mod">
          <ac:chgData name="Scott Sewell" userId="de457e2e-e45e-424a-a509-131ccbd0ed4d" providerId="ADAL" clId="{5C9C5E06-F61F-460D-B122-66B12AFE4C60}" dt="2023-02-13T14:37:41.182" v="7376" actId="21"/>
          <ac:spMkLst>
            <pc:docMk/>
            <pc:sldMk cId="3293254747" sldId="268"/>
            <ac:spMk id="4" creationId="{EAA17582-E524-C17F-ED7F-3680764938AA}"/>
          </ac:spMkLst>
        </pc:spChg>
        <pc:spChg chg="add del mod">
          <ac:chgData name="Scott Sewell" userId="de457e2e-e45e-424a-a509-131ccbd0ed4d" providerId="ADAL" clId="{5C9C5E06-F61F-460D-B122-66B12AFE4C60}" dt="2023-02-10T21:02:18.901" v="5205" actId="478"/>
          <ac:spMkLst>
            <pc:docMk/>
            <pc:sldMk cId="3293254747" sldId="268"/>
            <ac:spMk id="5" creationId="{53181267-0059-BD63-2964-731AEC883CFE}"/>
          </ac:spMkLst>
        </pc:spChg>
        <pc:spChg chg="add del mod ord">
          <ac:chgData name="Scott Sewell" userId="de457e2e-e45e-424a-a509-131ccbd0ed4d" providerId="ADAL" clId="{5C9C5E06-F61F-460D-B122-66B12AFE4C60}" dt="2023-02-10T21:19:28.717" v="5583" actId="26606"/>
          <ac:spMkLst>
            <pc:docMk/>
            <pc:sldMk cId="3293254747" sldId="268"/>
            <ac:spMk id="6" creationId="{6A8652EA-2951-8DB9-6893-EAC6220BE5EE}"/>
          </ac:spMkLst>
        </pc:spChg>
        <pc:spChg chg="add del mod">
          <ac:chgData name="Scott Sewell" userId="de457e2e-e45e-424a-a509-131ccbd0ed4d" providerId="ADAL" clId="{5C9C5E06-F61F-460D-B122-66B12AFE4C60}" dt="2023-02-10T21:18:18.892" v="5571"/>
          <ac:spMkLst>
            <pc:docMk/>
            <pc:sldMk cId="3293254747" sldId="268"/>
            <ac:spMk id="7" creationId="{1BE988D4-694C-C73B-F3A3-E0B7E0DDCD37}"/>
          </ac:spMkLst>
        </pc:spChg>
        <pc:spChg chg="del mod">
          <ac:chgData name="Scott Sewell" userId="de457e2e-e45e-424a-a509-131ccbd0ed4d" providerId="ADAL" clId="{5C9C5E06-F61F-460D-B122-66B12AFE4C60}" dt="2023-02-10T20:46:36.598" v="5199" actId="478"/>
          <ac:spMkLst>
            <pc:docMk/>
            <pc:sldMk cId="3293254747" sldId="268"/>
            <ac:spMk id="8" creationId="{BD833B34-B5F6-A2E1-6E25-4791480F43D9}"/>
          </ac:spMkLst>
        </pc:spChg>
        <pc:spChg chg="del mod">
          <ac:chgData name="Scott Sewell" userId="de457e2e-e45e-424a-a509-131ccbd0ed4d" providerId="ADAL" clId="{5C9C5E06-F61F-460D-B122-66B12AFE4C60}" dt="2023-02-10T20:46:32.678" v="5197" actId="478"/>
          <ac:spMkLst>
            <pc:docMk/>
            <pc:sldMk cId="3293254747" sldId="268"/>
            <ac:spMk id="10" creationId="{FCD1697F-B712-36B4-F12B-1712114FEA8F}"/>
          </ac:spMkLst>
        </pc:spChg>
        <pc:spChg chg="add del mod">
          <ac:chgData name="Scott Sewell" userId="de457e2e-e45e-424a-a509-131ccbd0ed4d" providerId="ADAL" clId="{5C9C5E06-F61F-460D-B122-66B12AFE4C60}" dt="2023-02-10T21:18:18.892" v="5571"/>
          <ac:spMkLst>
            <pc:docMk/>
            <pc:sldMk cId="3293254747" sldId="268"/>
            <ac:spMk id="11" creationId="{38F402E2-3F61-12AF-C564-1CD81E06F1E3}"/>
          </ac:spMkLst>
        </pc:spChg>
        <pc:spChg chg="add del">
          <ac:chgData name="Scott Sewell" userId="de457e2e-e45e-424a-a509-131ccbd0ed4d" providerId="ADAL" clId="{5C9C5E06-F61F-460D-B122-66B12AFE4C60}" dt="2023-02-10T21:18:55.717" v="5578" actId="26606"/>
          <ac:spMkLst>
            <pc:docMk/>
            <pc:sldMk cId="3293254747" sldId="268"/>
            <ac:spMk id="14" creationId="{5E107275-3853-46FD-A241-DE4355A42675}"/>
          </ac:spMkLst>
        </pc:spChg>
        <pc:spChg chg="add del">
          <ac:chgData name="Scott Sewell" userId="de457e2e-e45e-424a-a509-131ccbd0ed4d" providerId="ADAL" clId="{5C9C5E06-F61F-460D-B122-66B12AFE4C60}" dt="2023-02-10T21:18:51.873" v="5576" actId="26606"/>
          <ac:spMkLst>
            <pc:docMk/>
            <pc:sldMk cId="3293254747" sldId="268"/>
            <ac:spMk id="15" creationId="{3A5B4632-C963-4296-86F0-79AA9EA5AE98}"/>
          </ac:spMkLst>
        </pc:spChg>
        <pc:spChg chg="add del">
          <ac:chgData name="Scott Sewell" userId="de457e2e-e45e-424a-a509-131ccbd0ed4d" providerId="ADAL" clId="{5C9C5E06-F61F-460D-B122-66B12AFE4C60}" dt="2023-02-10T21:18:55.717" v="5578" actId="26606"/>
          <ac:spMkLst>
            <pc:docMk/>
            <pc:sldMk cId="3293254747" sldId="268"/>
            <ac:spMk id="18" creationId="{2E442304-DDBD-4F7B-8017-36BCC863FB40}"/>
          </ac:spMkLst>
        </pc:spChg>
        <pc:spChg chg="add del">
          <ac:chgData name="Scott Sewell" userId="de457e2e-e45e-424a-a509-131ccbd0ed4d" providerId="ADAL" clId="{5C9C5E06-F61F-460D-B122-66B12AFE4C60}" dt="2023-02-10T21:19:02.046" v="5580" actId="26606"/>
          <ac:spMkLst>
            <pc:docMk/>
            <pc:sldMk cId="3293254747" sldId="268"/>
            <ac:spMk id="23" creationId="{AD21898E-86C0-4C8A-A76C-DF33E844C87A}"/>
          </ac:spMkLst>
        </pc:spChg>
        <pc:spChg chg="add del">
          <ac:chgData name="Scott Sewell" userId="de457e2e-e45e-424a-a509-131ccbd0ed4d" providerId="ADAL" clId="{5C9C5E06-F61F-460D-B122-66B12AFE4C60}" dt="2023-02-10T21:19:02.046" v="5580" actId="26606"/>
          <ac:spMkLst>
            <pc:docMk/>
            <pc:sldMk cId="3293254747" sldId="268"/>
            <ac:spMk id="24" creationId="{5C8F04BD-D093-45D0-B54C-50FDB308B4EE}"/>
          </ac:spMkLst>
        </pc:spChg>
        <pc:spChg chg="add del">
          <ac:chgData name="Scott Sewell" userId="de457e2e-e45e-424a-a509-131ccbd0ed4d" providerId="ADAL" clId="{5C9C5E06-F61F-460D-B122-66B12AFE4C60}" dt="2023-02-10T21:19:02.046" v="5580" actId="26606"/>
          <ac:spMkLst>
            <pc:docMk/>
            <pc:sldMk cId="3293254747" sldId="268"/>
            <ac:spMk id="25" creationId="{6A8652EA-2951-8DB9-6893-EAC6220BE5EE}"/>
          </ac:spMkLst>
        </pc:spChg>
        <pc:spChg chg="add del">
          <ac:chgData name="Scott Sewell" userId="de457e2e-e45e-424a-a509-131ccbd0ed4d" providerId="ADAL" clId="{5C9C5E06-F61F-460D-B122-66B12AFE4C60}" dt="2023-02-10T21:19:28.714" v="5582" actId="26606"/>
          <ac:spMkLst>
            <pc:docMk/>
            <pc:sldMk cId="3293254747" sldId="268"/>
            <ac:spMk id="27" creationId="{100EDD19-6802-4EC3-95CE-CFFAB042CFD6}"/>
          </ac:spMkLst>
        </pc:spChg>
        <pc:spChg chg="add del mod">
          <ac:chgData name="Scott Sewell" userId="de457e2e-e45e-424a-a509-131ccbd0ed4d" providerId="ADAL" clId="{5C9C5E06-F61F-460D-B122-66B12AFE4C60}" dt="2023-02-10T21:18:21.121" v="5572"/>
          <ac:spMkLst>
            <pc:docMk/>
            <pc:sldMk cId="3293254747" sldId="268"/>
            <ac:spMk id="28" creationId="{28B9ECC7-EB57-B62A-2536-78E87B78B9AA}"/>
          </ac:spMkLst>
        </pc:spChg>
        <pc:spChg chg="add del mod">
          <ac:chgData name="Scott Sewell" userId="de457e2e-e45e-424a-a509-131ccbd0ed4d" providerId="ADAL" clId="{5C9C5E06-F61F-460D-B122-66B12AFE4C60}" dt="2023-02-10T21:18:21.121" v="5572"/>
          <ac:spMkLst>
            <pc:docMk/>
            <pc:sldMk cId="3293254747" sldId="268"/>
            <ac:spMk id="29" creationId="{A1758625-38CC-33F5-CDB0-86644953C0EA}"/>
          </ac:spMkLst>
        </pc:spChg>
        <pc:spChg chg="add del">
          <ac:chgData name="Scott Sewell" userId="de457e2e-e45e-424a-a509-131ccbd0ed4d" providerId="ADAL" clId="{5C9C5E06-F61F-460D-B122-66B12AFE4C60}" dt="2023-02-10T21:19:28.714" v="5582" actId="26606"/>
          <ac:spMkLst>
            <pc:docMk/>
            <pc:sldMk cId="3293254747" sldId="268"/>
            <ac:spMk id="30" creationId="{DB17E863-922E-4C26-BD64-E8FD41D28661}"/>
          </ac:spMkLst>
        </pc:spChg>
        <pc:spChg chg="add del">
          <ac:chgData name="Scott Sewell" userId="de457e2e-e45e-424a-a509-131ccbd0ed4d" providerId="ADAL" clId="{5C9C5E06-F61F-460D-B122-66B12AFE4C60}" dt="2023-02-10T21:19:28.714" v="5582" actId="26606"/>
          <ac:spMkLst>
            <pc:docMk/>
            <pc:sldMk cId="3293254747" sldId="268"/>
            <ac:spMk id="31" creationId="{6A8652EA-2951-8DB9-6893-EAC6220BE5EE}"/>
          </ac:spMkLst>
        </pc:spChg>
        <pc:spChg chg="add del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33" creationId="{EA67B5B4-3A24-436E-B663-1B2EBFF8A0CD}"/>
          </ac:spMkLst>
        </pc:spChg>
        <pc:spChg chg="add del">
          <ac:chgData name="Scott Sewell" userId="de457e2e-e45e-424a-a509-131ccbd0ed4d" providerId="ADAL" clId="{5C9C5E06-F61F-460D-B122-66B12AFE4C60}" dt="2023-02-10T21:17:55.923" v="5569" actId="26606"/>
          <ac:spMkLst>
            <pc:docMk/>
            <pc:sldMk cId="3293254747" sldId="268"/>
            <ac:spMk id="34" creationId="{B0792D4F-247E-46FE-85FC-881DEFA41D94}"/>
          </ac:spMkLst>
        </pc:spChg>
        <pc:spChg chg="add del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35" creationId="{987FDF89-C993-41F4-A1B8-DBAFF16008A9}"/>
          </ac:spMkLst>
        </pc:spChg>
        <pc:spChg chg="add del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37" creationId="{64E585EA-75FD-4025-8270-F66A58A15CDA}"/>
          </ac:spMkLst>
        </pc:spChg>
        <pc:spChg chg="add del mod">
          <ac:chgData name="Scott Sewell" userId="de457e2e-e45e-424a-a509-131ccbd0ed4d" providerId="ADAL" clId="{5C9C5E06-F61F-460D-B122-66B12AFE4C60}" dt="2023-02-13T14:37:41.182" v="7376" actId="21"/>
          <ac:spMkLst>
            <pc:docMk/>
            <pc:sldMk cId="3293254747" sldId="268"/>
            <ac:spMk id="40" creationId="{6A8652EA-2951-8DB9-6893-EAC6220BE5EE}"/>
          </ac:spMkLst>
        </pc:spChg>
        <pc:spChg chg="add del">
          <ac:chgData name="Scott Sewell" userId="de457e2e-e45e-424a-a509-131ccbd0ed4d" providerId="ADAL" clId="{5C9C5E06-F61F-460D-B122-66B12AFE4C60}" dt="2023-02-10T21:18:08.106" v="5570" actId="700"/>
          <ac:spMkLst>
            <pc:docMk/>
            <pc:sldMk cId="3293254747" sldId="268"/>
            <ac:spMk id="41" creationId="{4C608BEB-860E-4094-8511-78603564A75E}"/>
          </ac:spMkLst>
        </pc:spChg>
        <pc:spChg chg="add del">
          <ac:chgData name="Scott Sewell" userId="de457e2e-e45e-424a-a509-131ccbd0ed4d" providerId="ADAL" clId="{5C9C5E06-F61F-460D-B122-66B12AFE4C60}" dt="2023-02-10T21:17:53.940" v="5566" actId="26606"/>
          <ac:spMkLst>
            <pc:docMk/>
            <pc:sldMk cId="3293254747" sldId="268"/>
            <ac:spMk id="42" creationId="{2C61293E-6EBE-43EF-A52C-9BEBFD7679D4}"/>
          </ac:spMkLst>
        </pc:spChg>
        <pc:spChg chg="add del">
          <ac:chgData name="Scott Sewell" userId="de457e2e-e45e-424a-a509-131ccbd0ed4d" providerId="ADAL" clId="{5C9C5E06-F61F-460D-B122-66B12AFE4C60}" dt="2023-02-10T21:17:53.940" v="5566" actId="26606"/>
          <ac:spMkLst>
            <pc:docMk/>
            <pc:sldMk cId="3293254747" sldId="268"/>
            <ac:spMk id="44" creationId="{21540236-BFD5-4A9D-8840-4703E7F76825}"/>
          </ac:spMkLst>
        </pc:spChg>
        <pc:spChg chg="add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45" creationId="{EA67B5B4-3A24-436E-B663-1B2EBFF8A0CD}"/>
          </ac:spMkLst>
        </pc:spChg>
        <pc:spChg chg="add del">
          <ac:chgData name="Scott Sewell" userId="de457e2e-e45e-424a-a509-131ccbd0ed4d" providerId="ADAL" clId="{5C9C5E06-F61F-460D-B122-66B12AFE4C60}" dt="2023-02-10T21:17:55.918" v="5568" actId="26606"/>
          <ac:spMkLst>
            <pc:docMk/>
            <pc:sldMk cId="3293254747" sldId="268"/>
            <ac:spMk id="46" creationId="{F13C74B1-5B17-4795-BED0-7140497B445A}"/>
          </ac:spMkLst>
        </pc:spChg>
        <pc:spChg chg="add del">
          <ac:chgData name="Scott Sewell" userId="de457e2e-e45e-424a-a509-131ccbd0ed4d" providerId="ADAL" clId="{5C9C5E06-F61F-460D-B122-66B12AFE4C60}" dt="2023-02-10T21:17:55.918" v="5568" actId="26606"/>
          <ac:spMkLst>
            <pc:docMk/>
            <pc:sldMk cId="3293254747" sldId="268"/>
            <ac:spMk id="47" creationId="{D4974D33-8DC5-464E-8C6D-BE58F0669C17}"/>
          </ac:spMkLst>
        </pc:spChg>
        <pc:spChg chg="add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49" creationId="{64E585EA-75FD-4025-8270-F66A58A15CDA}"/>
          </ac:spMkLst>
        </pc:spChg>
        <pc:spChg chg="add">
          <ac:chgData name="Scott Sewell" userId="de457e2e-e45e-424a-a509-131ccbd0ed4d" providerId="ADAL" clId="{5C9C5E06-F61F-460D-B122-66B12AFE4C60}" dt="2023-02-10T21:20:08.185" v="5586" actId="26606"/>
          <ac:spMkLst>
            <pc:docMk/>
            <pc:sldMk cId="3293254747" sldId="268"/>
            <ac:spMk id="50" creationId="{987FDF89-C993-41F4-A1B8-DBAFF16008A9}"/>
          </ac:spMkLst>
        </pc:spChg>
        <pc:grpChg chg="del">
          <ac:chgData name="Scott Sewell" userId="de457e2e-e45e-424a-a509-131ccbd0ed4d" providerId="ADAL" clId="{5C9C5E06-F61F-460D-B122-66B12AFE4C60}" dt="2023-02-10T20:46:29.583" v="5195" actId="478"/>
          <ac:grpSpMkLst>
            <pc:docMk/>
            <pc:sldMk cId="3293254747" sldId="268"/>
            <ac:grpSpMk id="12" creationId="{CA3D30A2-805E-9293-91AF-6F9779E99F9E}"/>
          </ac:grpSpMkLst>
        </pc:grpChg>
        <pc:grpChg chg="del">
          <ac:chgData name="Scott Sewell" userId="de457e2e-e45e-424a-a509-131ccbd0ed4d" providerId="ADAL" clId="{5C9C5E06-F61F-460D-B122-66B12AFE4C60}" dt="2023-02-10T20:46:28.153" v="5193" actId="478"/>
          <ac:grpSpMkLst>
            <pc:docMk/>
            <pc:sldMk cId="3293254747" sldId="268"/>
            <ac:grpSpMk id="20" creationId="{B3B58B50-D0C1-26C7-C018-1CA1E877BCF3}"/>
          </ac:grpSpMkLst>
        </pc:grpChg>
        <pc:graphicFrameChg chg="add del">
          <ac:chgData name="Scott Sewell" userId="de457e2e-e45e-424a-a509-131ccbd0ed4d" providerId="ADAL" clId="{5C9C5E06-F61F-460D-B122-66B12AFE4C60}" dt="2023-02-10T21:18:48.696" v="5574" actId="26606"/>
          <ac:graphicFrameMkLst>
            <pc:docMk/>
            <pc:sldMk cId="3293254747" sldId="268"/>
            <ac:graphicFrameMk id="13" creationId="{FC4D79D0-7823-EC70-3CB4-07BD42071955}"/>
          </ac:graphicFrameMkLst>
        </pc:graphicFrameChg>
        <pc:graphicFrameChg chg="add del">
          <ac:chgData name="Scott Sewell" userId="de457e2e-e45e-424a-a509-131ccbd0ed4d" providerId="ADAL" clId="{5C9C5E06-F61F-460D-B122-66B12AFE4C60}" dt="2023-02-10T21:18:51.873" v="5576" actId="26606"/>
          <ac:graphicFrameMkLst>
            <pc:docMk/>
            <pc:sldMk cId="3293254747" sldId="268"/>
            <ac:graphicFrameMk id="16" creationId="{BC889575-251C-EE7C-942D-893CCDA79531}"/>
          </ac:graphicFrameMkLst>
        </pc:graphicFrameChg>
        <pc:graphicFrameChg chg="del">
          <ac:chgData name="Scott Sewell" userId="de457e2e-e45e-424a-a509-131ccbd0ed4d" providerId="ADAL" clId="{5C9C5E06-F61F-460D-B122-66B12AFE4C60}" dt="2023-02-10T20:46:44.647" v="5202" actId="478"/>
          <ac:graphicFrameMkLst>
            <pc:docMk/>
            <pc:sldMk cId="3293254747" sldId="268"/>
            <ac:graphicFrameMk id="19" creationId="{45EED183-581F-3B72-E576-4AD214B7A9DF}"/>
          </ac:graphicFrameMkLst>
        </pc:graphicFrameChg>
        <pc:graphicFrameChg chg="add del">
          <ac:chgData name="Scott Sewell" userId="de457e2e-e45e-424a-a509-131ccbd0ed4d" providerId="ADAL" clId="{5C9C5E06-F61F-460D-B122-66B12AFE4C60}" dt="2023-02-10T21:18:55.717" v="5578" actId="26606"/>
          <ac:graphicFrameMkLst>
            <pc:docMk/>
            <pc:sldMk cId="3293254747" sldId="268"/>
            <ac:graphicFrameMk id="21" creationId="{FCBFC983-2D59-72F5-8BF1-17E102691EEF}"/>
          </ac:graphicFrameMkLst>
        </pc:graphicFrameChg>
        <pc:graphicFrameChg chg="add del">
          <ac:chgData name="Scott Sewell" userId="de457e2e-e45e-424a-a509-131ccbd0ed4d" providerId="ADAL" clId="{5C9C5E06-F61F-460D-B122-66B12AFE4C60}" dt="2023-02-10T21:11:47.146" v="5225" actId="26606"/>
          <ac:graphicFrameMkLst>
            <pc:docMk/>
            <pc:sldMk cId="3293254747" sldId="268"/>
            <ac:graphicFrameMk id="38" creationId="{5F87DCAB-9099-E8DA-8D8A-BF146FD06A2A}"/>
          </ac:graphicFrameMkLst>
        </pc:graphicFrameChg>
        <pc:picChg chg="del">
          <ac:chgData name="Scott Sewell" userId="de457e2e-e45e-424a-a509-131ccbd0ed4d" providerId="ADAL" clId="{5C9C5E06-F61F-460D-B122-66B12AFE4C60}" dt="2023-02-10T20:46:40.803" v="5201" actId="478"/>
          <ac:picMkLst>
            <pc:docMk/>
            <pc:sldMk cId="3293254747" sldId="268"/>
            <ac:picMk id="32" creationId="{0EFA0285-FAB1-FE54-A993-B5A42F9566A7}"/>
          </ac:picMkLst>
        </pc:picChg>
        <pc:picChg chg="add del">
          <ac:chgData name="Scott Sewell" userId="de457e2e-e45e-424a-a509-131ccbd0ed4d" providerId="ADAL" clId="{5C9C5E06-F61F-460D-B122-66B12AFE4C60}" dt="2023-02-10T21:17:53.940" v="5566" actId="26606"/>
          <ac:picMkLst>
            <pc:docMk/>
            <pc:sldMk cId="3293254747" sldId="268"/>
            <ac:picMk id="39" creationId="{DC1E299A-D25C-DF0F-1E72-A6E515D5F700}"/>
          </ac:picMkLst>
        </pc:picChg>
        <pc:picChg chg="add del">
          <ac:chgData name="Scott Sewell" userId="de457e2e-e45e-424a-a509-131ccbd0ed4d" providerId="ADAL" clId="{5C9C5E06-F61F-460D-B122-66B12AFE4C60}" dt="2023-02-10T21:17:55.918" v="5568" actId="26606"/>
          <ac:picMkLst>
            <pc:docMk/>
            <pc:sldMk cId="3293254747" sldId="268"/>
            <ac:picMk id="48" creationId="{3F3588DA-AE0B-70DB-28CA-25391C104CE8}"/>
          </ac:picMkLst>
        </pc:picChg>
        <pc:cxnChg chg="del">
          <ac:chgData name="Scott Sewell" userId="de457e2e-e45e-424a-a509-131ccbd0ed4d" providerId="ADAL" clId="{5C9C5E06-F61F-460D-B122-66B12AFE4C60}" dt="2023-02-10T20:46:28.895" v="5194" actId="478"/>
          <ac:cxnSpMkLst>
            <pc:docMk/>
            <pc:sldMk cId="3293254747" sldId="268"/>
            <ac:cxnSpMk id="9" creationId="{4C8FA961-676D-481B-491F-8C257E410797}"/>
          </ac:cxnSpMkLst>
        </pc:cxnChg>
        <pc:cxnChg chg="add del">
          <ac:chgData name="Scott Sewell" userId="de457e2e-e45e-424a-a509-131ccbd0ed4d" providerId="ADAL" clId="{5C9C5E06-F61F-460D-B122-66B12AFE4C60}" dt="2023-02-10T21:17:55.923" v="5569" actId="26606"/>
          <ac:cxnSpMkLst>
            <pc:docMk/>
            <pc:sldMk cId="3293254747" sldId="268"/>
            <ac:cxnSpMk id="36" creationId="{CE272F12-AF86-441A-BC1B-C014BBBF85B5}"/>
          </ac:cxnSpMkLst>
        </pc:cxnChg>
        <pc:cxnChg chg="add del">
          <ac:chgData name="Scott Sewell" userId="de457e2e-e45e-424a-a509-131ccbd0ed4d" providerId="ADAL" clId="{5C9C5E06-F61F-460D-B122-66B12AFE4C60}" dt="2023-02-10T21:18:08.106" v="5570" actId="700"/>
          <ac:cxnSpMkLst>
            <pc:docMk/>
            <pc:sldMk cId="3293254747" sldId="268"/>
            <ac:cxnSpMk id="43" creationId="{1F16A8D4-FE87-4604-88B2-394B5D1EB437}"/>
          </ac:cxnSpMkLst>
        </pc:cxnChg>
      </pc:sldChg>
      <pc:sldChg chg="modSp add del mod">
        <pc:chgData name="Scott Sewell" userId="de457e2e-e45e-424a-a509-131ccbd0ed4d" providerId="ADAL" clId="{5C9C5E06-F61F-460D-B122-66B12AFE4C60}" dt="2023-02-13T14:40:51.338" v="7466" actId="47"/>
        <pc:sldMkLst>
          <pc:docMk/>
          <pc:sldMk cId="4024262563" sldId="269"/>
        </pc:sldMkLst>
        <pc:spChg chg="mod">
          <ac:chgData name="Scott Sewell" userId="de457e2e-e45e-424a-a509-131ccbd0ed4d" providerId="ADAL" clId="{5C9C5E06-F61F-460D-B122-66B12AFE4C60}" dt="2023-02-13T14:36:17.469" v="7330"/>
          <ac:spMkLst>
            <pc:docMk/>
            <pc:sldMk cId="4024262563" sldId="269"/>
            <ac:spMk id="2" creationId="{70F8C5CF-14C3-E7A5-EE54-55A8B6A59B96}"/>
          </ac:spMkLst>
        </pc:spChg>
        <pc:spChg chg="mod">
          <ac:chgData name="Scott Sewell" userId="de457e2e-e45e-424a-a509-131ccbd0ed4d" providerId="ADAL" clId="{5C9C5E06-F61F-460D-B122-66B12AFE4C60}" dt="2023-02-13T14:39:30.968" v="7438" actId="21"/>
          <ac:spMkLst>
            <pc:docMk/>
            <pc:sldMk cId="4024262563" sldId="269"/>
            <ac:spMk id="40" creationId="{6A8652EA-2951-8DB9-6893-EAC6220BE5EE}"/>
          </ac:spMkLst>
        </pc:spChg>
      </pc:sldChg>
      <pc:sldChg chg="addSp delSp modSp new del mod ord setBg">
        <pc:chgData name="Scott Sewell" userId="de457e2e-e45e-424a-a509-131ccbd0ed4d" providerId="ADAL" clId="{5C9C5E06-F61F-460D-B122-66B12AFE4C60}" dt="2023-02-13T14:35:28.163" v="7300" actId="2696"/>
        <pc:sldMkLst>
          <pc:docMk/>
          <pc:sldMk cId="3845653394" sldId="270"/>
        </pc:sldMkLst>
        <pc:spChg chg="add del mod">
          <ac:chgData name="Scott Sewell" userId="de457e2e-e45e-424a-a509-131ccbd0ed4d" providerId="ADAL" clId="{5C9C5E06-F61F-460D-B122-66B12AFE4C60}" dt="2023-02-13T14:14:59.899" v="7103" actId="33524"/>
          <ac:spMkLst>
            <pc:docMk/>
            <pc:sldMk cId="3845653394" sldId="270"/>
            <ac:spMk id="2" creationId="{B53F7F11-66DF-5A6E-2AD6-48EB5664D1B5}"/>
          </ac:spMkLst>
        </pc:spChg>
        <pc:spChg chg="add del">
          <ac:chgData name="Scott Sewell" userId="de457e2e-e45e-424a-a509-131ccbd0ed4d" providerId="ADAL" clId="{5C9C5E06-F61F-460D-B122-66B12AFE4C60}" dt="2023-02-13T14:12:05.409" v="7077" actId="26606"/>
          <ac:spMkLst>
            <pc:docMk/>
            <pc:sldMk cId="3845653394" sldId="270"/>
            <ac:spMk id="1031" creationId="{5E39A796-BE83-48B1-B33F-35C4A32AAB57}"/>
          </ac:spMkLst>
        </pc:spChg>
        <pc:spChg chg="add del">
          <ac:chgData name="Scott Sewell" userId="de457e2e-e45e-424a-a509-131ccbd0ed4d" providerId="ADAL" clId="{5C9C5E06-F61F-460D-B122-66B12AFE4C60}" dt="2023-02-13T14:12:05.409" v="7077" actId="26606"/>
          <ac:spMkLst>
            <pc:docMk/>
            <pc:sldMk cId="3845653394" sldId="270"/>
            <ac:spMk id="1033" creationId="{72F84B47-E267-4194-8194-831DB7B5547F}"/>
          </ac:spMkLst>
        </pc:spChg>
        <pc:spChg chg="add del">
          <ac:chgData name="Scott Sewell" userId="de457e2e-e45e-424a-a509-131ccbd0ed4d" providerId="ADAL" clId="{5C9C5E06-F61F-460D-B122-66B12AFE4C60}" dt="2023-02-13T14:12:55.528" v="7081" actId="26606"/>
          <ac:spMkLst>
            <pc:docMk/>
            <pc:sldMk cId="3845653394" sldId="270"/>
            <ac:spMk id="1035" creationId="{131BAD53-4E89-4F62-BBB7-26359763ED39}"/>
          </ac:spMkLst>
        </pc:spChg>
        <pc:spChg chg="add del">
          <ac:chgData name="Scott Sewell" userId="de457e2e-e45e-424a-a509-131ccbd0ed4d" providerId="ADAL" clId="{5C9C5E06-F61F-460D-B122-66B12AFE4C60}" dt="2023-02-13T14:12:55.528" v="7081" actId="26606"/>
          <ac:spMkLst>
            <pc:docMk/>
            <pc:sldMk cId="3845653394" sldId="270"/>
            <ac:spMk id="1036" creationId="{62756DA2-40EB-4C6F-B962-5822FFB54FB6}"/>
          </ac:spMkLst>
        </pc:spChg>
        <pc:spChg chg="add del">
          <ac:chgData name="Scott Sewell" userId="de457e2e-e45e-424a-a509-131ccbd0ed4d" providerId="ADAL" clId="{5C9C5E06-F61F-460D-B122-66B12AFE4C60}" dt="2023-02-13T14:12:54.606" v="7080" actId="26606"/>
          <ac:spMkLst>
            <pc:docMk/>
            <pc:sldMk cId="3845653394" sldId="270"/>
            <ac:spMk id="1041" creationId="{CEB41C5C-0F34-4DDA-9D7C-5E717F35F60C}"/>
          </ac:spMkLst>
        </pc:spChg>
        <pc:picChg chg="add mod">
          <ac:chgData name="Scott Sewell" userId="de457e2e-e45e-424a-a509-131ccbd0ed4d" providerId="ADAL" clId="{5C9C5E06-F61F-460D-B122-66B12AFE4C60}" dt="2023-02-13T14:13:43.972" v="7088"/>
          <ac:picMkLst>
            <pc:docMk/>
            <pc:sldMk cId="3845653394" sldId="270"/>
            <ac:picMk id="3" creationId="{5F0B75CF-F55D-B7C6-9C84-2CDF563A73B0}"/>
          </ac:picMkLst>
        </pc:picChg>
        <pc:picChg chg="add del mod">
          <ac:chgData name="Scott Sewell" userId="de457e2e-e45e-424a-a509-131ccbd0ed4d" providerId="ADAL" clId="{5C9C5E06-F61F-460D-B122-66B12AFE4C60}" dt="2023-02-13T14:13:41.907" v="7087" actId="21"/>
          <ac:picMkLst>
            <pc:docMk/>
            <pc:sldMk cId="3845653394" sldId="270"/>
            <ac:picMk id="1026" creationId="{13023773-350D-9188-1133-E5B81A13FDD2}"/>
          </ac:picMkLst>
        </pc:picChg>
        <pc:cxnChg chg="add del">
          <ac:chgData name="Scott Sewell" userId="de457e2e-e45e-424a-a509-131ccbd0ed4d" providerId="ADAL" clId="{5C9C5E06-F61F-460D-B122-66B12AFE4C60}" dt="2023-02-13T14:12:54.606" v="7080" actId="26606"/>
          <ac:cxnSpMkLst>
            <pc:docMk/>
            <pc:sldMk cId="3845653394" sldId="270"/>
            <ac:cxnSpMk id="1043" creationId="{57E1E5E6-F385-4E9C-B201-BA5BDE5CAD52}"/>
          </ac:cxnSpMkLst>
        </pc:cxnChg>
      </pc:sldChg>
      <pc:sldChg chg="addSp delSp modSp add mod delAnim">
        <pc:chgData name="Scott Sewell" userId="de457e2e-e45e-424a-a509-131ccbd0ed4d" providerId="ADAL" clId="{5C9C5E06-F61F-460D-B122-66B12AFE4C60}" dt="2023-02-13T15:59:27.342" v="7553" actId="113"/>
        <pc:sldMkLst>
          <pc:docMk/>
          <pc:sldMk cId="1430962029" sldId="271"/>
        </pc:sldMkLst>
        <pc:spChg chg="mod">
          <ac:chgData name="Scott Sewell" userId="de457e2e-e45e-424a-a509-131ccbd0ed4d" providerId="ADAL" clId="{5C9C5E06-F61F-460D-B122-66B12AFE4C60}" dt="2023-02-13T14:16:32.272" v="7125" actId="20577"/>
          <ac:spMkLst>
            <pc:docMk/>
            <pc:sldMk cId="1430962029" sldId="271"/>
            <ac:spMk id="2" creationId="{70F8C5CF-14C3-E7A5-EE54-55A8B6A59B96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3" creationId="{E7CBF23A-927B-45E6-C286-BEE52A96ED78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4" creationId="{A3048EB8-9BD8-6905-98CE-BC1DA799EACC}"/>
          </ac:spMkLst>
        </pc:spChg>
        <pc:spChg chg="add del mod">
          <ac:chgData name="Scott Sewell" userId="de457e2e-e45e-424a-a509-131ccbd0ed4d" providerId="ADAL" clId="{5C9C5E06-F61F-460D-B122-66B12AFE4C60}" dt="2023-02-13T14:15:51.925" v="7106" actId="478"/>
          <ac:spMkLst>
            <pc:docMk/>
            <pc:sldMk cId="1430962029" sldId="271"/>
            <ac:spMk id="6" creationId="{C394DEB9-8DBB-B781-B3DD-41F903A8974A}"/>
          </ac:spMkLst>
        </pc:spChg>
        <pc:spChg chg="add mod">
          <ac:chgData name="Scott Sewell" userId="de457e2e-e45e-424a-a509-131ccbd0ed4d" providerId="ADAL" clId="{5C9C5E06-F61F-460D-B122-66B12AFE4C60}" dt="2023-02-13T15:59:27.342" v="7553" actId="113"/>
          <ac:spMkLst>
            <pc:docMk/>
            <pc:sldMk cId="1430962029" sldId="271"/>
            <ac:spMk id="7" creationId="{EBF39110-3657-EBB0-8C80-1E30D84CAC1B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8" creationId="{BD833B34-B5F6-A2E1-6E25-4791480F43D9}"/>
          </ac:spMkLst>
        </pc:spChg>
        <pc:spChg chg="del">
          <ac:chgData name="Scott Sewell" userId="de457e2e-e45e-424a-a509-131ccbd0ed4d" providerId="ADAL" clId="{5C9C5E06-F61F-460D-B122-66B12AFE4C60}" dt="2023-02-13T14:15:48.119" v="7105" actId="478"/>
          <ac:spMkLst>
            <pc:docMk/>
            <pc:sldMk cId="1430962029" sldId="271"/>
            <ac:spMk id="10" creationId="{FCD1697F-B712-36B4-F12B-1712114FEA8F}"/>
          </ac:spMkLst>
        </pc:spChg>
        <pc:grpChg chg="del">
          <ac:chgData name="Scott Sewell" userId="de457e2e-e45e-424a-a509-131ccbd0ed4d" providerId="ADAL" clId="{5C9C5E06-F61F-460D-B122-66B12AFE4C60}" dt="2023-02-13T14:15:48.119" v="7105" actId="478"/>
          <ac:grpSpMkLst>
            <pc:docMk/>
            <pc:sldMk cId="1430962029" sldId="271"/>
            <ac:grpSpMk id="12" creationId="{CA3D30A2-805E-9293-91AF-6F9779E99F9E}"/>
          </ac:grpSpMkLst>
        </pc:grpChg>
        <pc:grpChg chg="del">
          <ac:chgData name="Scott Sewell" userId="de457e2e-e45e-424a-a509-131ccbd0ed4d" providerId="ADAL" clId="{5C9C5E06-F61F-460D-B122-66B12AFE4C60}" dt="2023-02-13T14:15:48.119" v="7105" actId="478"/>
          <ac:grpSpMkLst>
            <pc:docMk/>
            <pc:sldMk cId="1430962029" sldId="271"/>
            <ac:grpSpMk id="20" creationId="{B3B58B50-D0C1-26C7-C018-1CA1E877BCF3}"/>
          </ac:grpSpMkLst>
        </pc:grpChg>
        <pc:graphicFrameChg chg="del">
          <ac:chgData name="Scott Sewell" userId="de457e2e-e45e-424a-a509-131ccbd0ed4d" providerId="ADAL" clId="{5C9C5E06-F61F-460D-B122-66B12AFE4C60}" dt="2023-02-13T14:15:48.119" v="7105" actId="478"/>
          <ac:graphicFrameMkLst>
            <pc:docMk/>
            <pc:sldMk cId="1430962029" sldId="271"/>
            <ac:graphicFrameMk id="19" creationId="{45EED183-581F-3B72-E576-4AD214B7A9DF}"/>
          </ac:graphicFrameMkLst>
        </pc:graphicFrameChg>
        <pc:picChg chg="add mod">
          <ac:chgData name="Scott Sewell" userId="de457e2e-e45e-424a-a509-131ccbd0ed4d" providerId="ADAL" clId="{5C9C5E06-F61F-460D-B122-66B12AFE4C60}" dt="2023-02-13T14:16:24.764" v="7115" actId="1076"/>
          <ac:picMkLst>
            <pc:docMk/>
            <pc:sldMk cId="1430962029" sldId="271"/>
            <ac:picMk id="11" creationId="{BC6D89FE-2C64-DCC6-51E1-23986BB0D501}"/>
          </ac:picMkLst>
        </pc:picChg>
        <pc:picChg chg="del">
          <ac:chgData name="Scott Sewell" userId="de457e2e-e45e-424a-a509-131ccbd0ed4d" providerId="ADAL" clId="{5C9C5E06-F61F-460D-B122-66B12AFE4C60}" dt="2023-02-13T14:15:48.119" v="7105" actId="478"/>
          <ac:picMkLst>
            <pc:docMk/>
            <pc:sldMk cId="1430962029" sldId="271"/>
            <ac:picMk id="32" creationId="{0EFA0285-FAB1-FE54-A993-B5A42F9566A7}"/>
          </ac:picMkLst>
        </pc:picChg>
        <pc:cxnChg chg="del">
          <ac:chgData name="Scott Sewell" userId="de457e2e-e45e-424a-a509-131ccbd0ed4d" providerId="ADAL" clId="{5C9C5E06-F61F-460D-B122-66B12AFE4C60}" dt="2023-02-13T14:15:48.119" v="7105" actId="478"/>
          <ac:cxnSpMkLst>
            <pc:docMk/>
            <pc:sldMk cId="1430962029" sldId="271"/>
            <ac:cxnSpMk id="9" creationId="{4C8FA961-676D-481B-491F-8C257E410797}"/>
          </ac:cxnSpMkLst>
        </pc:cxnChg>
      </pc:sldChg>
      <pc:sldChg chg="addSp delSp modSp add mod modAnim">
        <pc:chgData name="Scott Sewell" userId="de457e2e-e45e-424a-a509-131ccbd0ed4d" providerId="ADAL" clId="{5C9C5E06-F61F-460D-B122-66B12AFE4C60}" dt="2023-02-13T15:56:57.877" v="7504" actId="114"/>
        <pc:sldMkLst>
          <pc:docMk/>
          <pc:sldMk cId="1707513287" sldId="272"/>
        </pc:sldMkLst>
        <pc:spChg chg="mod">
          <ac:chgData name="Scott Sewell" userId="de457e2e-e45e-424a-a509-131ccbd0ed4d" providerId="ADAL" clId="{5C9C5E06-F61F-460D-B122-66B12AFE4C60}" dt="2023-02-13T14:38:39.598" v="7397" actId="20577"/>
          <ac:spMkLst>
            <pc:docMk/>
            <pc:sldMk cId="1707513287" sldId="272"/>
            <ac:spMk id="2" creationId="{70F8C5CF-14C3-E7A5-EE54-55A8B6A59B96}"/>
          </ac:spMkLst>
        </pc:spChg>
        <pc:spChg chg="add del">
          <ac:chgData name="Scott Sewell" userId="de457e2e-e45e-424a-a509-131ccbd0ed4d" providerId="ADAL" clId="{5C9C5E06-F61F-460D-B122-66B12AFE4C60}" dt="2023-02-13T14:37:44.923" v="7377" actId="478"/>
          <ac:spMkLst>
            <pc:docMk/>
            <pc:sldMk cId="1707513287" sldId="272"/>
            <ac:spMk id="4" creationId="{65094989-91F9-6E72-CA4D-B9833158EF9D}"/>
          </ac:spMkLst>
        </pc:spChg>
        <pc:spChg chg="add mod">
          <ac:chgData name="Scott Sewell" userId="de457e2e-e45e-424a-a509-131ccbd0ed4d" providerId="ADAL" clId="{5C9C5E06-F61F-460D-B122-66B12AFE4C60}" dt="2023-02-13T15:56:57.877" v="7504" actId="114"/>
          <ac:spMkLst>
            <pc:docMk/>
            <pc:sldMk cId="1707513287" sldId="272"/>
            <ac:spMk id="5" creationId="{97B792BB-E131-28E6-0F6D-9C587ED94437}"/>
          </ac:spMkLst>
        </pc:spChg>
        <pc:spChg chg="del mod">
          <ac:chgData name="Scott Sewell" userId="de457e2e-e45e-424a-a509-131ccbd0ed4d" providerId="ADAL" clId="{5C9C5E06-F61F-460D-B122-66B12AFE4C60}" dt="2023-02-13T14:37:27.121" v="7374" actId="478"/>
          <ac:spMkLst>
            <pc:docMk/>
            <pc:sldMk cId="1707513287" sldId="272"/>
            <ac:spMk id="7" creationId="{EBF39110-3657-EBB0-8C80-1E30D84CAC1B}"/>
          </ac:spMkLst>
        </pc:spChg>
        <pc:spChg chg="add mod">
          <ac:chgData name="Scott Sewell" userId="de457e2e-e45e-424a-a509-131ccbd0ed4d" providerId="ADAL" clId="{5C9C5E06-F61F-460D-B122-66B12AFE4C60}" dt="2023-02-13T15:02:12.538" v="7486" actId="113"/>
          <ac:spMkLst>
            <pc:docMk/>
            <pc:sldMk cId="1707513287" sldId="272"/>
            <ac:spMk id="10" creationId="{1725E9FA-8C1E-EDFE-0A2B-C99DE96FDBF1}"/>
          </ac:spMkLst>
        </pc:spChg>
        <pc:picChg chg="add mod">
          <ac:chgData name="Scott Sewell" userId="de457e2e-e45e-424a-a509-131ccbd0ed4d" providerId="ADAL" clId="{5C9C5E06-F61F-460D-B122-66B12AFE4C60}" dt="2023-02-13T15:01:42.402" v="7484" actId="1076"/>
          <ac:picMkLst>
            <pc:docMk/>
            <pc:sldMk cId="1707513287" sldId="272"/>
            <ac:picMk id="8" creationId="{313CD5F1-9707-FF59-B97E-6493D3736B23}"/>
          </ac:picMkLst>
        </pc:picChg>
        <pc:picChg chg="del">
          <ac:chgData name="Scott Sewell" userId="de457e2e-e45e-424a-a509-131ccbd0ed4d" providerId="ADAL" clId="{5C9C5E06-F61F-460D-B122-66B12AFE4C60}" dt="2023-02-13T14:37:24.152" v="7372" actId="478"/>
          <ac:picMkLst>
            <pc:docMk/>
            <pc:sldMk cId="1707513287" sldId="272"/>
            <ac:picMk id="11" creationId="{BC6D89FE-2C64-DCC6-51E1-23986BB0D50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23789-A3BD-454A-A1FC-B64D474B8DD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E1C382-A0C1-4D3D-B453-B9BFF3BD95F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Report-Level</a:t>
          </a:r>
        </a:p>
      </dgm:t>
    </dgm:pt>
    <dgm:pt modelId="{A4DFD320-7197-45EE-8FD9-A52A3B61A338}" type="parTrans" cxnId="{44EEA985-43BB-42E1-BC0E-930BEAB68FCE}">
      <dgm:prSet/>
      <dgm:spPr/>
      <dgm:t>
        <a:bodyPr/>
        <a:lstStyle/>
        <a:p>
          <a:endParaRPr lang="en-US"/>
        </a:p>
      </dgm:t>
    </dgm:pt>
    <dgm:pt modelId="{F197B82E-203E-4680-B5A1-7BCE1FE31FDA}" type="sibTrans" cxnId="{44EEA985-43BB-42E1-BC0E-930BEAB68FCE}">
      <dgm:prSet/>
      <dgm:spPr/>
      <dgm:t>
        <a:bodyPr/>
        <a:lstStyle/>
        <a:p>
          <a:endParaRPr lang="en-US"/>
        </a:p>
      </dgm:t>
    </dgm:pt>
    <dgm:pt modelId="{CDFEA98F-C84C-4911-9A93-485ECF9758FE}">
      <dgm:prSet phldrT="[Text]" custT="1"/>
      <dgm:spPr/>
      <dgm:t>
        <a:bodyPr/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If the user can see the report, they can see any data in it.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Can share Power BI Reports and/or Workgroups to individuals or teams.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One interesting use case is when users can’t see each other’s data in Dataverse, but once the data is aggregated into KPIs for a ‘scoreboard’ they are allowed to see those values.</a:t>
          </a:r>
        </a:p>
      </dgm:t>
    </dgm:pt>
    <dgm:pt modelId="{624BC9EF-9875-44C6-B750-071A980C8BDE}" type="parTrans" cxnId="{826271AD-A388-4F64-B850-E20DB6562D89}">
      <dgm:prSet/>
      <dgm:spPr/>
      <dgm:t>
        <a:bodyPr/>
        <a:lstStyle/>
        <a:p>
          <a:endParaRPr lang="en-US"/>
        </a:p>
      </dgm:t>
    </dgm:pt>
    <dgm:pt modelId="{9E6C80EE-FD32-4688-877A-FA6BFD8818A2}" type="sibTrans" cxnId="{826271AD-A388-4F64-B850-E20DB6562D89}">
      <dgm:prSet/>
      <dgm:spPr/>
      <dgm:t>
        <a:bodyPr/>
        <a:lstStyle/>
        <a:p>
          <a:endParaRPr lang="en-US"/>
        </a:p>
      </dgm:t>
    </dgm:pt>
    <dgm:pt modelId="{E8022C7E-9D4C-4CAB-B994-8B03013EC11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Row-Level</a:t>
          </a:r>
        </a:p>
      </dgm:t>
    </dgm:pt>
    <dgm:pt modelId="{9C1B8AF2-8788-4C02-9458-EDB6DAA62844}" type="parTrans" cxnId="{32DFD114-D118-4F3E-9F40-F70E7E8E86C5}">
      <dgm:prSet/>
      <dgm:spPr/>
      <dgm:t>
        <a:bodyPr/>
        <a:lstStyle/>
        <a:p>
          <a:endParaRPr lang="en-US"/>
        </a:p>
      </dgm:t>
    </dgm:pt>
    <dgm:pt modelId="{221B08B0-4B8B-4B80-826B-5EA9F1A0A0DD}" type="sibTrans" cxnId="{32DFD114-D118-4F3E-9F40-F70E7E8E86C5}">
      <dgm:prSet/>
      <dgm:spPr/>
      <dgm:t>
        <a:bodyPr/>
        <a:lstStyle/>
        <a:p>
          <a:endParaRPr lang="en-US"/>
        </a:p>
      </dgm:t>
    </dgm:pt>
    <dgm:pt modelId="{DE6F7B99-1F30-4D3E-8E6E-1953D1937213}">
      <dgm:prSet phldrT="[Text]" custT="1"/>
      <dgm:spPr/>
      <dgm:t>
        <a:bodyPr/>
        <a:lstStyle/>
        <a:p>
          <a:r>
            <a:rPr lang="en-US" sz="2000" b="1" i="0" kern="1200" dirty="0"/>
            <a:t>Visibility controlled through attributes and rules in Power BI </a:t>
          </a:r>
        </a:p>
        <a:p>
          <a:r>
            <a:rPr lang="en-US" sz="2000" i="1" kern="1200" dirty="0"/>
            <a:t>Example would be to test logged in user against record owner, team membership, business unit, etc. but </a:t>
          </a:r>
          <a:r>
            <a:rPr lang="en-US" sz="2000" i="1" u="sng" kern="1200" dirty="0"/>
            <a:t>not</a:t>
          </a:r>
          <a:r>
            <a:rPr lang="en-US" sz="2000" i="1" kern="1200" dirty="0"/>
            <a:t> an attempt to replicate </a:t>
          </a:r>
          <a:r>
            <a:rPr lang="en-US" sz="2000" i="1" u="none" kern="1200" dirty="0"/>
            <a:t>every</a:t>
          </a:r>
          <a:r>
            <a:rPr lang="en-US" sz="2000" i="1" u="sng" kern="1200" dirty="0"/>
            <a:t> </a:t>
          </a:r>
          <a:r>
            <a:rPr lang="en-US" sz="2000" i="1" kern="1200" dirty="0"/>
            <a:t>possible security vector.</a:t>
          </a:r>
          <a:endParaRPr 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88343F0-2D93-4984-9D75-78A0CE4CEFEA}" type="parTrans" cxnId="{CA9C1351-10DD-4C64-9D71-9CD8D39F980E}">
      <dgm:prSet/>
      <dgm:spPr/>
      <dgm:t>
        <a:bodyPr/>
        <a:lstStyle/>
        <a:p>
          <a:endParaRPr lang="en-US"/>
        </a:p>
      </dgm:t>
    </dgm:pt>
    <dgm:pt modelId="{F21A7A3A-EC29-4D42-AD4E-970E974C2F4A}" type="sibTrans" cxnId="{CA9C1351-10DD-4C64-9D71-9CD8D39F980E}">
      <dgm:prSet/>
      <dgm:spPr/>
      <dgm:t>
        <a:bodyPr/>
        <a:lstStyle/>
        <a:p>
          <a:endParaRPr lang="en-US"/>
        </a:p>
      </dgm:t>
    </dgm:pt>
    <dgm:pt modelId="{391F6F2E-69F0-40CE-A0C0-07C41BA8DB4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 Query</a:t>
          </a:r>
        </a:p>
      </dgm:t>
    </dgm:pt>
    <dgm:pt modelId="{D0DEE396-EC0D-4C0E-A526-A6E2D8EC4F7D}" type="parTrans" cxnId="{A26E179F-DAD5-4026-9B7D-BAA6204479D3}">
      <dgm:prSet/>
      <dgm:spPr/>
      <dgm:t>
        <a:bodyPr/>
        <a:lstStyle/>
        <a:p>
          <a:endParaRPr lang="en-US"/>
        </a:p>
      </dgm:t>
    </dgm:pt>
    <dgm:pt modelId="{0005CDF4-C2F3-4C2C-9D8F-D08D77E73D18}" type="sibTrans" cxnId="{A26E179F-DAD5-4026-9B7D-BAA6204479D3}">
      <dgm:prSet/>
      <dgm:spPr/>
      <dgm:t>
        <a:bodyPr/>
        <a:lstStyle/>
        <a:p>
          <a:endParaRPr lang="en-US"/>
        </a:p>
      </dgm:t>
    </dgm:pt>
    <dgm:pt modelId="{3192A338-F7C2-4A5F-A39D-082AEA95A5C3}">
      <dgm:prSet phldrT="[Text]" custT="1"/>
      <dgm:spPr/>
      <dgm:t>
        <a:bodyPr/>
        <a:lstStyle/>
        <a:p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Security handled entirely by Dataverse.</a:t>
          </a:r>
        </a:p>
        <a:p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retrieved at run-time using the credentials of the logged-in report viewer.</a:t>
          </a:r>
        </a:p>
        <a:p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Supports highly configured / complex partitioning of data in report for full fidelity with Dataverse.</a:t>
          </a:r>
        </a:p>
      </dgm:t>
    </dgm:pt>
    <dgm:pt modelId="{3AABB20E-D540-4D57-B906-B87A926FDF3D}" type="parTrans" cxnId="{75680754-E90D-4456-8385-7B2615697333}">
      <dgm:prSet/>
      <dgm:spPr/>
      <dgm:t>
        <a:bodyPr/>
        <a:lstStyle/>
        <a:p>
          <a:endParaRPr lang="en-US"/>
        </a:p>
      </dgm:t>
    </dgm:pt>
    <dgm:pt modelId="{EEA6D212-4E23-4BAF-AFCD-DA1307A87D40}" type="sibTrans" cxnId="{75680754-E90D-4456-8385-7B2615697333}">
      <dgm:prSet/>
      <dgm:spPr/>
      <dgm:t>
        <a:bodyPr/>
        <a:lstStyle/>
        <a:p>
          <a:endParaRPr lang="en-US"/>
        </a:p>
      </dgm:t>
    </dgm:pt>
    <dgm:pt modelId="{A0AD9D07-CDCD-4768-9693-4290FCFED3D1}" type="pres">
      <dgm:prSet presAssocID="{DFD23789-A3BD-454A-A1FC-B64D474B8DD2}" presName="Name0" presStyleCnt="0">
        <dgm:presLayoutVars>
          <dgm:dir/>
          <dgm:animLvl val="lvl"/>
          <dgm:resizeHandles val="exact"/>
        </dgm:presLayoutVars>
      </dgm:prSet>
      <dgm:spPr/>
    </dgm:pt>
    <dgm:pt modelId="{51021363-067D-4D87-AD97-59C7B5667008}" type="pres">
      <dgm:prSet presAssocID="{A6E1C382-A0C1-4D3D-B453-B9BFF3BD95FF}" presName="composite" presStyleCnt="0"/>
      <dgm:spPr/>
    </dgm:pt>
    <dgm:pt modelId="{33FA1343-D898-4F92-8401-3B7318A75587}" type="pres">
      <dgm:prSet presAssocID="{A6E1C382-A0C1-4D3D-B453-B9BFF3BD95FF}" presName="parTx" presStyleLbl="alignNode1" presStyleIdx="0" presStyleCnt="3">
        <dgm:presLayoutVars>
          <dgm:chMax val="0"/>
          <dgm:chPref val="0"/>
        </dgm:presLayoutVars>
      </dgm:prSet>
      <dgm:spPr/>
    </dgm:pt>
    <dgm:pt modelId="{346FB648-4105-43DD-90B9-D456B5613DC3}" type="pres">
      <dgm:prSet presAssocID="{A6E1C382-A0C1-4D3D-B453-B9BFF3BD95FF}" presName="desTx" presStyleLbl="alignAccFollowNode1" presStyleIdx="0" presStyleCnt="3">
        <dgm:presLayoutVars/>
      </dgm:prSet>
      <dgm:spPr/>
    </dgm:pt>
    <dgm:pt modelId="{65992D04-8A41-404D-B9C8-104504F50628}" type="pres">
      <dgm:prSet presAssocID="{F197B82E-203E-4680-B5A1-7BCE1FE31FDA}" presName="space" presStyleCnt="0"/>
      <dgm:spPr/>
    </dgm:pt>
    <dgm:pt modelId="{F4BFB9F1-BAC2-439C-9416-BB7CF1C0FCFE}" type="pres">
      <dgm:prSet presAssocID="{E8022C7E-9D4C-4CAB-B994-8B03013EC111}" presName="composite" presStyleCnt="0"/>
      <dgm:spPr/>
    </dgm:pt>
    <dgm:pt modelId="{01F40FA0-7F8A-4DA2-94D3-D6329BD6B7DB}" type="pres">
      <dgm:prSet presAssocID="{E8022C7E-9D4C-4CAB-B994-8B03013EC111}" presName="parTx" presStyleLbl="alignNode1" presStyleIdx="1" presStyleCnt="3">
        <dgm:presLayoutVars>
          <dgm:chMax val="0"/>
          <dgm:chPref val="0"/>
        </dgm:presLayoutVars>
      </dgm:prSet>
      <dgm:spPr/>
    </dgm:pt>
    <dgm:pt modelId="{41F8A826-A0F9-477E-9326-40E53CBDDC24}" type="pres">
      <dgm:prSet presAssocID="{E8022C7E-9D4C-4CAB-B994-8B03013EC111}" presName="desTx" presStyleLbl="alignAccFollowNode1" presStyleIdx="1" presStyleCnt="3">
        <dgm:presLayoutVars/>
      </dgm:prSet>
      <dgm:spPr/>
    </dgm:pt>
    <dgm:pt modelId="{8DB5E936-AED6-4700-AC7D-B02B6688DA92}" type="pres">
      <dgm:prSet presAssocID="{221B08B0-4B8B-4B80-826B-5EA9F1A0A0DD}" presName="space" presStyleCnt="0"/>
      <dgm:spPr/>
    </dgm:pt>
    <dgm:pt modelId="{EAFAAD0D-21C6-4746-AD21-C18EAED9A4DA}" type="pres">
      <dgm:prSet presAssocID="{391F6F2E-69F0-40CE-A0C0-07C41BA8DB40}" presName="composite" presStyleCnt="0"/>
      <dgm:spPr/>
    </dgm:pt>
    <dgm:pt modelId="{F2133718-DF2A-4A9C-81CE-3DA96CD22783}" type="pres">
      <dgm:prSet presAssocID="{391F6F2E-69F0-40CE-A0C0-07C41BA8DB40}" presName="parTx" presStyleLbl="alignNode1" presStyleIdx="2" presStyleCnt="3">
        <dgm:presLayoutVars>
          <dgm:chMax val="0"/>
          <dgm:chPref val="0"/>
        </dgm:presLayoutVars>
      </dgm:prSet>
      <dgm:spPr/>
    </dgm:pt>
    <dgm:pt modelId="{6E07DD19-CF0F-4C3A-8BF2-E5B2D0B4B3F8}" type="pres">
      <dgm:prSet presAssocID="{391F6F2E-69F0-40CE-A0C0-07C41BA8DB40}" presName="desTx" presStyleLbl="alignAccFollowNode1" presStyleIdx="2" presStyleCnt="3">
        <dgm:presLayoutVars/>
      </dgm:prSet>
      <dgm:spPr/>
    </dgm:pt>
  </dgm:ptLst>
  <dgm:cxnLst>
    <dgm:cxn modelId="{32DFD114-D118-4F3E-9F40-F70E7E8E86C5}" srcId="{DFD23789-A3BD-454A-A1FC-B64D474B8DD2}" destId="{E8022C7E-9D4C-4CAB-B994-8B03013EC111}" srcOrd="1" destOrd="0" parTransId="{9C1B8AF2-8788-4C02-9458-EDB6DAA62844}" sibTransId="{221B08B0-4B8B-4B80-826B-5EA9F1A0A0DD}"/>
    <dgm:cxn modelId="{87FE4E1D-DE09-4402-AFC0-BEFA74CAA334}" type="presOf" srcId="{CDFEA98F-C84C-4911-9A93-485ECF9758FE}" destId="{346FB648-4105-43DD-90B9-D456B5613DC3}" srcOrd="0" destOrd="0" presId="urn:microsoft.com/office/officeart/2016/7/layout/ChevronBlockProcess"/>
    <dgm:cxn modelId="{D3F5E738-DE10-40A5-AEA8-98260FF77379}" type="presOf" srcId="{391F6F2E-69F0-40CE-A0C0-07C41BA8DB40}" destId="{F2133718-DF2A-4A9C-81CE-3DA96CD22783}" srcOrd="0" destOrd="0" presId="urn:microsoft.com/office/officeart/2016/7/layout/ChevronBlockProcess"/>
    <dgm:cxn modelId="{71D20141-B290-411A-8D1A-D932649FDAB2}" type="presOf" srcId="{DE6F7B99-1F30-4D3E-8E6E-1953D1937213}" destId="{41F8A826-A0F9-477E-9326-40E53CBDDC24}" srcOrd="0" destOrd="0" presId="urn:microsoft.com/office/officeart/2016/7/layout/ChevronBlockProcess"/>
    <dgm:cxn modelId="{CA9C1351-10DD-4C64-9D71-9CD8D39F980E}" srcId="{E8022C7E-9D4C-4CAB-B994-8B03013EC111}" destId="{DE6F7B99-1F30-4D3E-8E6E-1953D1937213}" srcOrd="0" destOrd="0" parTransId="{488343F0-2D93-4984-9D75-78A0CE4CEFEA}" sibTransId="{F21A7A3A-EC29-4D42-AD4E-970E974C2F4A}"/>
    <dgm:cxn modelId="{75680754-E90D-4456-8385-7B2615697333}" srcId="{391F6F2E-69F0-40CE-A0C0-07C41BA8DB40}" destId="{3192A338-F7C2-4A5F-A39D-082AEA95A5C3}" srcOrd="0" destOrd="0" parTransId="{3AABB20E-D540-4D57-B906-B87A926FDF3D}" sibTransId="{EEA6D212-4E23-4BAF-AFCD-DA1307A87D40}"/>
    <dgm:cxn modelId="{09A99754-38C3-425A-A882-95294BAC4DBD}" type="presOf" srcId="{A6E1C382-A0C1-4D3D-B453-B9BFF3BD95FF}" destId="{33FA1343-D898-4F92-8401-3B7318A75587}" srcOrd="0" destOrd="0" presId="urn:microsoft.com/office/officeart/2016/7/layout/ChevronBlockProcess"/>
    <dgm:cxn modelId="{44EEA985-43BB-42E1-BC0E-930BEAB68FCE}" srcId="{DFD23789-A3BD-454A-A1FC-B64D474B8DD2}" destId="{A6E1C382-A0C1-4D3D-B453-B9BFF3BD95FF}" srcOrd="0" destOrd="0" parTransId="{A4DFD320-7197-45EE-8FD9-A52A3B61A338}" sibTransId="{F197B82E-203E-4680-B5A1-7BCE1FE31FDA}"/>
    <dgm:cxn modelId="{A26E179F-DAD5-4026-9B7D-BAA6204479D3}" srcId="{DFD23789-A3BD-454A-A1FC-B64D474B8DD2}" destId="{391F6F2E-69F0-40CE-A0C0-07C41BA8DB40}" srcOrd="2" destOrd="0" parTransId="{D0DEE396-EC0D-4C0E-A526-A6E2D8EC4F7D}" sibTransId="{0005CDF4-C2F3-4C2C-9D8F-D08D77E73D18}"/>
    <dgm:cxn modelId="{826271AD-A388-4F64-B850-E20DB6562D89}" srcId="{A6E1C382-A0C1-4D3D-B453-B9BFF3BD95FF}" destId="{CDFEA98F-C84C-4911-9A93-485ECF9758FE}" srcOrd="0" destOrd="0" parTransId="{624BC9EF-9875-44C6-B750-071A980C8BDE}" sibTransId="{9E6C80EE-FD32-4688-877A-FA6BFD8818A2}"/>
    <dgm:cxn modelId="{7D33BBC1-B251-46EE-AE63-5E0E977B7FD1}" type="presOf" srcId="{E8022C7E-9D4C-4CAB-B994-8B03013EC111}" destId="{01F40FA0-7F8A-4DA2-94D3-D6329BD6B7DB}" srcOrd="0" destOrd="0" presId="urn:microsoft.com/office/officeart/2016/7/layout/ChevronBlockProcess"/>
    <dgm:cxn modelId="{D6367CC6-0286-4F8E-AAB0-5DF214C7C335}" type="presOf" srcId="{3192A338-F7C2-4A5F-A39D-082AEA95A5C3}" destId="{6E07DD19-CF0F-4C3A-8BF2-E5B2D0B4B3F8}" srcOrd="0" destOrd="0" presId="urn:microsoft.com/office/officeart/2016/7/layout/ChevronBlockProcess"/>
    <dgm:cxn modelId="{AC3C73FE-F3FF-4116-8A87-7DBE3020750C}" type="presOf" srcId="{DFD23789-A3BD-454A-A1FC-B64D474B8DD2}" destId="{A0AD9D07-CDCD-4768-9693-4290FCFED3D1}" srcOrd="0" destOrd="0" presId="urn:microsoft.com/office/officeart/2016/7/layout/ChevronBlockProcess"/>
    <dgm:cxn modelId="{AF0CB58E-C953-434B-8C50-9027D78D0A8B}" type="presParOf" srcId="{A0AD9D07-CDCD-4768-9693-4290FCFED3D1}" destId="{51021363-067D-4D87-AD97-59C7B5667008}" srcOrd="0" destOrd="0" presId="urn:microsoft.com/office/officeart/2016/7/layout/ChevronBlockProcess"/>
    <dgm:cxn modelId="{6A7B604F-D411-4329-90F1-1F8605F18244}" type="presParOf" srcId="{51021363-067D-4D87-AD97-59C7B5667008}" destId="{33FA1343-D898-4F92-8401-3B7318A75587}" srcOrd="0" destOrd="0" presId="urn:microsoft.com/office/officeart/2016/7/layout/ChevronBlockProcess"/>
    <dgm:cxn modelId="{D845A859-ABAE-47CD-BC84-54DB25DFC99E}" type="presParOf" srcId="{51021363-067D-4D87-AD97-59C7B5667008}" destId="{346FB648-4105-43DD-90B9-D456B5613DC3}" srcOrd="1" destOrd="0" presId="urn:microsoft.com/office/officeart/2016/7/layout/ChevronBlockProcess"/>
    <dgm:cxn modelId="{31954B71-C628-4149-B52E-1ACFBA8854AC}" type="presParOf" srcId="{A0AD9D07-CDCD-4768-9693-4290FCFED3D1}" destId="{65992D04-8A41-404D-B9C8-104504F50628}" srcOrd="1" destOrd="0" presId="urn:microsoft.com/office/officeart/2016/7/layout/ChevronBlockProcess"/>
    <dgm:cxn modelId="{A29D85C5-335B-49EE-BF99-9410DC4D75A6}" type="presParOf" srcId="{A0AD9D07-CDCD-4768-9693-4290FCFED3D1}" destId="{F4BFB9F1-BAC2-439C-9416-BB7CF1C0FCFE}" srcOrd="2" destOrd="0" presId="urn:microsoft.com/office/officeart/2016/7/layout/ChevronBlockProcess"/>
    <dgm:cxn modelId="{9E385BCF-29EF-4084-99A8-7F03A181496F}" type="presParOf" srcId="{F4BFB9F1-BAC2-439C-9416-BB7CF1C0FCFE}" destId="{01F40FA0-7F8A-4DA2-94D3-D6329BD6B7DB}" srcOrd="0" destOrd="0" presId="urn:microsoft.com/office/officeart/2016/7/layout/ChevronBlockProcess"/>
    <dgm:cxn modelId="{9527A54F-0CF0-47EE-87B3-FDB0FE09E9E4}" type="presParOf" srcId="{F4BFB9F1-BAC2-439C-9416-BB7CF1C0FCFE}" destId="{41F8A826-A0F9-477E-9326-40E53CBDDC24}" srcOrd="1" destOrd="0" presId="urn:microsoft.com/office/officeart/2016/7/layout/ChevronBlockProcess"/>
    <dgm:cxn modelId="{75F3FFC1-5398-4FE4-B2FF-643CA9AD9B24}" type="presParOf" srcId="{A0AD9D07-CDCD-4768-9693-4290FCFED3D1}" destId="{8DB5E936-AED6-4700-AC7D-B02B6688DA92}" srcOrd="3" destOrd="0" presId="urn:microsoft.com/office/officeart/2016/7/layout/ChevronBlockProcess"/>
    <dgm:cxn modelId="{C3861202-AC1A-4FEB-9624-17C0803218D7}" type="presParOf" srcId="{A0AD9D07-CDCD-4768-9693-4290FCFED3D1}" destId="{EAFAAD0D-21C6-4746-AD21-C18EAED9A4DA}" srcOrd="4" destOrd="0" presId="urn:microsoft.com/office/officeart/2016/7/layout/ChevronBlockProcess"/>
    <dgm:cxn modelId="{610C0E0D-0172-4260-8FFC-302C34E1534F}" type="presParOf" srcId="{EAFAAD0D-21C6-4746-AD21-C18EAED9A4DA}" destId="{F2133718-DF2A-4A9C-81CE-3DA96CD22783}" srcOrd="0" destOrd="0" presId="urn:microsoft.com/office/officeart/2016/7/layout/ChevronBlockProcess"/>
    <dgm:cxn modelId="{32B55D2F-0D7F-4CB6-884E-0DD081CEE8CC}" type="presParOf" srcId="{EAFAAD0D-21C6-4746-AD21-C18EAED9A4DA}" destId="{6E07DD19-CF0F-4C3A-8BF2-E5B2D0B4B3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23789-A3BD-454A-A1FC-B64D474B8DD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6E1C382-A0C1-4D3D-B453-B9BFF3BD95F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Report-Level</a:t>
          </a:r>
        </a:p>
      </dgm:t>
    </dgm:pt>
    <dgm:pt modelId="{A4DFD320-7197-45EE-8FD9-A52A3B61A338}" type="parTrans" cxnId="{44EEA985-43BB-42E1-BC0E-930BEAB68FCE}">
      <dgm:prSet/>
      <dgm:spPr/>
      <dgm:t>
        <a:bodyPr/>
        <a:lstStyle/>
        <a:p>
          <a:endParaRPr lang="en-US"/>
        </a:p>
      </dgm:t>
    </dgm:pt>
    <dgm:pt modelId="{F197B82E-203E-4680-B5A1-7BCE1FE31FDA}" type="sibTrans" cxnId="{44EEA985-43BB-42E1-BC0E-930BEAB68FCE}">
      <dgm:prSet/>
      <dgm:spPr/>
      <dgm:t>
        <a:bodyPr/>
        <a:lstStyle/>
        <a:p>
          <a:endParaRPr lang="en-US"/>
        </a:p>
      </dgm:t>
    </dgm:pt>
    <dgm:pt modelId="{CDFEA98F-C84C-4911-9A93-485ECF9758FE}">
      <dgm:prSet phldrT="[Text]" custT="1"/>
      <dgm:spPr/>
      <dgm:t>
        <a:bodyPr anchor="ctr"/>
        <a:lstStyle/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Lowest Effort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Fastest Speed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Massive Datasets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“Executives”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gm:t>
    </dgm:pt>
    <dgm:pt modelId="{624BC9EF-9875-44C6-B750-071A980C8BDE}" type="parTrans" cxnId="{826271AD-A388-4F64-B850-E20DB6562D89}">
      <dgm:prSet/>
      <dgm:spPr/>
      <dgm:t>
        <a:bodyPr/>
        <a:lstStyle/>
        <a:p>
          <a:endParaRPr lang="en-US"/>
        </a:p>
      </dgm:t>
    </dgm:pt>
    <dgm:pt modelId="{9E6C80EE-FD32-4688-877A-FA6BFD8818A2}" type="sibTrans" cxnId="{826271AD-A388-4F64-B850-E20DB6562D89}">
      <dgm:prSet/>
      <dgm:spPr/>
      <dgm:t>
        <a:bodyPr/>
        <a:lstStyle/>
        <a:p>
          <a:endParaRPr lang="en-US"/>
        </a:p>
      </dgm:t>
    </dgm:pt>
    <dgm:pt modelId="{E8022C7E-9D4C-4CAB-B994-8B03013EC111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Row-Level</a:t>
          </a:r>
        </a:p>
      </dgm:t>
    </dgm:pt>
    <dgm:pt modelId="{9C1B8AF2-8788-4C02-9458-EDB6DAA62844}" type="parTrans" cxnId="{32DFD114-D118-4F3E-9F40-F70E7E8E86C5}">
      <dgm:prSet/>
      <dgm:spPr/>
      <dgm:t>
        <a:bodyPr/>
        <a:lstStyle/>
        <a:p>
          <a:endParaRPr lang="en-US"/>
        </a:p>
      </dgm:t>
    </dgm:pt>
    <dgm:pt modelId="{221B08B0-4B8B-4B80-826B-5EA9F1A0A0DD}" type="sibTrans" cxnId="{32DFD114-D118-4F3E-9F40-F70E7E8E86C5}">
      <dgm:prSet/>
      <dgm:spPr/>
      <dgm:t>
        <a:bodyPr/>
        <a:lstStyle/>
        <a:p>
          <a:endParaRPr lang="en-US"/>
        </a:p>
      </dgm:t>
    </dgm:pt>
    <dgm:pt modelId="{DE6F7B99-1F30-4D3E-8E6E-1953D1937213}">
      <dgm:prSet phldrT="[Text]" custT="1"/>
      <dgm:spPr/>
      <dgm:t>
        <a:bodyPr anchor="ctr"/>
        <a:lstStyle/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Challenging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Complexity affects Speed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Partitioned Results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“Managers/Teams”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gm:t>
    </dgm:pt>
    <dgm:pt modelId="{488343F0-2D93-4984-9D75-78A0CE4CEFEA}" type="parTrans" cxnId="{CA9C1351-10DD-4C64-9D71-9CD8D39F980E}">
      <dgm:prSet/>
      <dgm:spPr/>
      <dgm:t>
        <a:bodyPr/>
        <a:lstStyle/>
        <a:p>
          <a:endParaRPr lang="en-US"/>
        </a:p>
      </dgm:t>
    </dgm:pt>
    <dgm:pt modelId="{F21A7A3A-EC29-4D42-AD4E-970E974C2F4A}" type="sibTrans" cxnId="{CA9C1351-10DD-4C64-9D71-9CD8D39F980E}">
      <dgm:prSet/>
      <dgm:spPr/>
      <dgm:t>
        <a:bodyPr/>
        <a:lstStyle/>
        <a:p>
          <a:endParaRPr lang="en-US"/>
        </a:p>
      </dgm:t>
    </dgm:pt>
    <dgm:pt modelId="{391F6F2E-69F0-40CE-A0C0-07C41BA8DB4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Direct Query</a:t>
          </a:r>
        </a:p>
      </dgm:t>
    </dgm:pt>
    <dgm:pt modelId="{D0DEE396-EC0D-4C0E-A526-A6E2D8EC4F7D}" type="parTrans" cxnId="{A26E179F-DAD5-4026-9B7D-BAA6204479D3}">
      <dgm:prSet/>
      <dgm:spPr/>
      <dgm:t>
        <a:bodyPr/>
        <a:lstStyle/>
        <a:p>
          <a:endParaRPr lang="en-US"/>
        </a:p>
      </dgm:t>
    </dgm:pt>
    <dgm:pt modelId="{0005CDF4-C2F3-4C2C-9D8F-D08D77E73D18}" type="sibTrans" cxnId="{A26E179F-DAD5-4026-9B7D-BAA6204479D3}">
      <dgm:prSet/>
      <dgm:spPr/>
      <dgm:t>
        <a:bodyPr/>
        <a:lstStyle/>
        <a:p>
          <a:endParaRPr lang="en-US"/>
        </a:p>
      </dgm:t>
    </dgm:pt>
    <dgm:pt modelId="{3192A338-F7C2-4A5F-A39D-082AEA95A5C3}">
      <dgm:prSet phldrT="[Text]" custT="1"/>
      <dgm:spPr/>
      <dgm:t>
        <a:bodyPr anchor="ctr"/>
        <a:lstStyle/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 Extra Maintenance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Slowest Interactivity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Individualized Data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“Front-line Workers”</a:t>
          </a:r>
        </a:p>
        <a:p>
          <a:pPr algn="ctr"/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Dataverse Connector</a:t>
          </a:r>
          <a:b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Only</a:t>
          </a:r>
        </a:p>
      </dgm:t>
    </dgm:pt>
    <dgm:pt modelId="{3AABB20E-D540-4D57-B906-B87A926FDF3D}" type="parTrans" cxnId="{75680754-E90D-4456-8385-7B2615697333}">
      <dgm:prSet/>
      <dgm:spPr/>
      <dgm:t>
        <a:bodyPr/>
        <a:lstStyle/>
        <a:p>
          <a:endParaRPr lang="en-US"/>
        </a:p>
      </dgm:t>
    </dgm:pt>
    <dgm:pt modelId="{EEA6D212-4E23-4BAF-AFCD-DA1307A87D40}" type="sibTrans" cxnId="{75680754-E90D-4456-8385-7B2615697333}">
      <dgm:prSet/>
      <dgm:spPr/>
      <dgm:t>
        <a:bodyPr/>
        <a:lstStyle/>
        <a:p>
          <a:endParaRPr lang="en-US"/>
        </a:p>
      </dgm:t>
    </dgm:pt>
    <dgm:pt modelId="{A0AD9D07-CDCD-4768-9693-4290FCFED3D1}" type="pres">
      <dgm:prSet presAssocID="{DFD23789-A3BD-454A-A1FC-B64D474B8DD2}" presName="Name0" presStyleCnt="0">
        <dgm:presLayoutVars>
          <dgm:dir/>
          <dgm:animLvl val="lvl"/>
          <dgm:resizeHandles val="exact"/>
        </dgm:presLayoutVars>
      </dgm:prSet>
      <dgm:spPr/>
    </dgm:pt>
    <dgm:pt modelId="{51021363-067D-4D87-AD97-59C7B5667008}" type="pres">
      <dgm:prSet presAssocID="{A6E1C382-A0C1-4D3D-B453-B9BFF3BD95FF}" presName="composite" presStyleCnt="0"/>
      <dgm:spPr/>
    </dgm:pt>
    <dgm:pt modelId="{33FA1343-D898-4F92-8401-3B7318A75587}" type="pres">
      <dgm:prSet presAssocID="{A6E1C382-A0C1-4D3D-B453-B9BFF3BD95FF}" presName="parTx" presStyleLbl="alignNode1" presStyleIdx="0" presStyleCnt="3">
        <dgm:presLayoutVars>
          <dgm:chMax val="0"/>
          <dgm:chPref val="0"/>
        </dgm:presLayoutVars>
      </dgm:prSet>
      <dgm:spPr/>
    </dgm:pt>
    <dgm:pt modelId="{346FB648-4105-43DD-90B9-D456B5613DC3}" type="pres">
      <dgm:prSet presAssocID="{A6E1C382-A0C1-4D3D-B453-B9BFF3BD95FF}" presName="desTx" presStyleLbl="alignAccFollowNode1" presStyleIdx="0" presStyleCnt="3">
        <dgm:presLayoutVars/>
      </dgm:prSet>
      <dgm:spPr/>
    </dgm:pt>
    <dgm:pt modelId="{65992D04-8A41-404D-B9C8-104504F50628}" type="pres">
      <dgm:prSet presAssocID="{F197B82E-203E-4680-B5A1-7BCE1FE31FDA}" presName="space" presStyleCnt="0"/>
      <dgm:spPr/>
    </dgm:pt>
    <dgm:pt modelId="{F4BFB9F1-BAC2-439C-9416-BB7CF1C0FCFE}" type="pres">
      <dgm:prSet presAssocID="{E8022C7E-9D4C-4CAB-B994-8B03013EC111}" presName="composite" presStyleCnt="0"/>
      <dgm:spPr/>
    </dgm:pt>
    <dgm:pt modelId="{01F40FA0-7F8A-4DA2-94D3-D6329BD6B7DB}" type="pres">
      <dgm:prSet presAssocID="{E8022C7E-9D4C-4CAB-B994-8B03013EC111}" presName="parTx" presStyleLbl="alignNode1" presStyleIdx="1" presStyleCnt="3">
        <dgm:presLayoutVars>
          <dgm:chMax val="0"/>
          <dgm:chPref val="0"/>
        </dgm:presLayoutVars>
      </dgm:prSet>
      <dgm:spPr/>
    </dgm:pt>
    <dgm:pt modelId="{41F8A826-A0F9-477E-9326-40E53CBDDC24}" type="pres">
      <dgm:prSet presAssocID="{E8022C7E-9D4C-4CAB-B994-8B03013EC111}" presName="desTx" presStyleLbl="alignAccFollowNode1" presStyleIdx="1" presStyleCnt="3">
        <dgm:presLayoutVars/>
      </dgm:prSet>
      <dgm:spPr/>
    </dgm:pt>
    <dgm:pt modelId="{8DB5E936-AED6-4700-AC7D-B02B6688DA92}" type="pres">
      <dgm:prSet presAssocID="{221B08B0-4B8B-4B80-826B-5EA9F1A0A0DD}" presName="space" presStyleCnt="0"/>
      <dgm:spPr/>
    </dgm:pt>
    <dgm:pt modelId="{EAFAAD0D-21C6-4746-AD21-C18EAED9A4DA}" type="pres">
      <dgm:prSet presAssocID="{391F6F2E-69F0-40CE-A0C0-07C41BA8DB40}" presName="composite" presStyleCnt="0"/>
      <dgm:spPr/>
    </dgm:pt>
    <dgm:pt modelId="{F2133718-DF2A-4A9C-81CE-3DA96CD22783}" type="pres">
      <dgm:prSet presAssocID="{391F6F2E-69F0-40CE-A0C0-07C41BA8DB40}" presName="parTx" presStyleLbl="alignNode1" presStyleIdx="2" presStyleCnt="3">
        <dgm:presLayoutVars>
          <dgm:chMax val="0"/>
          <dgm:chPref val="0"/>
        </dgm:presLayoutVars>
      </dgm:prSet>
      <dgm:spPr/>
    </dgm:pt>
    <dgm:pt modelId="{6E07DD19-CF0F-4C3A-8BF2-E5B2D0B4B3F8}" type="pres">
      <dgm:prSet presAssocID="{391F6F2E-69F0-40CE-A0C0-07C41BA8DB40}" presName="desTx" presStyleLbl="alignAccFollowNode1" presStyleIdx="2" presStyleCnt="3">
        <dgm:presLayoutVars/>
      </dgm:prSet>
      <dgm:spPr/>
    </dgm:pt>
  </dgm:ptLst>
  <dgm:cxnLst>
    <dgm:cxn modelId="{32DFD114-D118-4F3E-9F40-F70E7E8E86C5}" srcId="{DFD23789-A3BD-454A-A1FC-B64D474B8DD2}" destId="{E8022C7E-9D4C-4CAB-B994-8B03013EC111}" srcOrd="1" destOrd="0" parTransId="{9C1B8AF2-8788-4C02-9458-EDB6DAA62844}" sibTransId="{221B08B0-4B8B-4B80-826B-5EA9F1A0A0DD}"/>
    <dgm:cxn modelId="{87FE4E1D-DE09-4402-AFC0-BEFA74CAA334}" type="presOf" srcId="{CDFEA98F-C84C-4911-9A93-485ECF9758FE}" destId="{346FB648-4105-43DD-90B9-D456B5613DC3}" srcOrd="0" destOrd="0" presId="urn:microsoft.com/office/officeart/2016/7/layout/ChevronBlockProcess"/>
    <dgm:cxn modelId="{D3F5E738-DE10-40A5-AEA8-98260FF77379}" type="presOf" srcId="{391F6F2E-69F0-40CE-A0C0-07C41BA8DB40}" destId="{F2133718-DF2A-4A9C-81CE-3DA96CD22783}" srcOrd="0" destOrd="0" presId="urn:microsoft.com/office/officeart/2016/7/layout/ChevronBlockProcess"/>
    <dgm:cxn modelId="{71D20141-B290-411A-8D1A-D932649FDAB2}" type="presOf" srcId="{DE6F7B99-1F30-4D3E-8E6E-1953D1937213}" destId="{41F8A826-A0F9-477E-9326-40E53CBDDC24}" srcOrd="0" destOrd="0" presId="urn:microsoft.com/office/officeart/2016/7/layout/ChevronBlockProcess"/>
    <dgm:cxn modelId="{CA9C1351-10DD-4C64-9D71-9CD8D39F980E}" srcId="{E8022C7E-9D4C-4CAB-B994-8B03013EC111}" destId="{DE6F7B99-1F30-4D3E-8E6E-1953D1937213}" srcOrd="0" destOrd="0" parTransId="{488343F0-2D93-4984-9D75-78A0CE4CEFEA}" sibTransId="{F21A7A3A-EC29-4D42-AD4E-970E974C2F4A}"/>
    <dgm:cxn modelId="{75680754-E90D-4456-8385-7B2615697333}" srcId="{391F6F2E-69F0-40CE-A0C0-07C41BA8DB40}" destId="{3192A338-F7C2-4A5F-A39D-082AEA95A5C3}" srcOrd="0" destOrd="0" parTransId="{3AABB20E-D540-4D57-B906-B87A926FDF3D}" sibTransId="{EEA6D212-4E23-4BAF-AFCD-DA1307A87D40}"/>
    <dgm:cxn modelId="{09A99754-38C3-425A-A882-95294BAC4DBD}" type="presOf" srcId="{A6E1C382-A0C1-4D3D-B453-B9BFF3BD95FF}" destId="{33FA1343-D898-4F92-8401-3B7318A75587}" srcOrd="0" destOrd="0" presId="urn:microsoft.com/office/officeart/2016/7/layout/ChevronBlockProcess"/>
    <dgm:cxn modelId="{44EEA985-43BB-42E1-BC0E-930BEAB68FCE}" srcId="{DFD23789-A3BD-454A-A1FC-B64D474B8DD2}" destId="{A6E1C382-A0C1-4D3D-B453-B9BFF3BD95FF}" srcOrd="0" destOrd="0" parTransId="{A4DFD320-7197-45EE-8FD9-A52A3B61A338}" sibTransId="{F197B82E-203E-4680-B5A1-7BCE1FE31FDA}"/>
    <dgm:cxn modelId="{A26E179F-DAD5-4026-9B7D-BAA6204479D3}" srcId="{DFD23789-A3BD-454A-A1FC-B64D474B8DD2}" destId="{391F6F2E-69F0-40CE-A0C0-07C41BA8DB40}" srcOrd="2" destOrd="0" parTransId="{D0DEE396-EC0D-4C0E-A526-A6E2D8EC4F7D}" sibTransId="{0005CDF4-C2F3-4C2C-9D8F-D08D77E73D18}"/>
    <dgm:cxn modelId="{826271AD-A388-4F64-B850-E20DB6562D89}" srcId="{A6E1C382-A0C1-4D3D-B453-B9BFF3BD95FF}" destId="{CDFEA98F-C84C-4911-9A93-485ECF9758FE}" srcOrd="0" destOrd="0" parTransId="{624BC9EF-9875-44C6-B750-071A980C8BDE}" sibTransId="{9E6C80EE-FD32-4688-877A-FA6BFD8818A2}"/>
    <dgm:cxn modelId="{7D33BBC1-B251-46EE-AE63-5E0E977B7FD1}" type="presOf" srcId="{E8022C7E-9D4C-4CAB-B994-8B03013EC111}" destId="{01F40FA0-7F8A-4DA2-94D3-D6329BD6B7DB}" srcOrd="0" destOrd="0" presId="urn:microsoft.com/office/officeart/2016/7/layout/ChevronBlockProcess"/>
    <dgm:cxn modelId="{D6367CC6-0286-4F8E-AAB0-5DF214C7C335}" type="presOf" srcId="{3192A338-F7C2-4A5F-A39D-082AEA95A5C3}" destId="{6E07DD19-CF0F-4C3A-8BF2-E5B2D0B4B3F8}" srcOrd="0" destOrd="0" presId="urn:microsoft.com/office/officeart/2016/7/layout/ChevronBlockProcess"/>
    <dgm:cxn modelId="{AC3C73FE-F3FF-4116-8A87-7DBE3020750C}" type="presOf" srcId="{DFD23789-A3BD-454A-A1FC-B64D474B8DD2}" destId="{A0AD9D07-CDCD-4768-9693-4290FCFED3D1}" srcOrd="0" destOrd="0" presId="urn:microsoft.com/office/officeart/2016/7/layout/ChevronBlockProcess"/>
    <dgm:cxn modelId="{AF0CB58E-C953-434B-8C50-9027D78D0A8B}" type="presParOf" srcId="{A0AD9D07-CDCD-4768-9693-4290FCFED3D1}" destId="{51021363-067D-4D87-AD97-59C7B5667008}" srcOrd="0" destOrd="0" presId="urn:microsoft.com/office/officeart/2016/7/layout/ChevronBlockProcess"/>
    <dgm:cxn modelId="{6A7B604F-D411-4329-90F1-1F8605F18244}" type="presParOf" srcId="{51021363-067D-4D87-AD97-59C7B5667008}" destId="{33FA1343-D898-4F92-8401-3B7318A75587}" srcOrd="0" destOrd="0" presId="urn:microsoft.com/office/officeart/2016/7/layout/ChevronBlockProcess"/>
    <dgm:cxn modelId="{D845A859-ABAE-47CD-BC84-54DB25DFC99E}" type="presParOf" srcId="{51021363-067D-4D87-AD97-59C7B5667008}" destId="{346FB648-4105-43DD-90B9-D456B5613DC3}" srcOrd="1" destOrd="0" presId="urn:microsoft.com/office/officeart/2016/7/layout/ChevronBlockProcess"/>
    <dgm:cxn modelId="{31954B71-C628-4149-B52E-1ACFBA8854AC}" type="presParOf" srcId="{A0AD9D07-CDCD-4768-9693-4290FCFED3D1}" destId="{65992D04-8A41-404D-B9C8-104504F50628}" srcOrd="1" destOrd="0" presId="urn:microsoft.com/office/officeart/2016/7/layout/ChevronBlockProcess"/>
    <dgm:cxn modelId="{A29D85C5-335B-49EE-BF99-9410DC4D75A6}" type="presParOf" srcId="{A0AD9D07-CDCD-4768-9693-4290FCFED3D1}" destId="{F4BFB9F1-BAC2-439C-9416-BB7CF1C0FCFE}" srcOrd="2" destOrd="0" presId="urn:microsoft.com/office/officeart/2016/7/layout/ChevronBlockProcess"/>
    <dgm:cxn modelId="{9E385BCF-29EF-4084-99A8-7F03A181496F}" type="presParOf" srcId="{F4BFB9F1-BAC2-439C-9416-BB7CF1C0FCFE}" destId="{01F40FA0-7F8A-4DA2-94D3-D6329BD6B7DB}" srcOrd="0" destOrd="0" presId="urn:microsoft.com/office/officeart/2016/7/layout/ChevronBlockProcess"/>
    <dgm:cxn modelId="{9527A54F-0CF0-47EE-87B3-FDB0FE09E9E4}" type="presParOf" srcId="{F4BFB9F1-BAC2-439C-9416-BB7CF1C0FCFE}" destId="{41F8A826-A0F9-477E-9326-40E53CBDDC24}" srcOrd="1" destOrd="0" presId="urn:microsoft.com/office/officeart/2016/7/layout/ChevronBlockProcess"/>
    <dgm:cxn modelId="{75F3FFC1-5398-4FE4-B2FF-643CA9AD9B24}" type="presParOf" srcId="{A0AD9D07-CDCD-4768-9693-4290FCFED3D1}" destId="{8DB5E936-AED6-4700-AC7D-B02B6688DA92}" srcOrd="3" destOrd="0" presId="urn:microsoft.com/office/officeart/2016/7/layout/ChevronBlockProcess"/>
    <dgm:cxn modelId="{C3861202-AC1A-4FEB-9624-17C0803218D7}" type="presParOf" srcId="{A0AD9D07-CDCD-4768-9693-4290FCFED3D1}" destId="{EAFAAD0D-21C6-4746-AD21-C18EAED9A4DA}" srcOrd="4" destOrd="0" presId="urn:microsoft.com/office/officeart/2016/7/layout/ChevronBlockProcess"/>
    <dgm:cxn modelId="{610C0E0D-0172-4260-8FFC-302C34E1534F}" type="presParOf" srcId="{EAFAAD0D-21C6-4746-AD21-C18EAED9A4DA}" destId="{F2133718-DF2A-4A9C-81CE-3DA96CD22783}" srcOrd="0" destOrd="0" presId="urn:microsoft.com/office/officeart/2016/7/layout/ChevronBlockProcess"/>
    <dgm:cxn modelId="{32B55D2F-0D7F-4CB6-884E-0DD081CEE8CC}" type="presParOf" srcId="{EAFAAD0D-21C6-4746-AD21-C18EAED9A4DA}" destId="{6E07DD19-CF0F-4C3A-8BF2-E5B2D0B4B3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F72C7D-99B3-45CA-9D4C-CCE8CFEC584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CDAC3F-B806-4127-A611-D5583FC1F128}">
      <dgm:prSet/>
      <dgm:spPr/>
      <dgm:t>
        <a:bodyPr/>
        <a:lstStyle/>
        <a:p>
          <a:r>
            <a:rPr lang="en-US" dirty="0"/>
            <a:t>DirectQuery using Dataverse Connector</a:t>
          </a:r>
        </a:p>
      </dgm:t>
    </dgm:pt>
    <dgm:pt modelId="{9AB8FA54-01BA-43CB-A36F-9BA1ADF5E1F0}" type="parTrans" cxnId="{B63D532D-09FD-46C6-B595-BDD34EE7FC67}">
      <dgm:prSet/>
      <dgm:spPr/>
      <dgm:t>
        <a:bodyPr/>
        <a:lstStyle/>
        <a:p>
          <a:endParaRPr lang="en-US"/>
        </a:p>
      </dgm:t>
    </dgm:pt>
    <dgm:pt modelId="{3EE0F14A-D881-4004-BA4E-7909CDBAD45C}" type="sibTrans" cxnId="{B63D532D-09FD-46C6-B595-BDD34EE7FC67}">
      <dgm:prSet/>
      <dgm:spPr/>
      <dgm:t>
        <a:bodyPr/>
        <a:lstStyle/>
        <a:p>
          <a:endParaRPr lang="en-US"/>
        </a:p>
      </dgm:t>
    </dgm:pt>
    <dgm:pt modelId="{7AA673F5-D4DD-41FB-9992-E7BFF9A2C56A}">
      <dgm:prSet/>
      <dgm:spPr/>
      <dgm:t>
        <a:bodyPr/>
        <a:lstStyle/>
        <a:p>
          <a:r>
            <a:rPr lang="en-US" dirty="0"/>
            <a:t>Best for </a:t>
          </a:r>
          <a:r>
            <a:rPr lang="en-US" i="1" dirty="0"/>
            <a:t>targeted</a:t>
          </a:r>
          <a:r>
            <a:rPr lang="en-US" dirty="0"/>
            <a:t> datasets &lt;20K rows returned</a:t>
          </a:r>
        </a:p>
      </dgm:t>
    </dgm:pt>
    <dgm:pt modelId="{1C8754D7-9F84-4166-A1D1-CA6A92C9F905}" type="parTrans" cxnId="{DA6B92D4-885D-447F-B8F3-61EAA3CF9243}">
      <dgm:prSet/>
      <dgm:spPr/>
      <dgm:t>
        <a:bodyPr/>
        <a:lstStyle/>
        <a:p>
          <a:endParaRPr lang="en-US"/>
        </a:p>
      </dgm:t>
    </dgm:pt>
    <dgm:pt modelId="{BA47A6BC-B0E3-4253-A4D1-AA81CF702046}" type="sibTrans" cxnId="{DA6B92D4-885D-447F-B8F3-61EAA3CF9243}">
      <dgm:prSet/>
      <dgm:spPr/>
      <dgm:t>
        <a:bodyPr/>
        <a:lstStyle/>
        <a:p>
          <a:endParaRPr lang="en-US"/>
        </a:p>
      </dgm:t>
    </dgm:pt>
    <dgm:pt modelId="{2325D429-7D5F-4DEC-AC86-64F4E3B0DAD7}">
      <dgm:prSet/>
      <dgm:spPr/>
      <dgm:t>
        <a:bodyPr/>
        <a:lstStyle/>
        <a:p>
          <a:r>
            <a:rPr lang="en-US" dirty="0"/>
            <a:t>Run-time query for current data – near-real-time</a:t>
          </a:r>
        </a:p>
      </dgm:t>
    </dgm:pt>
    <dgm:pt modelId="{0E5D995F-1082-49DE-B9DD-CCD3C1A6E55D}" type="parTrans" cxnId="{31483B6B-000C-48E5-AC13-1ADDE8F776CB}">
      <dgm:prSet/>
      <dgm:spPr/>
      <dgm:t>
        <a:bodyPr/>
        <a:lstStyle/>
        <a:p>
          <a:endParaRPr lang="en-US"/>
        </a:p>
      </dgm:t>
    </dgm:pt>
    <dgm:pt modelId="{1BEE27BD-B4C1-4887-B8CC-AECE4A6B6C04}" type="sibTrans" cxnId="{31483B6B-000C-48E5-AC13-1ADDE8F776CB}">
      <dgm:prSet/>
      <dgm:spPr/>
      <dgm:t>
        <a:bodyPr/>
        <a:lstStyle/>
        <a:p>
          <a:endParaRPr lang="en-US"/>
        </a:p>
      </dgm:t>
    </dgm:pt>
    <dgm:pt modelId="{6E081F72-B99D-4A6F-954E-37178C8EF860}">
      <dgm:prSet/>
      <dgm:spPr/>
      <dgm:t>
        <a:bodyPr/>
        <a:lstStyle/>
        <a:p>
          <a:r>
            <a:rPr lang="en-US" dirty="0"/>
            <a:t>Individual user’s own data (security model applies)</a:t>
          </a:r>
        </a:p>
      </dgm:t>
    </dgm:pt>
    <dgm:pt modelId="{F84037E4-C186-481B-9B76-8BB864721D10}" type="parTrans" cxnId="{D2CEE6E8-A07A-4F6E-81A6-5189AC745362}">
      <dgm:prSet/>
      <dgm:spPr/>
      <dgm:t>
        <a:bodyPr/>
        <a:lstStyle/>
        <a:p>
          <a:endParaRPr lang="en-US"/>
        </a:p>
      </dgm:t>
    </dgm:pt>
    <dgm:pt modelId="{A8CEC788-7397-460F-BAF9-AF0A0BAE732F}" type="sibTrans" cxnId="{D2CEE6E8-A07A-4F6E-81A6-5189AC745362}">
      <dgm:prSet/>
      <dgm:spPr/>
      <dgm:t>
        <a:bodyPr/>
        <a:lstStyle/>
        <a:p>
          <a:endParaRPr lang="en-US"/>
        </a:p>
      </dgm:t>
    </dgm:pt>
    <dgm:pt modelId="{BE4B3432-A763-4A69-AB64-BB9F500EB06E}">
      <dgm:prSet/>
      <dgm:spPr/>
      <dgm:t>
        <a:bodyPr/>
        <a:lstStyle/>
        <a:p>
          <a:r>
            <a:rPr lang="en-US" dirty="0"/>
            <a:t>Data Model must be created as “DirectQuery”</a:t>
          </a:r>
        </a:p>
      </dgm:t>
    </dgm:pt>
    <dgm:pt modelId="{3FC9165D-7F6E-447D-8D80-643B410C84D4}" type="parTrans" cxnId="{A44E420B-484F-4A62-8C8B-231D3A92105D}">
      <dgm:prSet/>
      <dgm:spPr/>
      <dgm:t>
        <a:bodyPr/>
        <a:lstStyle/>
        <a:p>
          <a:endParaRPr lang="en-US"/>
        </a:p>
      </dgm:t>
    </dgm:pt>
    <dgm:pt modelId="{26986373-8152-461A-AA95-B3D4DE7A03DA}" type="sibTrans" cxnId="{A44E420B-484F-4A62-8C8B-231D3A92105D}">
      <dgm:prSet/>
      <dgm:spPr/>
      <dgm:t>
        <a:bodyPr/>
        <a:lstStyle/>
        <a:p>
          <a:endParaRPr lang="en-US"/>
        </a:p>
      </dgm:t>
    </dgm:pt>
    <dgm:pt modelId="{DAA7ABCC-03A0-45C4-9B78-DE8B4ED5DC4C}">
      <dgm:prSet/>
      <dgm:spPr/>
      <dgm:t>
        <a:bodyPr/>
        <a:lstStyle/>
        <a:p>
          <a:r>
            <a:rPr lang="en-US" dirty="0"/>
            <a:t>Credential dialog checkbox </a:t>
          </a:r>
          <a:r>
            <a:rPr lang="en-US" b="1" dirty="0"/>
            <a:t>must</a:t>
          </a:r>
          <a:r>
            <a:rPr lang="en-US" dirty="0"/>
            <a:t> be set to so “Report viewers can only access this data source with their own Power BI identities using Direct Query” </a:t>
          </a:r>
        </a:p>
      </dgm:t>
    </dgm:pt>
    <dgm:pt modelId="{19BC6971-98BC-4C61-AD48-5AFE255B03F2}" type="parTrans" cxnId="{F729FCF1-8285-424E-B46D-5ED05C597C4E}">
      <dgm:prSet/>
      <dgm:spPr/>
      <dgm:t>
        <a:bodyPr/>
        <a:lstStyle/>
        <a:p>
          <a:endParaRPr lang="en-US"/>
        </a:p>
      </dgm:t>
    </dgm:pt>
    <dgm:pt modelId="{D509F6F0-FA8E-4A17-8565-D8A745946AE3}" type="sibTrans" cxnId="{F729FCF1-8285-424E-B46D-5ED05C597C4E}">
      <dgm:prSet/>
      <dgm:spPr/>
      <dgm:t>
        <a:bodyPr/>
        <a:lstStyle/>
        <a:p>
          <a:endParaRPr lang="en-US"/>
        </a:p>
      </dgm:t>
    </dgm:pt>
    <dgm:pt modelId="{A7C85428-DA52-4AED-A71C-CE5801EB16E0}">
      <dgm:prSet/>
      <dgm:spPr/>
      <dgm:t>
        <a:bodyPr/>
        <a:lstStyle/>
        <a:p>
          <a:r>
            <a:rPr lang="en-US" dirty="0"/>
            <a:t>Use ‘Dual’ mode for non-secured dimensions performance</a:t>
          </a:r>
        </a:p>
      </dgm:t>
    </dgm:pt>
    <dgm:pt modelId="{62C092E1-01EE-4747-A0D2-0F15E1C44A96}" type="parTrans" cxnId="{AF39CF42-4511-40AA-8668-579C360A0921}">
      <dgm:prSet/>
      <dgm:spPr/>
      <dgm:t>
        <a:bodyPr/>
        <a:lstStyle/>
        <a:p>
          <a:endParaRPr lang="en-US"/>
        </a:p>
      </dgm:t>
    </dgm:pt>
    <dgm:pt modelId="{11EDB4AC-32CE-4195-89B0-BA031EA357B5}" type="sibTrans" cxnId="{AF39CF42-4511-40AA-8668-579C360A0921}">
      <dgm:prSet/>
      <dgm:spPr/>
      <dgm:t>
        <a:bodyPr/>
        <a:lstStyle/>
        <a:p>
          <a:endParaRPr lang="en-US"/>
        </a:p>
      </dgm:t>
    </dgm:pt>
    <dgm:pt modelId="{81286FC3-404A-49E3-ABA8-3756A892C384}" type="pres">
      <dgm:prSet presAssocID="{22F72C7D-99B3-45CA-9D4C-CCE8CFEC5844}" presName="linear" presStyleCnt="0">
        <dgm:presLayoutVars>
          <dgm:dir/>
          <dgm:animLvl val="lvl"/>
          <dgm:resizeHandles val="exact"/>
        </dgm:presLayoutVars>
      </dgm:prSet>
      <dgm:spPr/>
    </dgm:pt>
    <dgm:pt modelId="{EED9D362-8AD5-4B37-BB33-6FB5B77BD118}" type="pres">
      <dgm:prSet presAssocID="{A4CDAC3F-B806-4127-A611-D5583FC1F128}" presName="parentLin" presStyleCnt="0"/>
      <dgm:spPr/>
    </dgm:pt>
    <dgm:pt modelId="{48F40F50-26DE-4214-B8BE-95E5918DBDBA}" type="pres">
      <dgm:prSet presAssocID="{A4CDAC3F-B806-4127-A611-D5583FC1F128}" presName="parentLeftMargin" presStyleLbl="node1" presStyleIdx="0" presStyleCnt="1"/>
      <dgm:spPr/>
    </dgm:pt>
    <dgm:pt modelId="{FD2B0668-7B51-4673-B7F9-24386A9B7757}" type="pres">
      <dgm:prSet presAssocID="{A4CDAC3F-B806-4127-A611-D5583FC1F1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CDD857D-A7F0-4CCF-B065-A94B460F3E6C}" type="pres">
      <dgm:prSet presAssocID="{A4CDAC3F-B806-4127-A611-D5583FC1F128}" presName="negativeSpace" presStyleCnt="0"/>
      <dgm:spPr/>
    </dgm:pt>
    <dgm:pt modelId="{48672B13-CAD5-4450-B70F-139416E8DF9E}" type="pres">
      <dgm:prSet presAssocID="{A4CDAC3F-B806-4127-A611-D5583FC1F128}" presName="childText" presStyleLbl="conFgAcc1" presStyleIdx="0" presStyleCnt="1" custScaleY="107361" custLinFactNeighborX="-87" custLinFactNeighborY="16512">
        <dgm:presLayoutVars>
          <dgm:bulletEnabled val="1"/>
        </dgm:presLayoutVars>
      </dgm:prSet>
      <dgm:spPr/>
    </dgm:pt>
  </dgm:ptLst>
  <dgm:cxnLst>
    <dgm:cxn modelId="{A44E420B-484F-4A62-8C8B-231D3A92105D}" srcId="{A4CDAC3F-B806-4127-A611-D5583FC1F128}" destId="{BE4B3432-A763-4A69-AB64-BB9F500EB06E}" srcOrd="3" destOrd="0" parTransId="{3FC9165D-7F6E-447D-8D80-643B410C84D4}" sibTransId="{26986373-8152-461A-AA95-B3D4DE7A03DA}"/>
    <dgm:cxn modelId="{3C5E690F-EDA3-49B2-ACB2-DA21696800C9}" type="presOf" srcId="{BE4B3432-A763-4A69-AB64-BB9F500EB06E}" destId="{48672B13-CAD5-4450-B70F-139416E8DF9E}" srcOrd="0" destOrd="3" presId="urn:microsoft.com/office/officeart/2005/8/layout/list1"/>
    <dgm:cxn modelId="{B63D532D-09FD-46C6-B595-BDD34EE7FC67}" srcId="{22F72C7D-99B3-45CA-9D4C-CCE8CFEC5844}" destId="{A4CDAC3F-B806-4127-A611-D5583FC1F128}" srcOrd="0" destOrd="0" parTransId="{9AB8FA54-01BA-43CB-A36F-9BA1ADF5E1F0}" sibTransId="{3EE0F14A-D881-4004-BA4E-7909CDBAD45C}"/>
    <dgm:cxn modelId="{AF39CF42-4511-40AA-8668-579C360A0921}" srcId="{A4CDAC3F-B806-4127-A611-D5583FC1F128}" destId="{A7C85428-DA52-4AED-A71C-CE5801EB16E0}" srcOrd="4" destOrd="0" parTransId="{62C092E1-01EE-4747-A0D2-0F15E1C44A96}" sibTransId="{11EDB4AC-32CE-4195-89B0-BA031EA357B5}"/>
    <dgm:cxn modelId="{991BA045-6EE5-464C-8DD6-9FD81993749E}" type="presOf" srcId="{2325D429-7D5F-4DEC-AC86-64F4E3B0DAD7}" destId="{48672B13-CAD5-4450-B70F-139416E8DF9E}" srcOrd="0" destOrd="0" presId="urn:microsoft.com/office/officeart/2005/8/layout/list1"/>
    <dgm:cxn modelId="{31483B6B-000C-48E5-AC13-1ADDE8F776CB}" srcId="{A4CDAC3F-B806-4127-A611-D5583FC1F128}" destId="{2325D429-7D5F-4DEC-AC86-64F4E3B0DAD7}" srcOrd="0" destOrd="0" parTransId="{0E5D995F-1082-49DE-B9DD-CCD3C1A6E55D}" sibTransId="{1BEE27BD-B4C1-4887-B8CC-AECE4A6B6C04}"/>
    <dgm:cxn modelId="{4713434E-9115-4C5A-A46E-5D76A1A0D4D7}" type="presOf" srcId="{22F72C7D-99B3-45CA-9D4C-CCE8CFEC5844}" destId="{81286FC3-404A-49E3-ABA8-3756A892C384}" srcOrd="0" destOrd="0" presId="urn:microsoft.com/office/officeart/2005/8/layout/list1"/>
    <dgm:cxn modelId="{03A1F292-F906-4E13-996F-1C083AE90161}" type="presOf" srcId="{7AA673F5-D4DD-41FB-9992-E7BFF9A2C56A}" destId="{48672B13-CAD5-4450-B70F-139416E8DF9E}" srcOrd="0" destOrd="2" presId="urn:microsoft.com/office/officeart/2005/8/layout/list1"/>
    <dgm:cxn modelId="{B8ED8ABE-3BF2-495B-91C8-0440B6A467B2}" type="presOf" srcId="{DAA7ABCC-03A0-45C4-9B78-DE8B4ED5DC4C}" destId="{48672B13-CAD5-4450-B70F-139416E8DF9E}" srcOrd="0" destOrd="5" presId="urn:microsoft.com/office/officeart/2005/8/layout/list1"/>
    <dgm:cxn modelId="{DA6B92D4-885D-447F-B8F3-61EAA3CF9243}" srcId="{A4CDAC3F-B806-4127-A611-D5583FC1F128}" destId="{7AA673F5-D4DD-41FB-9992-E7BFF9A2C56A}" srcOrd="2" destOrd="0" parTransId="{1C8754D7-9F84-4166-A1D1-CA6A92C9F905}" sibTransId="{BA47A6BC-B0E3-4253-A4D1-AA81CF702046}"/>
    <dgm:cxn modelId="{997FD1D4-5F58-4045-9EAE-52CA4E9F00F7}" type="presOf" srcId="{A7C85428-DA52-4AED-A71C-CE5801EB16E0}" destId="{48672B13-CAD5-4450-B70F-139416E8DF9E}" srcOrd="0" destOrd="4" presId="urn:microsoft.com/office/officeart/2005/8/layout/list1"/>
    <dgm:cxn modelId="{73CEBFD5-C5E4-4D42-8623-C3961A1724DA}" type="presOf" srcId="{A4CDAC3F-B806-4127-A611-D5583FC1F128}" destId="{FD2B0668-7B51-4673-B7F9-24386A9B7757}" srcOrd="1" destOrd="0" presId="urn:microsoft.com/office/officeart/2005/8/layout/list1"/>
    <dgm:cxn modelId="{16ADD6D9-92D5-418B-8D54-CD6A5DA2F024}" type="presOf" srcId="{A4CDAC3F-B806-4127-A611-D5583FC1F128}" destId="{48F40F50-26DE-4214-B8BE-95E5918DBDBA}" srcOrd="0" destOrd="0" presId="urn:microsoft.com/office/officeart/2005/8/layout/list1"/>
    <dgm:cxn modelId="{D2CEE6E8-A07A-4F6E-81A6-5189AC745362}" srcId="{A4CDAC3F-B806-4127-A611-D5583FC1F128}" destId="{6E081F72-B99D-4A6F-954E-37178C8EF860}" srcOrd="1" destOrd="0" parTransId="{F84037E4-C186-481B-9B76-8BB864721D10}" sibTransId="{A8CEC788-7397-460F-BAF9-AF0A0BAE732F}"/>
    <dgm:cxn modelId="{F729FCF1-8285-424E-B46D-5ED05C597C4E}" srcId="{A4CDAC3F-B806-4127-A611-D5583FC1F128}" destId="{DAA7ABCC-03A0-45C4-9B78-DE8B4ED5DC4C}" srcOrd="5" destOrd="0" parTransId="{19BC6971-98BC-4C61-AD48-5AFE255B03F2}" sibTransId="{D509F6F0-FA8E-4A17-8565-D8A745946AE3}"/>
    <dgm:cxn modelId="{8301ADF3-8E35-49D3-889D-A580A34EB84A}" type="presOf" srcId="{6E081F72-B99D-4A6F-954E-37178C8EF860}" destId="{48672B13-CAD5-4450-B70F-139416E8DF9E}" srcOrd="0" destOrd="1" presId="urn:microsoft.com/office/officeart/2005/8/layout/list1"/>
    <dgm:cxn modelId="{91C8E0B2-53E3-404A-A6E9-F4546D428153}" type="presParOf" srcId="{81286FC3-404A-49E3-ABA8-3756A892C384}" destId="{EED9D362-8AD5-4B37-BB33-6FB5B77BD118}" srcOrd="0" destOrd="0" presId="urn:microsoft.com/office/officeart/2005/8/layout/list1"/>
    <dgm:cxn modelId="{1F393F31-F3AE-4D61-AA06-B5A744BB9C5D}" type="presParOf" srcId="{EED9D362-8AD5-4B37-BB33-6FB5B77BD118}" destId="{48F40F50-26DE-4214-B8BE-95E5918DBDBA}" srcOrd="0" destOrd="0" presId="urn:microsoft.com/office/officeart/2005/8/layout/list1"/>
    <dgm:cxn modelId="{7B81603C-CD57-432B-824D-724E68FF9527}" type="presParOf" srcId="{EED9D362-8AD5-4B37-BB33-6FB5B77BD118}" destId="{FD2B0668-7B51-4673-B7F9-24386A9B7757}" srcOrd="1" destOrd="0" presId="urn:microsoft.com/office/officeart/2005/8/layout/list1"/>
    <dgm:cxn modelId="{91EC922D-DDD0-482F-94E3-63699B88CFA1}" type="presParOf" srcId="{81286FC3-404A-49E3-ABA8-3756A892C384}" destId="{7CDD857D-A7F0-4CCF-B065-A94B460F3E6C}" srcOrd="1" destOrd="0" presId="urn:microsoft.com/office/officeart/2005/8/layout/list1"/>
    <dgm:cxn modelId="{6E17E48E-C064-48F9-88D3-67DA79858933}" type="presParOf" srcId="{81286FC3-404A-49E3-ABA8-3756A892C384}" destId="{48672B13-CAD5-4450-B70F-139416E8DF9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A1343-D898-4F92-8401-3B7318A75587}">
      <dsp:nvSpPr>
        <dsp:cNvPr id="0" name=""/>
        <dsp:cNvSpPr/>
      </dsp:nvSpPr>
      <dsp:spPr>
        <a:xfrm>
          <a:off x="3792" y="517"/>
          <a:ext cx="3530812" cy="1059243"/>
        </a:xfrm>
        <a:prstGeom prst="chevron">
          <a:avLst>
            <a:gd name="adj" fmla="val 30000"/>
          </a:avLst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Report-Level</a:t>
          </a:r>
        </a:p>
      </dsp:txBody>
      <dsp:txXfrm>
        <a:off x="321565" y="517"/>
        <a:ext cx="2895266" cy="1059243"/>
      </dsp:txXfrm>
    </dsp:sp>
    <dsp:sp modelId="{346FB648-4105-43DD-90B9-D456B5613DC3}">
      <dsp:nvSpPr>
        <dsp:cNvPr id="0" name=""/>
        <dsp:cNvSpPr/>
      </dsp:nvSpPr>
      <dsp:spPr>
        <a:xfrm>
          <a:off x="3792" y="1059761"/>
          <a:ext cx="3213039" cy="3899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/>
            <a:t>If the user can see the report, they can see any data in it.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Can share Power BI Reports and/or Workgroups to individuals or teams.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1" kern="1200" dirty="0"/>
            <a:t>One interesting use case is when users can’t see each other’s data in Dataverse, but once the data is aggregated into KPIs for a ‘scoreboard’ they are allowed to see those values.</a:t>
          </a:r>
        </a:p>
      </dsp:txBody>
      <dsp:txXfrm>
        <a:off x="3792" y="1059761"/>
        <a:ext cx="3213039" cy="3899070"/>
      </dsp:txXfrm>
    </dsp:sp>
    <dsp:sp modelId="{01F40FA0-7F8A-4DA2-94D3-D6329BD6B7DB}">
      <dsp:nvSpPr>
        <dsp:cNvPr id="0" name=""/>
        <dsp:cNvSpPr/>
      </dsp:nvSpPr>
      <dsp:spPr>
        <a:xfrm>
          <a:off x="3482129" y="517"/>
          <a:ext cx="3530812" cy="1059243"/>
        </a:xfrm>
        <a:prstGeom prst="chevron">
          <a:avLst>
            <a:gd name="adj" fmla="val 3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Row-Level</a:t>
          </a:r>
        </a:p>
      </dsp:txBody>
      <dsp:txXfrm>
        <a:off x="3799902" y="517"/>
        <a:ext cx="2895266" cy="1059243"/>
      </dsp:txXfrm>
    </dsp:sp>
    <dsp:sp modelId="{41F8A826-A0F9-477E-9326-40E53CBDDC24}">
      <dsp:nvSpPr>
        <dsp:cNvPr id="0" name=""/>
        <dsp:cNvSpPr/>
      </dsp:nvSpPr>
      <dsp:spPr>
        <a:xfrm>
          <a:off x="3482129" y="1059761"/>
          <a:ext cx="3213039" cy="3899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Visibility controlled through attributes and rules in Power BI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Example would be to test logged in user against record owner, team membership, business unit, etc. but </a:t>
          </a:r>
          <a:r>
            <a:rPr lang="en-US" sz="2000" i="1" u="sng" kern="1200" dirty="0"/>
            <a:t>not</a:t>
          </a:r>
          <a:r>
            <a:rPr lang="en-US" sz="2000" i="1" kern="1200" dirty="0"/>
            <a:t> an attempt to replicate </a:t>
          </a:r>
          <a:r>
            <a:rPr lang="en-US" sz="2000" i="1" u="none" kern="1200" dirty="0"/>
            <a:t>every</a:t>
          </a:r>
          <a:r>
            <a:rPr lang="en-US" sz="2000" i="1" u="sng" kern="1200" dirty="0"/>
            <a:t> </a:t>
          </a:r>
          <a:r>
            <a:rPr lang="en-US" sz="2000" i="1" kern="1200" dirty="0"/>
            <a:t>possible security vector.</a:t>
          </a:r>
          <a:endParaRPr 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2129" y="1059761"/>
        <a:ext cx="3213039" cy="3899070"/>
      </dsp:txXfrm>
    </dsp:sp>
    <dsp:sp modelId="{F2133718-DF2A-4A9C-81CE-3DA96CD22783}">
      <dsp:nvSpPr>
        <dsp:cNvPr id="0" name=""/>
        <dsp:cNvSpPr/>
      </dsp:nvSpPr>
      <dsp:spPr>
        <a:xfrm>
          <a:off x="6960466" y="517"/>
          <a:ext cx="3530812" cy="1059243"/>
        </a:xfrm>
        <a:prstGeom prst="chevron">
          <a:avLst>
            <a:gd name="adj" fmla="val 3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87" tIns="130787" rIns="130787" bIns="1307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 Query</a:t>
          </a:r>
        </a:p>
      </dsp:txBody>
      <dsp:txXfrm>
        <a:off x="7278239" y="517"/>
        <a:ext cx="2895266" cy="1059243"/>
      </dsp:txXfrm>
    </dsp:sp>
    <dsp:sp modelId="{6E07DD19-CF0F-4C3A-8BF2-E5B2D0B4B3F8}">
      <dsp:nvSpPr>
        <dsp:cNvPr id="0" name=""/>
        <dsp:cNvSpPr/>
      </dsp:nvSpPr>
      <dsp:spPr>
        <a:xfrm>
          <a:off x="6960466" y="1059761"/>
          <a:ext cx="3213039" cy="38990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902" tIns="253902" rIns="253902" bIns="5078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Security handled entirely by Dataverse.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retrieved at run-time using the credentials of the logged-in report viewer.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Supports highly configured / complex partitioning of data in report for full fidelity with Dataverse.</a:t>
          </a:r>
        </a:p>
      </dsp:txBody>
      <dsp:txXfrm>
        <a:off x="6960466" y="1059761"/>
        <a:ext cx="3213039" cy="3899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A1343-D898-4F92-8401-3B7318A75587}">
      <dsp:nvSpPr>
        <dsp:cNvPr id="0" name=""/>
        <dsp:cNvSpPr/>
      </dsp:nvSpPr>
      <dsp:spPr>
        <a:xfrm>
          <a:off x="8930" y="335449"/>
          <a:ext cx="3534264" cy="1060279"/>
        </a:xfrm>
        <a:prstGeom prst="chevron">
          <a:avLst>
            <a:gd name="adj" fmla="val 3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Report-Level</a:t>
          </a:r>
        </a:p>
      </dsp:txBody>
      <dsp:txXfrm>
        <a:off x="327014" y="335449"/>
        <a:ext cx="2898096" cy="1060279"/>
      </dsp:txXfrm>
    </dsp:sp>
    <dsp:sp modelId="{346FB648-4105-43DD-90B9-D456B5613DC3}">
      <dsp:nvSpPr>
        <dsp:cNvPr id="0" name=""/>
        <dsp:cNvSpPr/>
      </dsp:nvSpPr>
      <dsp:spPr>
        <a:xfrm>
          <a:off x="8930" y="1395728"/>
          <a:ext cx="3216180" cy="2912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Lowest Effort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Fastest Speed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Massive Datasets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“Executives”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sp:txBody>
      <dsp:txXfrm>
        <a:off x="8930" y="1395728"/>
        <a:ext cx="3216180" cy="2912259"/>
      </dsp:txXfrm>
    </dsp:sp>
    <dsp:sp modelId="{01F40FA0-7F8A-4DA2-94D3-D6329BD6B7DB}">
      <dsp:nvSpPr>
        <dsp:cNvPr id="0" name=""/>
        <dsp:cNvSpPr/>
      </dsp:nvSpPr>
      <dsp:spPr>
        <a:xfrm>
          <a:off x="3490667" y="335449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Row-Level</a:t>
          </a:r>
        </a:p>
      </dsp:txBody>
      <dsp:txXfrm>
        <a:off x="3808751" y="335449"/>
        <a:ext cx="2898096" cy="1060279"/>
      </dsp:txXfrm>
    </dsp:sp>
    <dsp:sp modelId="{41F8A826-A0F9-477E-9326-40E53CBDDC24}">
      <dsp:nvSpPr>
        <dsp:cNvPr id="0" name=""/>
        <dsp:cNvSpPr/>
      </dsp:nvSpPr>
      <dsp:spPr>
        <a:xfrm>
          <a:off x="3490667" y="1395728"/>
          <a:ext cx="3216180" cy="2912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Challenging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Complexity affects Speed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Partitioned Results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“Managers/Teams”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Synapse or Dataverse Connector</a:t>
          </a:r>
        </a:p>
      </dsp:txBody>
      <dsp:txXfrm>
        <a:off x="3490667" y="1395728"/>
        <a:ext cx="3216180" cy="2912259"/>
      </dsp:txXfrm>
    </dsp:sp>
    <dsp:sp modelId="{F2133718-DF2A-4A9C-81CE-3DA96CD22783}">
      <dsp:nvSpPr>
        <dsp:cNvPr id="0" name=""/>
        <dsp:cNvSpPr/>
      </dsp:nvSpPr>
      <dsp:spPr>
        <a:xfrm>
          <a:off x="6972405" y="335449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Direct Query</a:t>
          </a:r>
        </a:p>
      </dsp:txBody>
      <dsp:txXfrm>
        <a:off x="7290489" y="335449"/>
        <a:ext cx="2898096" cy="1060279"/>
      </dsp:txXfrm>
    </dsp:sp>
    <dsp:sp modelId="{6E07DD19-CF0F-4C3A-8BF2-E5B2D0B4B3F8}">
      <dsp:nvSpPr>
        <dsp:cNvPr id="0" name=""/>
        <dsp:cNvSpPr/>
      </dsp:nvSpPr>
      <dsp:spPr>
        <a:xfrm>
          <a:off x="6972405" y="1395728"/>
          <a:ext cx="3216180" cy="29122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 Extra Maintenance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Slowest Interactivity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Individualized 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“Front-line Workers”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Dataverse Connector</a:t>
          </a:r>
          <a:b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0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Only</a:t>
          </a:r>
        </a:p>
      </dsp:txBody>
      <dsp:txXfrm>
        <a:off x="6972405" y="1395728"/>
        <a:ext cx="3216180" cy="2912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2B13-CAD5-4450-B70F-139416E8DF9E}">
      <dsp:nvSpPr>
        <dsp:cNvPr id="0" name=""/>
        <dsp:cNvSpPr/>
      </dsp:nvSpPr>
      <dsp:spPr>
        <a:xfrm>
          <a:off x="0" y="357340"/>
          <a:ext cx="5983234" cy="25972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365" tIns="333248" rIns="4643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Run-time query for current data – near-real-time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Individual user’s own data (security model applies)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Best for </a:t>
          </a:r>
          <a:r>
            <a:rPr lang="en-US" sz="1600" i="1" kern="1200" dirty="0"/>
            <a:t>targeted</a:t>
          </a:r>
          <a:r>
            <a:rPr lang="en-US" sz="1600" kern="1200" dirty="0"/>
            <a:t> datasets &lt;20K rows returned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Model must be created as “DirectQuery”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‘Dual’ mode for non-secured dimensions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Credential dialog checkbox </a:t>
          </a:r>
          <a:r>
            <a:rPr lang="en-US" sz="1600" b="1" kern="1200" dirty="0"/>
            <a:t>must</a:t>
          </a:r>
          <a:r>
            <a:rPr lang="en-US" sz="1600" kern="1200" dirty="0"/>
            <a:t> be set to so “Report viewers can only access this data source with their own Power BI identities using Direct Query” </a:t>
          </a:r>
        </a:p>
      </dsp:txBody>
      <dsp:txXfrm>
        <a:off x="0" y="357340"/>
        <a:ext cx="5983234" cy="2597277"/>
      </dsp:txXfrm>
    </dsp:sp>
    <dsp:sp modelId="{FD2B0668-7B51-4673-B7F9-24386A9B7757}">
      <dsp:nvSpPr>
        <dsp:cNvPr id="0" name=""/>
        <dsp:cNvSpPr/>
      </dsp:nvSpPr>
      <dsp:spPr>
        <a:xfrm>
          <a:off x="299161" y="82185"/>
          <a:ext cx="418826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6" tIns="0" rIns="1583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DirectQuery using Dataverse Connector</a:t>
          </a:r>
        </a:p>
      </dsp:txBody>
      <dsp:txXfrm>
        <a:off x="322218" y="105242"/>
        <a:ext cx="414214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enterprise/service-admin-rl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.microsoft.com/en-us/power-bi/guidance/rls-guida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snowflake-winter-cold-icy-hexagon-30803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collaborate-share/service-share-dashboards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learn.microsoft.com/en-us/power-bi/guidance/directquery-model-guidance" TargetMode="External"/><Relationship Id="rId7" Type="http://schemas.openxmlformats.org/officeDocument/2006/relationships/diagramColors" Target="../diagrams/colors3.xml"/><Relationship Id="rId12" Type="http://schemas.openxmlformats.org/officeDocument/2006/relationships/image" Target="../media/image6.png"/><Relationship Id="rId2" Type="http://schemas.openxmlformats.org/officeDocument/2006/relationships/hyperlink" Target="https://learn.microsoft.com/en-us/power-bi/connect-data/desktop-directquery-about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11" Type="http://schemas.openxmlformats.org/officeDocument/2006/relationships/hyperlink" Target="http://tex.stackexchange.com/questions/273072/adding-lines-to-bar-charts" TargetMode="External"/><Relationship Id="rId5" Type="http://schemas.openxmlformats.org/officeDocument/2006/relationships/diagramLayout" Target="../diagrams/layout3.xml"/><Relationship Id="rId10" Type="http://schemas.microsoft.com/office/2007/relationships/hdphoto" Target="../media/hdphoto2.wdp"/><Relationship Id="rId4" Type="http://schemas.openxmlformats.org/officeDocument/2006/relationships/diagramData" Target="../diagrams/data3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F92A-9502-58C5-820E-0267EA48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47459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Patterns for Dataverse Data in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DA85F-13BB-0F02-1B9C-CD756014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Scott Sewell </a:t>
            </a:r>
            <a:br>
              <a:rPr lang="en-US" sz="2000" dirty="0"/>
            </a:br>
            <a:r>
              <a:rPr lang="en-US" sz="2000" dirty="0"/>
              <a:t>Principal Program Manager</a:t>
            </a:r>
            <a:br>
              <a:rPr lang="en-US" sz="2000" dirty="0"/>
            </a:br>
            <a:r>
              <a:rPr lang="en-US" sz="2000" dirty="0"/>
              <a:t>Microsoft Power BI CAT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D77EC-00C3-C536-9C1F-2351CE596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2" r="213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569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6" y="475488"/>
            <a:ext cx="10469081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Row Level Security (RLS)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792BB-E131-28E6-0F6D-9C587ED9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250" y="1985315"/>
            <a:ext cx="5548544" cy="47794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FFFFF"/>
                </a:solidFill>
              </a:rPr>
              <a:t>Roles are at the report/dataset level. Changes to the expected rules require updates to </a:t>
            </a:r>
            <a:r>
              <a:rPr lang="en-US" sz="3200" i="1" dirty="0">
                <a:solidFill>
                  <a:srgbClr val="FFFFFF"/>
                </a:solidFill>
              </a:rPr>
              <a:t>every</a:t>
            </a:r>
            <a:r>
              <a:rPr lang="en-US" sz="3200" dirty="0">
                <a:solidFill>
                  <a:srgbClr val="FFFFFF"/>
                </a:solidFill>
              </a:rPr>
              <a:t> report affected.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FFFFF"/>
                </a:solidFill>
              </a:rPr>
              <a:t>Rules can reference elements such as team membership or record ownership imported from Dataverse.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rgbClr val="FFFFFF"/>
                </a:solidFill>
              </a:rPr>
              <a:t>An </a:t>
            </a:r>
            <a:r>
              <a:rPr lang="en-US" sz="3200" u="sng" dirty="0">
                <a:solidFill>
                  <a:srgbClr val="FFFFFF"/>
                </a:solidFill>
              </a:rPr>
              <a:t>open-ended</a:t>
            </a:r>
            <a:r>
              <a:rPr lang="en-US" sz="3200" dirty="0">
                <a:solidFill>
                  <a:srgbClr val="FFFFFF"/>
                </a:solidFill>
              </a:rPr>
              <a:t> requirement of ‘duplicating Dataverse security’ is </a:t>
            </a:r>
            <a:r>
              <a:rPr lang="en-US" sz="3200" b="1" dirty="0">
                <a:solidFill>
                  <a:srgbClr val="FFFFFF"/>
                </a:solidFill>
              </a:rPr>
              <a:t>wildly</a:t>
            </a:r>
            <a:r>
              <a:rPr lang="en-US" sz="3200" dirty="0">
                <a:solidFill>
                  <a:srgbClr val="FFFFFF"/>
                </a:solidFill>
              </a:rPr>
              <a:t> unrealistic.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CD5F1-9707-FF59-B97E-6493D373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9" y="1921241"/>
            <a:ext cx="5649834" cy="3140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25E9FA-8C1E-EDFE-0A2B-C99DE96FDBF1}"/>
              </a:ext>
            </a:extLst>
          </p:cNvPr>
          <p:cNvSpPr txBox="1"/>
          <p:nvPr/>
        </p:nvSpPr>
        <p:spPr>
          <a:xfrm>
            <a:off x="568259" y="5309741"/>
            <a:ext cx="6045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Row-level security (RLS) with Power BI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Row-level security (RLS) guidance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1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nowflake">
            <a:extLst>
              <a:ext uri="{FF2B5EF4-FFF2-40B4-BE49-F238E27FC236}">
                <a16:creationId xmlns:a16="http://schemas.microsoft.com/office/drawing/2014/main" id="{B55FAB03-1BB2-7699-3940-F247934F5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219" b="10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792248-0AC4-5163-D2A3-253E7B02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implementations in Dataverse are like snowflakes…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63B58-F44F-AA23-C1F4-2022565D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Beautiful… as long as you’re not the one holding the shovel.</a:t>
            </a:r>
          </a:p>
        </p:txBody>
      </p:sp>
    </p:spTree>
    <p:extLst>
      <p:ext uri="{BB962C8B-B14F-4D97-AF65-F5344CB8AC3E}">
        <p14:creationId xmlns:p14="http://schemas.microsoft.com/office/powerpoint/2010/main" val="44414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207998C-EE56-34D4-6FFB-5B781197C7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-150" dirty="0">
                <a:ln w="22225">
                  <a:noFill/>
                  <a:miter lim="800000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Elements in Dataverse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0E73A0-4657-8B67-271D-F14FF0CF4C39}"/>
              </a:ext>
            </a:extLst>
          </p:cNvPr>
          <p:cNvSpPr txBox="1">
            <a:spLocks/>
          </p:cNvSpPr>
          <p:nvPr/>
        </p:nvSpPr>
        <p:spPr>
          <a:xfrm>
            <a:off x="838200" y="2010833"/>
            <a:ext cx="5096934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Business Units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Teams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Access Teams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Security Roles and Settings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Tables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Activity Party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932A22B-70F7-1D61-1E68-32509013B8A8}"/>
              </a:ext>
            </a:extLst>
          </p:cNvPr>
          <p:cNvSpPr txBox="1">
            <a:spLocks/>
          </p:cNvSpPr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Record Owners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Team Membership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Hierarchy settings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Sharing to Individual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Sharing to Team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Inheritance/Indirect Sharing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Reassignment Sharing</a:t>
            </a:r>
          </a:p>
          <a:p>
            <a:r>
              <a:rPr 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Field-Level Security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Picture 7" descr="Shape">
            <a:extLst>
              <a:ext uri="{FF2B5EF4-FFF2-40B4-BE49-F238E27FC236}">
                <a16:creationId xmlns:a16="http://schemas.microsoft.com/office/drawing/2014/main" id="{5A6D6FD1-0E13-3CA5-CB68-B9EC59BC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61735" y="1417103"/>
            <a:ext cx="5931062" cy="525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2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3B2EA7-E81D-DE70-96E8-CDAA68F5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Diversity of Customers</a:t>
            </a:r>
            <a:b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  Flexibility of security options </a:t>
            </a:r>
            <a:b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 Infinite variations in practice.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10062-4EE3-78EF-B11B-B3955D6D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Everything from “none”, to unmanageable </a:t>
            </a:r>
          </a:p>
        </p:txBody>
      </p:sp>
    </p:spTree>
    <p:extLst>
      <p:ext uri="{BB962C8B-B14F-4D97-AF65-F5344CB8AC3E}">
        <p14:creationId xmlns:p14="http://schemas.microsoft.com/office/powerpoint/2010/main" val="363887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48FB1-3169-6084-997C-D5C3D15E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in Dataverse-Power BI Report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5E024F0-DB22-FB95-0543-61A9570D8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02120"/>
              </p:ext>
            </p:extLst>
          </p:nvPr>
        </p:nvGraphicFramePr>
        <p:xfrm>
          <a:off x="838200" y="1533525"/>
          <a:ext cx="10515600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50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48FB1-3169-6084-997C-D5C3D15E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spc="-150" dirty="0">
                <a:ln w="22225">
                  <a:noFill/>
                  <a:miter lim="800000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 in Dataverse-Power BI Report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5E024F0-DB22-FB95-0543-61A9570D8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861523"/>
              </p:ext>
            </p:extLst>
          </p:nvPr>
        </p:nvGraphicFramePr>
        <p:xfrm>
          <a:off x="838200" y="1533525"/>
          <a:ext cx="10515600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06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33FA1343-D898-4F92-8401-3B7318A75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01F40FA0-7F8A-4DA2-94D3-D6329BD6B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F2133718-DF2A-4A9C-81CE-3DA96CD2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346FB648-4105-43DD-90B9-D456B5613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41F8A826-A0F9-477E-9326-40E53CBDD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6E07DD19-CF0F-4C3A-8BF2-E5B2D0B4B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Report-Level Sharing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2A3DAE1-805B-4935-0996-0CA853B72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r="5459"/>
          <a:stretch/>
        </p:blipFill>
        <p:spPr>
          <a:xfrm>
            <a:off x="460028" y="1884825"/>
            <a:ext cx="6589996" cy="416966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0D6CFA-775F-3B49-684F-157F7A58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4280" y="1884825"/>
            <a:ext cx="4732064" cy="42873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 Power BI reports and dashboards with coworkers and others - Power BI | Microsoft Learn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Can share workspaces or individual reports</a:t>
            </a:r>
          </a:p>
          <a:p>
            <a:r>
              <a:rPr lang="en-US" dirty="0"/>
              <a:t>Licensing still applies</a:t>
            </a:r>
          </a:p>
          <a:p>
            <a:r>
              <a:rPr lang="en-US" dirty="0"/>
              <a:t>No performance penalty</a:t>
            </a:r>
          </a:p>
          <a:p>
            <a:r>
              <a:rPr lang="en-US" dirty="0"/>
              <a:t>Note: this is </a:t>
            </a:r>
            <a:r>
              <a:rPr lang="en-US" i="1" dirty="0"/>
              <a:t>outside</a:t>
            </a:r>
            <a:r>
              <a:rPr lang="en-US" dirty="0"/>
              <a:t> of the default Dataverse-Managed workspace sharing.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3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Security through Direct Query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833B34-B5F6-A2E1-6E25-4791480F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6682" y="1825625"/>
            <a:ext cx="5036779" cy="43513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DirectQuery in Power BI - Power BI | Microsoft Learn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DirectQuery model guidance in Power BI Desktop - Power BI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FA961-676D-481B-491F-8C257E410797}"/>
              </a:ext>
            </a:extLst>
          </p:cNvPr>
          <p:cNvCxnSpPr>
            <a:cxnSpLocks/>
          </p:cNvCxnSpPr>
          <p:nvPr/>
        </p:nvCxnSpPr>
        <p:spPr>
          <a:xfrm>
            <a:off x="2142608" y="2540666"/>
            <a:ext cx="2080677" cy="0"/>
          </a:xfrm>
          <a:prstGeom prst="straightConnector1">
            <a:avLst/>
          </a:prstGeom>
          <a:ln w="320675" cap="rnd"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D1697F-B712-36B4-F12B-1712114FEA8F}"/>
              </a:ext>
            </a:extLst>
          </p:cNvPr>
          <p:cNvSpPr txBox="1"/>
          <p:nvPr/>
        </p:nvSpPr>
        <p:spPr>
          <a:xfrm>
            <a:off x="2595164" y="2350297"/>
            <a:ext cx="1413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DirectQuery</a:t>
            </a:r>
          </a:p>
        </p:txBody>
      </p: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CA3D30A2-805E-9293-91AF-6F9779E99F9E}"/>
              </a:ext>
            </a:extLst>
          </p:cNvPr>
          <p:cNvGrpSpPr/>
          <p:nvPr/>
        </p:nvGrpSpPr>
        <p:grpSpPr>
          <a:xfrm>
            <a:off x="1048600" y="1956244"/>
            <a:ext cx="1334014" cy="1068600"/>
            <a:chOff x="1534629" y="2953882"/>
            <a:chExt cx="736133" cy="564832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762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5ED25F-1A45-FB96-C585-4FC644DF0B91}"/>
                </a:ext>
              </a:extLst>
            </p:cNvPr>
            <p:cNvSpPr/>
            <p:nvPr/>
          </p:nvSpPr>
          <p:spPr>
            <a:xfrm>
              <a:off x="1534629" y="2953882"/>
              <a:ext cx="571188" cy="557534"/>
            </a:xfrm>
            <a:custGeom>
              <a:avLst/>
              <a:gdLst>
                <a:gd name="connsiteX0" fmla="*/ 303398 w 571188"/>
                <a:gd name="connsiteY0" fmla="*/ 394569 h 557534"/>
                <a:gd name="connsiteX1" fmla="*/ 543691 w 571188"/>
                <a:gd name="connsiteY1" fmla="*/ 342071 h 557534"/>
                <a:gd name="connsiteX2" fmla="*/ 483167 w 571188"/>
                <a:gd name="connsiteY2" fmla="*/ 59299 h 557534"/>
                <a:gd name="connsiteX3" fmla="*/ 106996 w 571188"/>
                <a:gd name="connsiteY3" fmla="*/ 81627 h 557534"/>
                <a:gd name="connsiteX4" fmla="*/ 30990 w 571188"/>
                <a:gd name="connsiteY4" fmla="*/ 486044 h 557534"/>
                <a:gd name="connsiteX5" fmla="*/ 31026 w 571188"/>
                <a:gd name="connsiteY5" fmla="*/ 486046 h 557534"/>
                <a:gd name="connsiteX6" fmla="*/ 80676 w 571188"/>
                <a:gd name="connsiteY6" fmla="*/ 541502 h 557534"/>
                <a:gd name="connsiteX7" fmla="*/ 243791 w 571188"/>
                <a:gd name="connsiteY7" fmla="*/ 497820 h 557534"/>
                <a:gd name="connsiteX8" fmla="*/ 243826 w 571188"/>
                <a:gd name="connsiteY8" fmla="*/ 497822 h 557534"/>
                <a:gd name="connsiteX9" fmla="*/ 303398 w 571188"/>
                <a:gd name="connsiteY9" fmla="*/ 394569 h 55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88" h="557534">
                  <a:moveTo>
                    <a:pt x="303398" y="394569"/>
                  </a:moveTo>
                  <a:cubicBezTo>
                    <a:pt x="403245" y="452255"/>
                    <a:pt x="492959" y="430002"/>
                    <a:pt x="543691" y="342071"/>
                  </a:cubicBezTo>
                  <a:cubicBezTo>
                    <a:pt x="594424" y="254140"/>
                    <a:pt x="575350" y="134238"/>
                    <a:pt x="483167" y="59299"/>
                  </a:cubicBezTo>
                  <a:cubicBezTo>
                    <a:pt x="381954" y="-22981"/>
                    <a:pt x="223699" y="-23349"/>
                    <a:pt x="106996" y="81627"/>
                  </a:cubicBezTo>
                  <a:cubicBezTo>
                    <a:pt x="2164" y="175925"/>
                    <a:pt x="-30632" y="342071"/>
                    <a:pt x="30990" y="486044"/>
                  </a:cubicBezTo>
                  <a:lnTo>
                    <a:pt x="31026" y="486046"/>
                  </a:lnTo>
                  <a:cubicBezTo>
                    <a:pt x="40888" y="508572"/>
                    <a:pt x="57760" y="528263"/>
                    <a:pt x="80676" y="541502"/>
                  </a:cubicBezTo>
                  <a:cubicBezTo>
                    <a:pt x="137780" y="574494"/>
                    <a:pt x="210793" y="554934"/>
                    <a:pt x="243791" y="497820"/>
                  </a:cubicBezTo>
                  <a:lnTo>
                    <a:pt x="243826" y="497822"/>
                  </a:lnTo>
                  <a:lnTo>
                    <a:pt x="303398" y="394569"/>
                  </a:lnTo>
                  <a:close/>
                </a:path>
              </a:pathLst>
            </a:custGeom>
            <a:solidFill>
              <a:srgbClr val="096738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87F464-A555-A5D6-1E63-330A6FC7878D}"/>
                </a:ext>
              </a:extLst>
            </p:cNvPr>
            <p:cNvSpPr/>
            <p:nvPr/>
          </p:nvSpPr>
          <p:spPr>
            <a:xfrm>
              <a:off x="1699575" y="2961174"/>
              <a:ext cx="571187" cy="557540"/>
            </a:xfrm>
            <a:custGeom>
              <a:avLst/>
              <a:gdLst>
                <a:gd name="connsiteX0" fmla="*/ 540467 w 571187"/>
                <a:gd name="connsiteY0" fmla="*/ 72185 h 557540"/>
                <a:gd name="connsiteX1" fmla="*/ 540494 w 571187"/>
                <a:gd name="connsiteY1" fmla="*/ 72187 h 557540"/>
                <a:gd name="connsiteX2" fmla="*/ 464192 w 571187"/>
                <a:gd name="connsiteY2" fmla="*/ 475913 h 557540"/>
                <a:gd name="connsiteX3" fmla="*/ 88021 w 571187"/>
                <a:gd name="connsiteY3" fmla="*/ 498241 h 557540"/>
                <a:gd name="connsiteX4" fmla="*/ 27497 w 571187"/>
                <a:gd name="connsiteY4" fmla="*/ 215469 h 557540"/>
                <a:gd name="connsiteX5" fmla="*/ 267790 w 571187"/>
                <a:gd name="connsiteY5" fmla="*/ 162970 h 557540"/>
                <a:gd name="connsiteX6" fmla="*/ 327335 w 571187"/>
                <a:gd name="connsiteY6" fmla="*/ 59764 h 557540"/>
                <a:gd name="connsiteX7" fmla="*/ 327368 w 571187"/>
                <a:gd name="connsiteY7" fmla="*/ 59766 h 557540"/>
                <a:gd name="connsiteX8" fmla="*/ 490514 w 571187"/>
                <a:gd name="connsiteY8" fmla="*/ 16032 h 557540"/>
                <a:gd name="connsiteX9" fmla="*/ 540467 w 571187"/>
                <a:gd name="connsiteY9" fmla="*/ 72185 h 55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87" h="557540">
                  <a:moveTo>
                    <a:pt x="540467" y="72185"/>
                  </a:moveTo>
                  <a:lnTo>
                    <a:pt x="540494" y="72187"/>
                  </a:lnTo>
                  <a:cubicBezTo>
                    <a:pt x="601715" y="216000"/>
                    <a:pt x="568856" y="381766"/>
                    <a:pt x="464192" y="475913"/>
                  </a:cubicBezTo>
                  <a:cubicBezTo>
                    <a:pt x="347489" y="580890"/>
                    <a:pt x="189234" y="580521"/>
                    <a:pt x="88021" y="498241"/>
                  </a:cubicBezTo>
                  <a:cubicBezTo>
                    <a:pt x="-4162" y="423303"/>
                    <a:pt x="-23236" y="303401"/>
                    <a:pt x="27497" y="215469"/>
                  </a:cubicBezTo>
                  <a:cubicBezTo>
                    <a:pt x="78229" y="127538"/>
                    <a:pt x="167943" y="105284"/>
                    <a:pt x="267790" y="162970"/>
                  </a:cubicBezTo>
                  <a:lnTo>
                    <a:pt x="327335" y="59764"/>
                  </a:lnTo>
                  <a:lnTo>
                    <a:pt x="327368" y="59766"/>
                  </a:lnTo>
                  <a:cubicBezTo>
                    <a:pt x="360353" y="2611"/>
                    <a:pt x="433393" y="-16969"/>
                    <a:pt x="490514" y="16032"/>
                  </a:cubicBezTo>
                  <a:cubicBezTo>
                    <a:pt x="513666" y="29408"/>
                    <a:pt x="530650" y="49369"/>
                    <a:pt x="540467" y="72185"/>
                  </a:cubicBezTo>
                  <a:close/>
                </a:path>
              </a:pathLst>
            </a:custGeom>
            <a:solidFill>
              <a:srgbClr val="4ED062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65B318-49C4-7BDA-678F-41048B1584FE}"/>
                </a:ext>
              </a:extLst>
            </p:cNvPr>
            <p:cNvSpPr/>
            <p:nvPr/>
          </p:nvSpPr>
          <p:spPr>
            <a:xfrm>
              <a:off x="1699604" y="3020954"/>
              <a:ext cx="406235" cy="430700"/>
            </a:xfrm>
            <a:custGeom>
              <a:avLst/>
              <a:gdLst>
                <a:gd name="connsiteX0" fmla="*/ 267790 w 406235"/>
                <a:gd name="connsiteY0" fmla="*/ 103196 h 430700"/>
                <a:gd name="connsiteX1" fmla="*/ 27497 w 406235"/>
                <a:gd name="connsiteY1" fmla="*/ 155695 h 430700"/>
                <a:gd name="connsiteX2" fmla="*/ 78906 w 406235"/>
                <a:gd name="connsiteY2" fmla="*/ 430700 h 430700"/>
                <a:gd name="connsiteX3" fmla="*/ 138445 w 406235"/>
                <a:gd name="connsiteY3" fmla="*/ 327504 h 430700"/>
                <a:gd name="connsiteX4" fmla="*/ 378739 w 406235"/>
                <a:gd name="connsiteY4" fmla="*/ 275005 h 430700"/>
                <a:gd name="connsiteX5" fmla="*/ 327330 w 406235"/>
                <a:gd name="connsiteY5" fmla="*/ 0 h 430700"/>
                <a:gd name="connsiteX6" fmla="*/ 267790 w 406235"/>
                <a:gd name="connsiteY6" fmla="*/ 103196 h 43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235" h="430700">
                  <a:moveTo>
                    <a:pt x="267790" y="103196"/>
                  </a:moveTo>
                  <a:cubicBezTo>
                    <a:pt x="167943" y="45510"/>
                    <a:pt x="78229" y="67764"/>
                    <a:pt x="27497" y="155695"/>
                  </a:cubicBezTo>
                  <a:cubicBezTo>
                    <a:pt x="-21518" y="240648"/>
                    <a:pt x="-5374" y="355443"/>
                    <a:pt x="78906" y="430700"/>
                  </a:cubicBezTo>
                  <a:lnTo>
                    <a:pt x="138445" y="327504"/>
                  </a:lnTo>
                  <a:cubicBezTo>
                    <a:pt x="238293" y="385190"/>
                    <a:pt x="328006" y="362937"/>
                    <a:pt x="378739" y="275005"/>
                  </a:cubicBezTo>
                  <a:cubicBezTo>
                    <a:pt x="427753" y="190052"/>
                    <a:pt x="411610" y="75258"/>
                    <a:pt x="327330" y="0"/>
                  </a:cubicBezTo>
                  <a:lnTo>
                    <a:pt x="267790" y="103196"/>
                  </a:lnTo>
                  <a:close/>
                </a:path>
              </a:pathLst>
            </a:custGeom>
            <a:solidFill>
              <a:srgbClr val="088142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AB797-29BB-B135-4221-8417D6F3AEEC}"/>
                </a:ext>
              </a:extLst>
            </p:cNvPr>
            <p:cNvSpPr/>
            <p:nvPr/>
          </p:nvSpPr>
          <p:spPr>
            <a:xfrm>
              <a:off x="1773304" y="3109853"/>
              <a:ext cx="258860" cy="259035"/>
            </a:xfrm>
            <a:custGeom>
              <a:avLst/>
              <a:gdLst>
                <a:gd name="connsiteX0" fmla="*/ 241502 w 258860"/>
                <a:gd name="connsiteY0" fmla="*/ 194266 h 259035"/>
                <a:gd name="connsiteX1" fmla="*/ 64726 w 258860"/>
                <a:gd name="connsiteY1" fmla="*/ 241665 h 259035"/>
                <a:gd name="connsiteX2" fmla="*/ 17359 w 258860"/>
                <a:gd name="connsiteY2" fmla="*/ 64769 h 259035"/>
                <a:gd name="connsiteX3" fmla="*/ 194134 w 258860"/>
                <a:gd name="connsiteY3" fmla="*/ 17371 h 259035"/>
                <a:gd name="connsiteX4" fmla="*/ 241502 w 258860"/>
                <a:gd name="connsiteY4" fmla="*/ 194266 h 25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0" h="259035">
                  <a:moveTo>
                    <a:pt x="241502" y="194266"/>
                  </a:moveTo>
                  <a:cubicBezTo>
                    <a:pt x="205767" y="256203"/>
                    <a:pt x="126622" y="277424"/>
                    <a:pt x="64726" y="241665"/>
                  </a:cubicBezTo>
                  <a:cubicBezTo>
                    <a:pt x="2831" y="205905"/>
                    <a:pt x="-18376" y="126707"/>
                    <a:pt x="17359" y="64769"/>
                  </a:cubicBezTo>
                  <a:cubicBezTo>
                    <a:pt x="53095" y="2833"/>
                    <a:pt x="132239" y="-18389"/>
                    <a:pt x="194134" y="17371"/>
                  </a:cubicBezTo>
                  <a:cubicBezTo>
                    <a:pt x="256030" y="53130"/>
                    <a:pt x="277237" y="132329"/>
                    <a:pt x="241502" y="194266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08CFA2-6A3B-0770-0A00-D7C5D1C400EC}"/>
                </a:ext>
              </a:extLst>
            </p:cNvPr>
            <p:cNvSpPr/>
            <p:nvPr/>
          </p:nvSpPr>
          <p:spPr>
            <a:xfrm>
              <a:off x="1773304" y="3122125"/>
              <a:ext cx="258860" cy="259035"/>
            </a:xfrm>
            <a:custGeom>
              <a:avLst/>
              <a:gdLst>
                <a:gd name="connsiteX0" fmla="*/ 241502 w 258860"/>
                <a:gd name="connsiteY0" fmla="*/ 194266 h 259035"/>
                <a:gd name="connsiteX1" fmla="*/ 64726 w 258860"/>
                <a:gd name="connsiteY1" fmla="*/ 241665 h 259035"/>
                <a:gd name="connsiteX2" fmla="*/ 17359 w 258860"/>
                <a:gd name="connsiteY2" fmla="*/ 64770 h 259035"/>
                <a:gd name="connsiteX3" fmla="*/ 194134 w 258860"/>
                <a:gd name="connsiteY3" fmla="*/ 17371 h 259035"/>
                <a:gd name="connsiteX4" fmla="*/ 241502 w 258860"/>
                <a:gd name="connsiteY4" fmla="*/ 194266 h 25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0" h="259035">
                  <a:moveTo>
                    <a:pt x="241502" y="194266"/>
                  </a:moveTo>
                  <a:cubicBezTo>
                    <a:pt x="205767" y="256203"/>
                    <a:pt x="126622" y="277424"/>
                    <a:pt x="64726" y="241665"/>
                  </a:cubicBezTo>
                  <a:cubicBezTo>
                    <a:pt x="2831" y="205906"/>
                    <a:pt x="-18376" y="126707"/>
                    <a:pt x="17359" y="64770"/>
                  </a:cubicBezTo>
                  <a:cubicBezTo>
                    <a:pt x="53095" y="2832"/>
                    <a:pt x="132239" y="-18388"/>
                    <a:pt x="194134" y="17371"/>
                  </a:cubicBezTo>
                  <a:cubicBezTo>
                    <a:pt x="256030" y="53130"/>
                    <a:pt x="277237" y="132329"/>
                    <a:pt x="241502" y="194266"/>
                  </a:cubicBezTo>
                  <a:close/>
                </a:path>
              </a:pathLst>
            </a:custGeom>
            <a:solidFill>
              <a:srgbClr val="000000">
                <a:alpha val="32000"/>
              </a:srgbClr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83E441-D219-18A3-C8C4-EDE46348E936}"/>
                </a:ext>
              </a:extLst>
            </p:cNvPr>
            <p:cNvSpPr/>
            <p:nvPr/>
          </p:nvSpPr>
          <p:spPr>
            <a:xfrm>
              <a:off x="1773304" y="3106785"/>
              <a:ext cx="258860" cy="259035"/>
            </a:xfrm>
            <a:custGeom>
              <a:avLst/>
              <a:gdLst>
                <a:gd name="connsiteX0" fmla="*/ 241502 w 258860"/>
                <a:gd name="connsiteY0" fmla="*/ 194266 h 259035"/>
                <a:gd name="connsiteX1" fmla="*/ 64726 w 258860"/>
                <a:gd name="connsiteY1" fmla="*/ 241665 h 259035"/>
                <a:gd name="connsiteX2" fmla="*/ 17359 w 258860"/>
                <a:gd name="connsiteY2" fmla="*/ 64770 h 259035"/>
                <a:gd name="connsiteX3" fmla="*/ 194134 w 258860"/>
                <a:gd name="connsiteY3" fmla="*/ 17371 h 259035"/>
                <a:gd name="connsiteX4" fmla="*/ 241502 w 258860"/>
                <a:gd name="connsiteY4" fmla="*/ 194266 h 25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860" h="259035">
                  <a:moveTo>
                    <a:pt x="241502" y="194266"/>
                  </a:moveTo>
                  <a:cubicBezTo>
                    <a:pt x="205766" y="256203"/>
                    <a:pt x="126622" y="277424"/>
                    <a:pt x="64726" y="241665"/>
                  </a:cubicBezTo>
                  <a:cubicBezTo>
                    <a:pt x="2831" y="205906"/>
                    <a:pt x="-18376" y="126707"/>
                    <a:pt x="17359" y="64770"/>
                  </a:cubicBezTo>
                  <a:cubicBezTo>
                    <a:pt x="53095" y="2832"/>
                    <a:pt x="132239" y="-18388"/>
                    <a:pt x="194134" y="17371"/>
                  </a:cubicBezTo>
                  <a:cubicBezTo>
                    <a:pt x="256030" y="53130"/>
                    <a:pt x="277237" y="132329"/>
                    <a:pt x="241502" y="194266"/>
                  </a:cubicBezTo>
                  <a:close/>
                </a:path>
              </a:pathLst>
            </a:custGeom>
            <a:solidFill>
              <a:srgbClr val="66EB6E"/>
            </a:solidFill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225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19" name="Content Placeholder 9">
            <a:extLst>
              <a:ext uri="{FF2B5EF4-FFF2-40B4-BE49-F238E27FC236}">
                <a16:creationId xmlns:a16="http://schemas.microsoft.com/office/drawing/2014/main" id="{45EED183-581F-3B72-E576-4AD214B7A9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246658"/>
              </p:ext>
            </p:extLst>
          </p:nvPr>
        </p:nvGraphicFramePr>
        <p:xfrm>
          <a:off x="559020" y="3498978"/>
          <a:ext cx="5983234" cy="299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58B50-D0C1-26C7-C018-1CA1E877BCF3}"/>
              </a:ext>
            </a:extLst>
          </p:cNvPr>
          <p:cNvGrpSpPr/>
          <p:nvPr/>
        </p:nvGrpSpPr>
        <p:grpSpPr>
          <a:xfrm>
            <a:off x="4283579" y="1962475"/>
            <a:ext cx="1082514" cy="1056155"/>
            <a:chOff x="7907761" y="1690688"/>
            <a:chExt cx="1082514" cy="1056155"/>
          </a:xfrm>
        </p:grpSpPr>
        <p:pic>
          <p:nvPicPr>
            <p:cNvPr id="21" name="Picture 20" descr="Chart, bar chart">
              <a:extLst>
                <a:ext uri="{FF2B5EF4-FFF2-40B4-BE49-F238E27FC236}">
                  <a16:creationId xmlns:a16="http://schemas.microsoft.com/office/drawing/2014/main" id="{33245ECC-665D-FA32-EF7D-E94F5C3C7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0180" b="91081" l="18993" r="35235">
                          <a14:foregroundMark x1="23154" y1="55405" x2="21745" y2="86126"/>
                          <a14:foregroundMark x1="21745" y1="86126" x2="21812" y2="86577"/>
                          <a14:foregroundMark x1="25973" y1="90360" x2="25973" y2="91171"/>
                          <a14:foregroundMark x1="25705" y1="40180" x2="25705" y2="40180"/>
                        </a14:backgroundRemoval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l="17057" t="35039" r="62668" b="7585"/>
            <a:stretch/>
          </p:blipFill>
          <p:spPr>
            <a:xfrm flipH="1">
              <a:off x="7907761" y="1690688"/>
              <a:ext cx="1018779" cy="970702"/>
            </a:xfrm>
            <a:custGeom>
              <a:avLst/>
              <a:gdLst>
                <a:gd name="connsiteX0" fmla="*/ 0 w 1018779"/>
                <a:gd name="connsiteY0" fmla="*/ 0 h 970702"/>
                <a:gd name="connsiteX1" fmla="*/ 529765 w 1018779"/>
                <a:gd name="connsiteY1" fmla="*/ 0 h 970702"/>
                <a:gd name="connsiteX2" fmla="*/ 1018779 w 1018779"/>
                <a:gd name="connsiteY2" fmla="*/ 0 h 970702"/>
                <a:gd name="connsiteX3" fmla="*/ 1018779 w 1018779"/>
                <a:gd name="connsiteY3" fmla="*/ 456230 h 970702"/>
                <a:gd name="connsiteX4" fmla="*/ 1018779 w 1018779"/>
                <a:gd name="connsiteY4" fmla="*/ 970702 h 970702"/>
                <a:gd name="connsiteX5" fmla="*/ 529765 w 1018779"/>
                <a:gd name="connsiteY5" fmla="*/ 970702 h 970702"/>
                <a:gd name="connsiteX6" fmla="*/ 0 w 1018779"/>
                <a:gd name="connsiteY6" fmla="*/ 970702 h 970702"/>
                <a:gd name="connsiteX7" fmla="*/ 0 w 1018779"/>
                <a:gd name="connsiteY7" fmla="*/ 495058 h 970702"/>
                <a:gd name="connsiteX8" fmla="*/ 0 w 1018779"/>
                <a:gd name="connsiteY8" fmla="*/ 0 h 97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779" h="970702" fill="none" extrusionOk="0">
                  <a:moveTo>
                    <a:pt x="0" y="0"/>
                  </a:moveTo>
                  <a:cubicBezTo>
                    <a:pt x="156876" y="-6344"/>
                    <a:pt x="414672" y="-22586"/>
                    <a:pt x="529765" y="0"/>
                  </a:cubicBezTo>
                  <a:cubicBezTo>
                    <a:pt x="644859" y="22586"/>
                    <a:pt x="849076" y="15594"/>
                    <a:pt x="1018779" y="0"/>
                  </a:cubicBezTo>
                  <a:cubicBezTo>
                    <a:pt x="1036760" y="185514"/>
                    <a:pt x="1001665" y="295980"/>
                    <a:pt x="1018779" y="456230"/>
                  </a:cubicBezTo>
                  <a:cubicBezTo>
                    <a:pt x="1035894" y="616480"/>
                    <a:pt x="1018878" y="762097"/>
                    <a:pt x="1018779" y="970702"/>
                  </a:cubicBezTo>
                  <a:cubicBezTo>
                    <a:pt x="846727" y="989428"/>
                    <a:pt x="721311" y="960662"/>
                    <a:pt x="529765" y="970702"/>
                  </a:cubicBezTo>
                  <a:cubicBezTo>
                    <a:pt x="338219" y="980742"/>
                    <a:pt x="174156" y="950782"/>
                    <a:pt x="0" y="970702"/>
                  </a:cubicBezTo>
                  <a:cubicBezTo>
                    <a:pt x="7603" y="823494"/>
                    <a:pt x="-21538" y="627940"/>
                    <a:pt x="0" y="495058"/>
                  </a:cubicBezTo>
                  <a:cubicBezTo>
                    <a:pt x="21538" y="362176"/>
                    <a:pt x="-23537" y="99379"/>
                    <a:pt x="0" y="0"/>
                  </a:cubicBezTo>
                  <a:close/>
                </a:path>
                <a:path w="1018779" h="970702" stroke="0" extrusionOk="0">
                  <a:moveTo>
                    <a:pt x="0" y="0"/>
                  </a:moveTo>
                  <a:cubicBezTo>
                    <a:pt x="184596" y="8222"/>
                    <a:pt x="271763" y="11622"/>
                    <a:pt x="499202" y="0"/>
                  </a:cubicBezTo>
                  <a:cubicBezTo>
                    <a:pt x="726641" y="-11622"/>
                    <a:pt x="903764" y="-7049"/>
                    <a:pt x="1018779" y="0"/>
                  </a:cubicBezTo>
                  <a:cubicBezTo>
                    <a:pt x="1032033" y="156859"/>
                    <a:pt x="1013629" y="378387"/>
                    <a:pt x="1018779" y="504765"/>
                  </a:cubicBezTo>
                  <a:cubicBezTo>
                    <a:pt x="1023929" y="631144"/>
                    <a:pt x="998460" y="863425"/>
                    <a:pt x="1018779" y="970702"/>
                  </a:cubicBezTo>
                  <a:cubicBezTo>
                    <a:pt x="775174" y="975450"/>
                    <a:pt x="721347" y="958917"/>
                    <a:pt x="529765" y="970702"/>
                  </a:cubicBezTo>
                  <a:cubicBezTo>
                    <a:pt x="338183" y="982487"/>
                    <a:pt x="177918" y="985222"/>
                    <a:pt x="0" y="970702"/>
                  </a:cubicBezTo>
                  <a:cubicBezTo>
                    <a:pt x="-1248" y="781322"/>
                    <a:pt x="-15763" y="681532"/>
                    <a:pt x="0" y="504765"/>
                  </a:cubicBezTo>
                  <a:cubicBezTo>
                    <a:pt x="15763" y="327998"/>
                    <a:pt x="-18435" y="213149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chemeClr val="accent4">
                  <a:shade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</p:pic>
        <p:grpSp>
          <p:nvGrpSpPr>
            <p:cNvPr id="22" name="Graphic 148">
              <a:extLst>
                <a:ext uri="{FF2B5EF4-FFF2-40B4-BE49-F238E27FC236}">
                  <a16:creationId xmlns:a16="http://schemas.microsoft.com/office/drawing/2014/main" id="{26EF8787-A082-F48A-36FB-197E692B4E6E}"/>
                </a:ext>
              </a:extLst>
            </p:cNvPr>
            <p:cNvGrpSpPr/>
            <p:nvPr/>
          </p:nvGrpSpPr>
          <p:grpSpPr>
            <a:xfrm>
              <a:off x="8609628" y="2177561"/>
              <a:ext cx="380647" cy="569282"/>
              <a:chOff x="9459947" y="2751678"/>
              <a:chExt cx="563503" cy="766990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34A477F-2FCA-BEBB-84F2-8A73BD85E13B}"/>
                  </a:ext>
                </a:extLst>
              </p:cNvPr>
              <p:cNvSpPr/>
              <p:nvPr/>
            </p:nvSpPr>
            <p:spPr>
              <a:xfrm>
                <a:off x="9773004" y="2751678"/>
                <a:ext cx="250446" cy="751338"/>
              </a:xfrm>
              <a:custGeom>
                <a:avLst/>
                <a:gdLst>
                  <a:gd name="connsiteX0" fmla="*/ 250446 w 250446"/>
                  <a:gd name="connsiteY0" fmla="*/ 0 h 751338"/>
                  <a:gd name="connsiteX1" fmla="*/ 250446 w 250446"/>
                  <a:gd name="connsiteY1" fmla="*/ 751338 h 751338"/>
                  <a:gd name="connsiteX2" fmla="*/ 0 w 250446"/>
                  <a:gd name="connsiteY2" fmla="*/ 751338 h 751338"/>
                  <a:gd name="connsiteX3" fmla="*/ 0 w 250446"/>
                  <a:gd name="connsiteY3" fmla="*/ 0 h 751338"/>
                  <a:gd name="connsiteX4" fmla="*/ 250446 w 250446"/>
                  <a:gd name="connsiteY4" fmla="*/ 0 h 75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446" h="751338">
                    <a:moveTo>
                      <a:pt x="250446" y="0"/>
                    </a:moveTo>
                    <a:lnTo>
                      <a:pt x="250446" y="751338"/>
                    </a:lnTo>
                    <a:lnTo>
                      <a:pt x="0" y="751338"/>
                    </a:lnTo>
                    <a:lnTo>
                      <a:pt x="0" y="0"/>
                    </a:lnTo>
                    <a:lnTo>
                      <a:pt x="250446" y="0"/>
                    </a:lnTo>
                    <a:close/>
                  </a:path>
                </a:pathLst>
              </a:custGeom>
              <a:solidFill>
                <a:srgbClr val="E6AD10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B1D3FA4-BB4E-56DE-238D-1B9AF0FC886B}"/>
                  </a:ext>
                </a:extLst>
              </p:cNvPr>
              <p:cNvSpPr/>
              <p:nvPr/>
            </p:nvSpPr>
            <p:spPr>
              <a:xfrm>
                <a:off x="9616476" y="2942643"/>
                <a:ext cx="250446" cy="563503"/>
              </a:xfrm>
              <a:custGeom>
                <a:avLst/>
                <a:gdLst>
                  <a:gd name="connsiteX0" fmla="*/ 250446 w 250446"/>
                  <a:gd name="connsiteY0" fmla="*/ 31306 h 563503"/>
                  <a:gd name="connsiteX1" fmla="*/ 250446 w 250446"/>
                  <a:gd name="connsiteY1" fmla="*/ 563504 h 563503"/>
                  <a:gd name="connsiteX2" fmla="*/ 0 w 250446"/>
                  <a:gd name="connsiteY2" fmla="*/ 563504 h 563503"/>
                  <a:gd name="connsiteX3" fmla="*/ 0 w 250446"/>
                  <a:gd name="connsiteY3" fmla="*/ 0 h 563503"/>
                  <a:gd name="connsiteX4" fmla="*/ 219140 w 250446"/>
                  <a:gd name="connsiteY4" fmla="*/ 0 h 563503"/>
                  <a:gd name="connsiteX5" fmla="*/ 250446 w 250446"/>
                  <a:gd name="connsiteY5" fmla="*/ 31306 h 56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563503">
                    <a:moveTo>
                      <a:pt x="250446" y="31306"/>
                    </a:moveTo>
                    <a:lnTo>
                      <a:pt x="250446" y="563504"/>
                    </a:lnTo>
                    <a:lnTo>
                      <a:pt x="0" y="563504"/>
                    </a:lnTo>
                    <a:lnTo>
                      <a:pt x="0" y="0"/>
                    </a:lnTo>
                    <a:lnTo>
                      <a:pt x="219140" y="0"/>
                    </a:lnTo>
                    <a:cubicBezTo>
                      <a:pt x="236430" y="0"/>
                      <a:pt x="250446" y="14016"/>
                      <a:pt x="250446" y="3130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B0B1F82-1131-244C-69E6-7BD00687EFBF}"/>
                  </a:ext>
                </a:extLst>
              </p:cNvPr>
              <p:cNvSpPr/>
              <p:nvPr/>
            </p:nvSpPr>
            <p:spPr>
              <a:xfrm>
                <a:off x="9616476" y="2955165"/>
                <a:ext cx="250446" cy="563503"/>
              </a:xfrm>
              <a:custGeom>
                <a:avLst/>
                <a:gdLst>
                  <a:gd name="connsiteX0" fmla="*/ 250446 w 250446"/>
                  <a:gd name="connsiteY0" fmla="*/ 31306 h 563503"/>
                  <a:gd name="connsiteX1" fmla="*/ 250446 w 250446"/>
                  <a:gd name="connsiteY1" fmla="*/ 563504 h 563503"/>
                  <a:gd name="connsiteX2" fmla="*/ 0 w 250446"/>
                  <a:gd name="connsiteY2" fmla="*/ 563504 h 563503"/>
                  <a:gd name="connsiteX3" fmla="*/ 0 w 250446"/>
                  <a:gd name="connsiteY3" fmla="*/ 0 h 563503"/>
                  <a:gd name="connsiteX4" fmla="*/ 219140 w 250446"/>
                  <a:gd name="connsiteY4" fmla="*/ 0 h 563503"/>
                  <a:gd name="connsiteX5" fmla="*/ 250446 w 250446"/>
                  <a:gd name="connsiteY5" fmla="*/ 31306 h 56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563503">
                    <a:moveTo>
                      <a:pt x="250446" y="31306"/>
                    </a:moveTo>
                    <a:lnTo>
                      <a:pt x="250446" y="563504"/>
                    </a:lnTo>
                    <a:lnTo>
                      <a:pt x="0" y="563504"/>
                    </a:lnTo>
                    <a:lnTo>
                      <a:pt x="0" y="0"/>
                    </a:lnTo>
                    <a:lnTo>
                      <a:pt x="219140" y="0"/>
                    </a:lnTo>
                    <a:cubicBezTo>
                      <a:pt x="236430" y="0"/>
                      <a:pt x="250446" y="14016"/>
                      <a:pt x="250446" y="31306"/>
                    </a:cubicBezTo>
                    <a:close/>
                  </a:path>
                </a:pathLst>
              </a:custGeom>
              <a:solidFill>
                <a:srgbClr val="000000">
                  <a:alpha val="18000"/>
                </a:srgbClr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6E5F3C-E74C-89C4-6C7A-E6440ABFED8A}"/>
                  </a:ext>
                </a:extLst>
              </p:cNvPr>
              <p:cNvSpPr/>
              <p:nvPr/>
            </p:nvSpPr>
            <p:spPr>
              <a:xfrm>
                <a:off x="9616476" y="2939512"/>
                <a:ext cx="250446" cy="563503"/>
              </a:xfrm>
              <a:custGeom>
                <a:avLst/>
                <a:gdLst>
                  <a:gd name="connsiteX0" fmla="*/ 250446 w 250446"/>
                  <a:gd name="connsiteY0" fmla="*/ 31306 h 563503"/>
                  <a:gd name="connsiteX1" fmla="*/ 250446 w 250446"/>
                  <a:gd name="connsiteY1" fmla="*/ 563504 h 563503"/>
                  <a:gd name="connsiteX2" fmla="*/ 0 w 250446"/>
                  <a:gd name="connsiteY2" fmla="*/ 563504 h 563503"/>
                  <a:gd name="connsiteX3" fmla="*/ 0 w 250446"/>
                  <a:gd name="connsiteY3" fmla="*/ 0 h 563503"/>
                  <a:gd name="connsiteX4" fmla="*/ 219140 w 250446"/>
                  <a:gd name="connsiteY4" fmla="*/ 0 h 563503"/>
                  <a:gd name="connsiteX5" fmla="*/ 250446 w 250446"/>
                  <a:gd name="connsiteY5" fmla="*/ 31306 h 56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563503">
                    <a:moveTo>
                      <a:pt x="250446" y="31306"/>
                    </a:moveTo>
                    <a:lnTo>
                      <a:pt x="250446" y="563504"/>
                    </a:lnTo>
                    <a:lnTo>
                      <a:pt x="0" y="563504"/>
                    </a:lnTo>
                    <a:lnTo>
                      <a:pt x="0" y="0"/>
                    </a:lnTo>
                    <a:lnTo>
                      <a:pt x="219140" y="0"/>
                    </a:lnTo>
                    <a:cubicBezTo>
                      <a:pt x="236430" y="0"/>
                      <a:pt x="250446" y="14016"/>
                      <a:pt x="250446" y="31306"/>
                    </a:cubicBezTo>
                    <a:close/>
                  </a:path>
                </a:pathLst>
              </a:custGeom>
              <a:solidFill>
                <a:srgbClr val="F6D751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E2C6D78-66DB-FB3C-3950-103DFB0BC19E}"/>
                  </a:ext>
                </a:extLst>
              </p:cNvPr>
              <p:cNvSpPr/>
              <p:nvPr/>
            </p:nvSpPr>
            <p:spPr>
              <a:xfrm>
                <a:off x="9459947" y="3127347"/>
                <a:ext cx="250446" cy="375669"/>
              </a:xfrm>
              <a:custGeom>
                <a:avLst/>
                <a:gdLst>
                  <a:gd name="connsiteX0" fmla="*/ 0 w 250446"/>
                  <a:gd name="connsiteY0" fmla="*/ 0 h 375669"/>
                  <a:gd name="connsiteX1" fmla="*/ 0 w 250446"/>
                  <a:gd name="connsiteY1" fmla="*/ 375669 h 375669"/>
                  <a:gd name="connsiteX2" fmla="*/ 250446 w 250446"/>
                  <a:gd name="connsiteY2" fmla="*/ 375669 h 375669"/>
                  <a:gd name="connsiteX3" fmla="*/ 250446 w 250446"/>
                  <a:gd name="connsiteY3" fmla="*/ 31306 h 375669"/>
                  <a:gd name="connsiteX4" fmla="*/ 219140 w 250446"/>
                  <a:gd name="connsiteY4" fmla="*/ 0 h 375669"/>
                  <a:gd name="connsiteX5" fmla="*/ 0 w 250446"/>
                  <a:gd name="connsiteY5" fmla="*/ 0 h 3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446" h="375669">
                    <a:moveTo>
                      <a:pt x="0" y="0"/>
                    </a:moveTo>
                    <a:lnTo>
                      <a:pt x="0" y="375669"/>
                    </a:lnTo>
                    <a:lnTo>
                      <a:pt x="250446" y="375669"/>
                    </a:lnTo>
                    <a:lnTo>
                      <a:pt x="250446" y="31306"/>
                    </a:lnTo>
                    <a:cubicBezTo>
                      <a:pt x="250446" y="14016"/>
                      <a:pt x="236430" y="0"/>
                      <a:pt x="219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E589"/>
              </a:solidFill>
              <a:ln w="7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225"/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0EFA0285-FAB1-FE54-A993-B5A42F9566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5935" y="3984822"/>
            <a:ext cx="3755670" cy="2503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BF23A-927B-45E6-C286-BEE52A96ED78}"/>
              </a:ext>
            </a:extLst>
          </p:cNvPr>
          <p:cNvSpPr txBox="1"/>
          <p:nvPr/>
        </p:nvSpPr>
        <p:spPr>
          <a:xfrm>
            <a:off x="7155022" y="4349710"/>
            <a:ext cx="375567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Dataset “Credentials”: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048EB8-9BD8-6905-98CE-BC1DA799EACC}"/>
              </a:ext>
            </a:extLst>
          </p:cNvPr>
          <p:cNvSpPr/>
          <p:nvPr/>
        </p:nvSpPr>
        <p:spPr>
          <a:xfrm>
            <a:off x="5884872" y="5492687"/>
            <a:ext cx="1521063" cy="369332"/>
          </a:xfrm>
          <a:prstGeom prst="rightArrow">
            <a:avLst>
              <a:gd name="adj1" fmla="val 50000"/>
              <a:gd name="adj2" fmla="val 1108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8C5CF-14C3-E7A5-EE54-55A8B6A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6" y="475488"/>
            <a:ext cx="10469081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Direct Query Example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F39110-3657-EBB0-8C80-1E30D84C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19" y="2148841"/>
            <a:ext cx="4082161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Consider the following data model design: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Fact table,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Opportunity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, which typically store large volumes of data, should remain as </a:t>
            </a:r>
            <a:r>
              <a:rPr lang="en-US" sz="2000" b="1" i="0" dirty="0">
                <a:effectLst/>
                <a:latin typeface="Segoe UI" panose="020B0502040204020203" pitchFamily="34" charset="0"/>
              </a:rPr>
              <a:t>DirectQuery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storage mode tables.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It is filtered by the related </a:t>
            </a:r>
            <a:r>
              <a:rPr lang="en-US" sz="2000" b="1" i="0" dirty="0">
                <a:effectLst/>
                <a:latin typeface="Segoe UI" panose="020B0502040204020203" pitchFamily="34" charset="0"/>
              </a:rPr>
              <a:t>dual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storage mode dimension tables,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Owner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Campaign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joined to the fact table to achieve efficient filtering and grouping.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pic>
        <p:nvPicPr>
          <p:cNvPr id="11" name="Picture 10" descr="Screenshot shows a model diagram with three dual storage mode tables as described in the previous paragraph.">
            <a:extLst>
              <a:ext uri="{FF2B5EF4-FFF2-40B4-BE49-F238E27FC236}">
                <a16:creationId xmlns:a16="http://schemas.microsoft.com/office/drawing/2014/main" id="{BC6D89FE-2C64-DCC6-51E1-23986BB0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8" y="1871579"/>
            <a:ext cx="7173158" cy="473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6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1303</TotalTime>
  <Words>582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Segoe UI</vt:lpstr>
      <vt:lpstr>Tw Cen MT</vt:lpstr>
      <vt:lpstr>Office Theme</vt:lpstr>
      <vt:lpstr>Security Patterns for Dataverse Data in Power BI</vt:lpstr>
      <vt:lpstr>Security implementations in Dataverse are like snowflakes…</vt:lpstr>
      <vt:lpstr>PowerPoint Presentation</vt:lpstr>
      <vt:lpstr>Diversity of Customers +  Flexibility of security options  =  Infinite variations in practice.</vt:lpstr>
      <vt:lpstr>Security in Dataverse-Power BI Report</vt:lpstr>
      <vt:lpstr>Security in Dataverse-Power BI Report</vt:lpstr>
      <vt:lpstr>Report-Level Sharing</vt:lpstr>
      <vt:lpstr>Security through Direct Query</vt:lpstr>
      <vt:lpstr>Direct Query Example</vt:lpstr>
      <vt:lpstr>Row Level Security (RLS)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Patterns for Dataverse with Power BI</dc:title>
  <dc:creator>Scott Sewell</dc:creator>
  <cp:lastModifiedBy>Scott Sewell</cp:lastModifiedBy>
  <cp:revision>1</cp:revision>
  <dcterms:created xsi:type="dcterms:W3CDTF">2023-02-08T16:01:35Z</dcterms:created>
  <dcterms:modified xsi:type="dcterms:W3CDTF">2023-02-13T16:01:37Z</dcterms:modified>
</cp:coreProperties>
</file>