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3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FDC2-3152-48FC-90F3-37C034B4804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E132-8649-4A37-993F-AE4CD1B0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E132-8649-4A37-993F-AE4CD1B03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 java</a:t>
            </a:r>
            <a:r>
              <a:rPr lang="en-US" baseline="0" dirty="0" smtClean="0"/>
              <a:t> source file must have a class (or interface – we’ll learn about that later). It must be named the same as the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main class or the first class to be run by the JVM must have a static method that returns void (meaning nothing) named main with one String-array argument. The argument will contain extra arguments on the java.exe command-line.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System.out</a:t>
            </a:r>
            <a:r>
              <a:rPr lang="en-US" baseline="0" dirty="0" smtClean="0"/>
              <a:t> refers to a static field in the System class named out which is a </a:t>
            </a:r>
            <a:r>
              <a:rPr lang="en-US" baseline="0" dirty="0" err="1" smtClean="0"/>
              <a:t>PrintStream</a:t>
            </a:r>
            <a:r>
              <a:rPr lang="en-US" baseline="0" dirty="0" smtClean="0"/>
              <a:t>. The method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will output it’s argument(s) to the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Of course we have to nicely close the scope. Scope is defined with curly braces.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E132-8649-4A37-993F-AE4CD1B03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C34D-1DC4-4F7E-95F0-721DB990D429}" type="datetime1">
              <a:rPr lang="en-US" smtClean="0"/>
              <a:t>4/15/2014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B522-537F-464D-A060-EC7CDF33783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D2A1-E7C1-40E2-B9DB-5F199DC32C7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E9C-DBB3-4BD5-9299-B4F68D08E0A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D9C7-7BDD-46E1-867C-DD4DAD9B00B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AB77-C245-4EA0-99F0-512A50F5287A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845-9CEF-450E-9663-60E7ED30C3B9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1D5-3B2A-4978-8C8A-D3FF94EE8B25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E08B-3EB3-401E-BF4B-8BF202D0D93E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D4CC-925D-4CDB-8D11-776AEB9517F0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6153-1336-4BC6-BB09-CCA2210E374B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37FF-1959-4A4D-9B34-4E7C79CD4E4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E847-15EB-4393-87FB-33C7E75CD0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r19P3y1VBiw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 Java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Run your first program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 Eclipse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1</a:t>
            </a:r>
            <a:br>
              <a:rPr lang="en-US" dirty="0" smtClean="0"/>
            </a:br>
            <a:r>
              <a:rPr lang="en-US" dirty="0" smtClean="0"/>
              <a:t>Chapters 1-2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64B6-A694-4D12-AAFA-B212A4A746D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Eclipse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extract and run eclipse.exe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D890-6ED4-4842-879C-8318D7D8ADA2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the same thing in Eclipse.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7E78-BC5B-482B-A581-DF5BEA00C489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D15A-8576-483B-91C1-E0C0F532C64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installer</a:t>
            </a:r>
          </a:p>
          <a:p>
            <a:r>
              <a:rPr lang="en-US" dirty="0" smtClean="0"/>
              <a:t>Two parts installed; JRE, and JDK.</a:t>
            </a:r>
          </a:p>
          <a:p>
            <a:r>
              <a:rPr lang="en-US" dirty="0" smtClean="0"/>
              <a:t>Verify installation</a:t>
            </a:r>
          </a:p>
          <a:p>
            <a:pPr lvl="1"/>
            <a:r>
              <a:rPr lang="en-US" dirty="0" smtClean="0"/>
              <a:t>Check the PATH environment variable</a:t>
            </a:r>
          </a:p>
          <a:p>
            <a:pPr lvl="1"/>
            <a:r>
              <a:rPr lang="en-US" dirty="0" smtClean="0"/>
              <a:t>Run Java -version from command-line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D0-BDB4-4169-AF53-827C778074D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Java</a:t>
            </a:r>
            <a:br>
              <a:rPr lang="en-US" dirty="0" smtClean="0"/>
            </a:br>
            <a:r>
              <a:rPr lang="en-US" dirty="0" smtClean="0"/>
              <a:t>- verify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57085" cy="42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3D9-9EEE-4677-BD32-49369CBAF556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your first program</a:t>
            </a:r>
            <a:br>
              <a:rPr lang="en-US" dirty="0" smtClean="0"/>
            </a:br>
            <a:r>
              <a:rPr lang="en-US" dirty="0" smtClean="0"/>
              <a:t> – the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the following into Notepad: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as HelloWorld.java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88BF-C243-4C4C-94FB-A705F618312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your first program</a:t>
            </a:r>
            <a:br>
              <a:rPr lang="en-US" dirty="0" smtClean="0"/>
            </a:br>
            <a:r>
              <a:rPr lang="en-US" dirty="0" smtClean="0"/>
              <a:t>- compile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command shell type: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C:\practice\&gt; "{JDK-path}\bin\javac.exe" HelloWorld.java</a:t>
            </a:r>
          </a:p>
          <a:p>
            <a:pPr marL="0" indent="0">
              <a:buNone/>
            </a:pPr>
            <a:r>
              <a:rPr lang="en-US" dirty="0" smtClean="0"/>
              <a:t>The {JDK-path} is where you installed the JDK.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1" y="3276600"/>
            <a:ext cx="8001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6DB-2821-46C0-B561-7D79106BBDF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your first program</a:t>
            </a:r>
            <a:br>
              <a:rPr lang="en-US" dirty="0" smtClean="0"/>
            </a:br>
            <a:r>
              <a:rPr lang="en-US" dirty="0" smtClean="0"/>
              <a:t>- compile 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198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Cafe Babe!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9798"/>
            <a:ext cx="508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2961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648200"/>
            <a:ext cx="751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in </a:t>
            </a:r>
            <a:r>
              <a:rPr lang="en-US" dirty="0" err="1" smtClean="0"/>
              <a:t>grepping</a:t>
            </a:r>
            <a:r>
              <a:rPr lang="en-US" dirty="0" smtClean="0"/>
              <a:t> for 4 character hex words that fit after "CAFE" (it seemed to be a good theme) I hit on BABE and decided to use it. At that time, it didn't seem terribly important or destined to go anywhere but the trash-can of history. So CAFEBABE became the class file format. </a:t>
            </a:r>
          </a:p>
          <a:p>
            <a:r>
              <a:rPr lang="en-US" i="1" dirty="0" smtClean="0"/>
              <a:t>James Gosling (The father of the Java Programming Language)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EB50-77A9-468E-A80D-5F55136627A4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is 16 instead of 10 as in the decimal number system.</a:t>
            </a:r>
          </a:p>
          <a:p>
            <a:r>
              <a:rPr lang="en-US" dirty="0" smtClean="0"/>
              <a:t>16 different digits 0-9, A-F</a:t>
            </a:r>
          </a:p>
          <a:p>
            <a:r>
              <a:rPr lang="en-US" dirty="0" smtClean="0"/>
              <a:t>2 Hex digits = 1 byte = 8 bits</a:t>
            </a:r>
          </a:p>
          <a:p>
            <a:r>
              <a:rPr lang="en-US" dirty="0" smtClean="0"/>
              <a:t>Bits are the digits in the binary number system the consists of only 0, and 1.</a:t>
            </a:r>
          </a:p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26</a:t>
            </a:r>
            <a:r>
              <a:rPr lang="en-US" baseline="-25000" dirty="0" smtClean="0"/>
              <a:t>dec</a:t>
            </a:r>
            <a:r>
              <a:rPr lang="en-US" dirty="0" smtClean="0"/>
              <a:t> = 1A</a:t>
            </a:r>
            <a:r>
              <a:rPr lang="en-US" baseline="-25000" dirty="0" smtClean="0"/>
              <a:t>hex</a:t>
            </a:r>
            <a:r>
              <a:rPr lang="en-US" dirty="0" smtClean="0"/>
              <a:t> = 00011010</a:t>
            </a:r>
            <a:r>
              <a:rPr lang="en-US" baseline="-25000" dirty="0" smtClean="0"/>
              <a:t>bin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C713-78DA-489D-B55F-A54C7517A5F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 Language</a:t>
            </a:r>
            <a:endParaRPr lang="en-US" dirty="0"/>
          </a:p>
        </p:txBody>
      </p:sp>
      <p:pic>
        <p:nvPicPr>
          <p:cNvPr id="4098" name="Picture 2" descr="James Gosling 2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09980" y="379309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James Gosling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779" y="1362670"/>
            <a:ext cx="28335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 1.0 released 1995.</a:t>
            </a:r>
          </a:p>
          <a:p>
            <a:endParaRPr lang="en-US" dirty="0" smtClean="0"/>
          </a:p>
          <a:p>
            <a:r>
              <a:rPr lang="en-US" dirty="0" smtClean="0"/>
              <a:t>Java 8 released March 2014.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859527"/>
            <a:ext cx="319305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About 9M programmers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577" y="3931593"/>
            <a:ext cx="33372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Similar to C, C++, C#, PHP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53933" y="4872335"/>
            <a:ext cx="525656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Java is classical, JavaScript is prototypical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867400"/>
            <a:ext cx="49577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Other prototypical languages are Ruby, and Python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688068"/>
            <a:ext cx="2240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Thoughts for students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A049-763F-47AF-ACF2-FD4DA0A8A800}" type="datetime1">
              <a:rPr lang="en-US" smtClean="0"/>
              <a:t>4/15/2014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your first program</a:t>
            </a:r>
            <a:br>
              <a:rPr lang="en-US" dirty="0" smtClean="0"/>
            </a:br>
            <a:r>
              <a:rPr lang="en-US" dirty="0" smtClean="0"/>
              <a:t>- run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3293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2B24-B4FA-47BE-AF4E-C7610816DBE3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E847-15EB-4393-87FB-33C7E75CD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123</TotalTime>
  <Words>452</Words>
  <Application>Microsoft Office PowerPoint</Application>
  <PresentationFormat>On-screen Show (4:3)</PresentationFormat>
  <Paragraphs>97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MSCS</vt:lpstr>
      <vt:lpstr>Lesson 1 Chapters 1-2</vt:lpstr>
      <vt:lpstr>Install Java</vt:lpstr>
      <vt:lpstr>Install Java - verify</vt:lpstr>
      <vt:lpstr>Run your first program  – the source code</vt:lpstr>
      <vt:lpstr>Run your first program - compile it</vt:lpstr>
      <vt:lpstr>Run your first program - compile it</vt:lpstr>
      <vt:lpstr>Hexadecimal Number System</vt:lpstr>
      <vt:lpstr>Java Programming Language</vt:lpstr>
      <vt:lpstr>Run your first program - run it</vt:lpstr>
      <vt:lpstr>Install Eclipse</vt:lpstr>
      <vt:lpstr>Eclipse</vt:lpstr>
      <vt:lpstr>A closer look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Chapters 1-2</dc:title>
  <dc:creator>Palle Cogburn</dc:creator>
  <cp:lastModifiedBy>Palle Cogburn</cp:lastModifiedBy>
  <cp:revision>17</cp:revision>
  <dcterms:created xsi:type="dcterms:W3CDTF">2014-04-01T11:29:02Z</dcterms:created>
  <dcterms:modified xsi:type="dcterms:W3CDTF">2014-04-15T11:59:56Z</dcterms:modified>
</cp:coreProperties>
</file>