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CB45B-72AD-4552-B8CB-4603423A3819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DFBD5-443A-46F3-B695-365EE7C0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55E3-EBBC-40EC-8285-A5F7E23B333B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Palle </a:t>
            </a:r>
            <a:r>
              <a:rPr lang="en-US" dirty="0" err="1" smtClean="0"/>
              <a:t>Cogburn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29D3-2544-4AF2-A783-2865E8C85850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6D7-D473-43FD-867C-355F7580CEC0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E575-F730-4674-9978-37F7AD0A2F99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38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C6588-65C8-41FC-B123-1600C765897E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3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299E-F4A6-440E-909C-2F6C646D3553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1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0F10-84F1-4CB1-9F5E-D7D726B6377A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9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6024-2702-49B2-98BA-BAE3D8979AA9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BC1D7-5241-44C2-8E90-8FA114211796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4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A9D6-1455-40C9-A4EF-D1A2E44083E9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5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6CD8D-2CBA-4D9B-B9FF-3CBE779CDB90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1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5000" r="10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BD17F-53A8-40C3-944A-73F679BFCB25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EA7D5-4322-4BC9-B527-2F0B772A1C6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371600" cy="116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60543" y="-50104"/>
            <a:ext cx="3224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Copyright © 2014, Morning Star Christian</a:t>
            </a:r>
            <a:r>
              <a:rPr lang="en-US" sz="1200" baseline="0" dirty="0" smtClean="0">
                <a:solidFill>
                  <a:schemeClr val="bg1">
                    <a:lumMod val="50000"/>
                  </a:schemeClr>
                </a:solidFill>
              </a:rPr>
              <a:t> School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40386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Classes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Data types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Method overriding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Decision making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Creating </a:t>
            </a:r>
            <a:r>
              <a:rPr lang="en-US" dirty="0" smtClean="0"/>
              <a:t>objects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Arrays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2</a:t>
            </a:r>
            <a:br>
              <a:rPr lang="en-US" dirty="0" smtClean="0"/>
            </a:br>
            <a:r>
              <a:rPr lang="en-US" dirty="0" smtClean="0"/>
              <a:t>Chapters 3-4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1F5E-BFEB-4C82-82E4-197D9AD08E08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6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conditions</a:t>
            </a:r>
            <a:endParaRPr lang="en-US" dirty="0"/>
          </a:p>
        </p:txBody>
      </p:sp>
      <p:pic>
        <p:nvPicPr>
          <p:cNvPr id="6146" name="Picture 2" descr="https://encrypted-tbn2.gstatic.com/images?q=tbn:ANd9GcSWZw5UpN2CPxYbp4dH_PJsF3251mfFOG-_naRVIByAxZ5yQ2wzG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1" y="1524000"/>
            <a:ext cx="400778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962400"/>
            <a:ext cx="7526758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1752600"/>
            <a:ext cx="412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|| or &amp;&amp;	: Only do second part of needed</a:t>
            </a:r>
          </a:p>
          <a:p>
            <a:r>
              <a:rPr lang="en-US" dirty="0" smtClean="0"/>
              <a:t>| or &amp;	: Always do second part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2743200"/>
            <a:ext cx="2316147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Watch out!</a:t>
            </a:r>
          </a:p>
          <a:p>
            <a:r>
              <a:rPr lang="en-US" dirty="0" smtClean="0"/>
              <a:t>=	: Assignment</a:t>
            </a:r>
          </a:p>
          <a:p>
            <a:r>
              <a:rPr lang="en-US" dirty="0" smtClean="0"/>
              <a:t>==	: Condition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3D07-7DD3-496D-8F65-E930B1B4BC2D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Constructors are methods</a:t>
            </a:r>
          </a:p>
          <a:p>
            <a:r>
              <a:rPr lang="en-US" dirty="0" smtClean="0"/>
              <a:t>Have same name as the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Keyword ‘new’ calls</a:t>
            </a:r>
            <a:br>
              <a:rPr lang="en-US" dirty="0" smtClean="0"/>
            </a:br>
            <a:r>
              <a:rPr lang="en-US" smtClean="0"/>
              <a:t>a constructor.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86" y="2850107"/>
            <a:ext cx="4764414" cy="3949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7A74B-B279-4203-87CE-D35E59BD6D2D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6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549F-49A7-47EE-94CF-6E3D0D276773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05000"/>
            <a:ext cx="4705350" cy="286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1905000"/>
            <a:ext cx="30447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First index is 0.</a:t>
            </a:r>
          </a:p>
          <a:p>
            <a:endParaRPr lang="en-US" dirty="0" smtClean="0"/>
          </a:p>
          <a:p>
            <a:r>
              <a:rPr lang="en-US" dirty="0" smtClean="0"/>
              <a:t>You can specify a literal</a:t>
            </a:r>
          </a:p>
          <a:p>
            <a:r>
              <a:rPr lang="en-US" dirty="0" smtClean="0"/>
              <a:t>array in curly braces.</a:t>
            </a:r>
          </a:p>
          <a:p>
            <a:endParaRPr lang="en-US" dirty="0" smtClean="0"/>
          </a:p>
          <a:p>
            <a:r>
              <a:rPr lang="en-US" dirty="0" smtClean="0"/>
              <a:t>Has a fixed size.</a:t>
            </a:r>
          </a:p>
          <a:p>
            <a:endParaRPr lang="en-US" dirty="0"/>
          </a:p>
          <a:p>
            <a:r>
              <a:rPr lang="en-US" dirty="0" smtClean="0"/>
              <a:t>All objects have the same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3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90800"/>
            <a:ext cx="57340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72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for indexed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6477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0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63246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1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76400"/>
            <a:ext cx="54006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Elbow Connector 6"/>
          <p:cNvCxnSpPr/>
          <p:nvPr/>
        </p:nvCxnSpPr>
        <p:spPr>
          <a:xfrm rot="10800000" flipV="1">
            <a:off x="4267200" y="2667000"/>
            <a:ext cx="1066800" cy="914400"/>
          </a:xfrm>
          <a:prstGeom prst="bentConnector3">
            <a:avLst>
              <a:gd name="adj1" fmla="val 1305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0800000">
            <a:off x="4419600" y="4648200"/>
            <a:ext cx="914400" cy="381000"/>
          </a:xfrm>
          <a:prstGeom prst="bentConnector3">
            <a:avLst>
              <a:gd name="adj1" fmla="val 14850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3400" y="4267200"/>
            <a:ext cx="2748253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 you see the problem?</a:t>
            </a:r>
          </a:p>
          <a:p>
            <a:endParaRPr lang="en-US" dirty="0"/>
          </a:p>
          <a:p>
            <a:r>
              <a:rPr lang="en-US" dirty="0" smtClean="0"/>
              <a:t>Since variable ‘</a:t>
            </a:r>
            <a:r>
              <a:rPr lang="en-US" dirty="0" err="1" smtClean="0"/>
              <a:t>i</a:t>
            </a:r>
            <a:r>
              <a:rPr lang="en-US" dirty="0" smtClean="0"/>
              <a:t>’ is never</a:t>
            </a:r>
          </a:p>
          <a:p>
            <a:r>
              <a:rPr lang="en-US" dirty="0" smtClean="0"/>
              <a:t>Incremented, the loop runs</a:t>
            </a:r>
          </a:p>
          <a:p>
            <a:r>
              <a:rPr lang="en-US" dirty="0" smtClean="0"/>
              <a:t>forever.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3400" y="1905000"/>
            <a:ext cx="277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‘break’ goes out of the loop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7944" y="3396735"/>
            <a:ext cx="2706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‘continue’ goes back to the</a:t>
            </a:r>
          </a:p>
          <a:p>
            <a:r>
              <a:rPr lang="en-US" dirty="0" smtClean="0"/>
              <a:t>beginning of the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Loops</a:t>
            </a:r>
            <a:br>
              <a:rPr lang="en-US" dirty="0" smtClean="0"/>
            </a:br>
            <a:r>
              <a:rPr lang="en-US" dirty="0" smtClean="0"/>
              <a:t>- do </a:t>
            </a:r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08A9-A6D8-4827-AB69-EE2BB6926CB9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17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65341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1905000"/>
            <a:ext cx="221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first, validate after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876800"/>
            <a:ext cx="52618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Careful! This kind of loop will always run at least 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0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4316233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8868" y="4572000"/>
            <a:ext cx="3134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define actions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99364" y="3343617"/>
            <a:ext cx="2975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Attributes define state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3575243" y="3574450"/>
            <a:ext cx="1486939" cy="29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6" idx="1"/>
          </p:cNvCxnSpPr>
          <p:nvPr/>
        </p:nvCxnSpPr>
        <p:spPr>
          <a:xfrm flipV="1">
            <a:off x="4038600" y="4191000"/>
            <a:ext cx="990600" cy="4786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26" idx="1"/>
          </p:cNvCxnSpPr>
          <p:nvPr/>
        </p:nvCxnSpPr>
        <p:spPr>
          <a:xfrm>
            <a:off x="4038600" y="4669631"/>
            <a:ext cx="990600" cy="27170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</p:cNvCxnSpPr>
          <p:nvPr/>
        </p:nvCxnSpPr>
        <p:spPr>
          <a:xfrm>
            <a:off x="3575243" y="3574450"/>
            <a:ext cx="1453957" cy="3117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8868" y="1371600"/>
            <a:ext cx="75945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There is only one </a:t>
            </a:r>
            <a:r>
              <a:rPr lang="en-US" sz="2400" dirty="0" err="1" smtClean="0"/>
              <a:t>GameBoyAdvance</a:t>
            </a:r>
            <a:r>
              <a:rPr lang="en-US" sz="2400" dirty="0" smtClean="0"/>
              <a:t> class, but there can be </a:t>
            </a:r>
            <a:br>
              <a:rPr lang="en-US" sz="2400" dirty="0" smtClean="0"/>
            </a:br>
            <a:r>
              <a:rPr lang="en-US" sz="2400" dirty="0" smtClean="0"/>
              <a:t>many instances.</a:t>
            </a:r>
          </a:p>
          <a:p>
            <a:r>
              <a:rPr lang="en-US" sz="2400" dirty="0" smtClean="0"/>
              <a:t>These are called objects. </a:t>
            </a:r>
          </a:p>
          <a:p>
            <a:r>
              <a:rPr lang="en-US" sz="2400" dirty="0" smtClean="0"/>
              <a:t>Each object can have a different state.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A6BA-2020-49E1-9871-1CBA864BFA1D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Types</a:t>
            </a:r>
            <a:br>
              <a:rPr lang="en-US" dirty="0" smtClean="0"/>
            </a:br>
            <a:r>
              <a:rPr lang="en-US" dirty="0" smtClean="0"/>
              <a:t>-Variables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be declared before use</a:t>
            </a:r>
          </a:p>
          <a:p>
            <a:r>
              <a:rPr lang="en-US" dirty="0" smtClean="0"/>
              <a:t>Can be declared as </a:t>
            </a:r>
          </a:p>
          <a:p>
            <a:pPr lvl="1"/>
            <a:r>
              <a:rPr lang="en-US" dirty="0" smtClean="0"/>
              <a:t>Attributes of a class</a:t>
            </a:r>
          </a:p>
          <a:p>
            <a:pPr lvl="1"/>
            <a:r>
              <a:rPr lang="en-US" dirty="0" smtClean="0"/>
              <a:t>Arguments to a method</a:t>
            </a:r>
          </a:p>
          <a:p>
            <a:pPr lvl="1"/>
            <a:r>
              <a:rPr lang="en-US" dirty="0" smtClean="0"/>
              <a:t>Variables inside a method</a:t>
            </a:r>
          </a:p>
          <a:p>
            <a:r>
              <a:rPr lang="en-US" dirty="0" smtClean="0"/>
              <a:t>Can be assigned</a:t>
            </a:r>
          </a:p>
          <a:p>
            <a:r>
              <a:rPr lang="en-US" dirty="0" smtClean="0"/>
              <a:t>Can be modified</a:t>
            </a:r>
          </a:p>
          <a:p>
            <a:r>
              <a:rPr lang="en-US" dirty="0" smtClean="0"/>
              <a:t>Can be passed as arguments to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5BC9-690F-4431-B77E-275FD5243899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36" y="1752600"/>
            <a:ext cx="8638646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EEEFA-25DB-4FA5-9452-8561F35F2333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0"/>
            <a:ext cx="6400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+	: Addition</a:t>
            </a:r>
          </a:p>
          <a:p>
            <a:pPr marL="0" indent="0">
              <a:buNone/>
            </a:pPr>
            <a:r>
              <a:rPr lang="en-US" dirty="0" smtClean="0"/>
              <a:t>-	: Subtraction</a:t>
            </a:r>
          </a:p>
          <a:p>
            <a:pPr marL="0" indent="0">
              <a:buNone/>
            </a:pPr>
            <a:r>
              <a:rPr lang="en-US" dirty="0" smtClean="0"/>
              <a:t>*	: Multiplication</a:t>
            </a:r>
          </a:p>
          <a:p>
            <a:pPr marL="0" indent="0">
              <a:buNone/>
            </a:pPr>
            <a:r>
              <a:rPr lang="en-US" dirty="0" smtClean="0"/>
              <a:t>/	: Division</a:t>
            </a:r>
          </a:p>
          <a:p>
            <a:pPr marL="0" indent="0">
              <a:buNone/>
            </a:pPr>
            <a:r>
              <a:rPr lang="en-US" dirty="0" smtClean="0"/>
              <a:t>%	: Remainder</a:t>
            </a:r>
          </a:p>
          <a:p>
            <a:pPr marL="0" indent="0">
              <a:buNone/>
            </a:pPr>
            <a:r>
              <a:rPr lang="en-US" dirty="0" smtClean="0"/>
              <a:t>++	: Increment</a:t>
            </a:r>
          </a:p>
          <a:p>
            <a:pPr marL="0" indent="0">
              <a:buNone/>
            </a:pPr>
            <a:r>
              <a:rPr lang="en-US" dirty="0" smtClean="0"/>
              <a:t>--	: Decrement</a:t>
            </a:r>
          </a:p>
          <a:p>
            <a:pPr marL="0" indent="0">
              <a:buNone/>
            </a:pPr>
            <a:r>
              <a:rPr lang="en-US" dirty="0" smtClean="0"/>
              <a:t>!	: Not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8D9D-AE75-40E7-862F-DADD901D0145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477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==	: Equal to</a:t>
            </a:r>
          </a:p>
          <a:p>
            <a:pPr marL="0" indent="0">
              <a:buNone/>
            </a:pPr>
            <a:r>
              <a:rPr lang="en-US" dirty="0" smtClean="0"/>
              <a:t>!=	: Not Equal to</a:t>
            </a:r>
          </a:p>
          <a:p>
            <a:pPr marL="0" indent="0">
              <a:buNone/>
            </a:pPr>
            <a:r>
              <a:rPr lang="en-US" dirty="0" smtClean="0"/>
              <a:t>&gt;	: Greater than</a:t>
            </a:r>
          </a:p>
          <a:p>
            <a:pPr marL="0" indent="0">
              <a:buNone/>
            </a:pPr>
            <a:r>
              <a:rPr lang="en-US" dirty="0" smtClean="0"/>
              <a:t>&gt;=	: Greater than or equal to</a:t>
            </a:r>
          </a:p>
          <a:p>
            <a:pPr marL="0" indent="0">
              <a:buNone/>
            </a:pPr>
            <a:r>
              <a:rPr lang="en-US" dirty="0" smtClean="0"/>
              <a:t>&lt;	: Less than</a:t>
            </a:r>
          </a:p>
          <a:p>
            <a:pPr marL="0" indent="0">
              <a:buNone/>
            </a:pPr>
            <a:r>
              <a:rPr lang="en-US" dirty="0" smtClean="0"/>
              <a:t>&lt;=	: Less than or equal to</a:t>
            </a:r>
          </a:p>
          <a:p>
            <a:pPr marL="0" indent="0">
              <a:buNone/>
            </a:pPr>
            <a:r>
              <a:rPr lang="en-US" dirty="0" smtClean="0"/>
              <a:t>&amp;&amp;	: And</a:t>
            </a:r>
          </a:p>
          <a:p>
            <a:pPr marL="0" indent="0">
              <a:buNone/>
            </a:pPr>
            <a:r>
              <a:rPr lang="en-US" dirty="0" smtClean="0"/>
              <a:t>||	: 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C180-3EE6-480E-AEB0-503F40344379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5488807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4370401"/>
            <a:ext cx="780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every animal can </a:t>
            </a:r>
            <a:r>
              <a:rPr lang="en-US" sz="2400" i="1" u="sng" dirty="0" smtClean="0"/>
              <a:t>swim</a:t>
            </a:r>
            <a:r>
              <a:rPr lang="en-US" sz="2400" dirty="0" smtClean="0"/>
              <a:t>, so </a:t>
            </a:r>
            <a:r>
              <a:rPr lang="en-US" sz="2400" u="sng" dirty="0" smtClean="0"/>
              <a:t>fish</a:t>
            </a:r>
            <a:r>
              <a:rPr lang="en-US" sz="2400" dirty="0" smtClean="0"/>
              <a:t> is a specific </a:t>
            </a:r>
            <a:r>
              <a:rPr lang="en-US" sz="2400" i="1" u="sng" dirty="0" smtClean="0"/>
              <a:t>kind</a:t>
            </a:r>
            <a:r>
              <a:rPr lang="en-US" sz="2400" dirty="0" smtClean="0"/>
              <a:t> of </a:t>
            </a:r>
            <a:r>
              <a:rPr lang="en-US" sz="2400" u="sng" dirty="0" smtClean="0"/>
              <a:t>animal</a:t>
            </a:r>
            <a:endParaRPr lang="en-US" sz="2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257800"/>
            <a:ext cx="6613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 use the keyword </a:t>
            </a:r>
            <a:r>
              <a:rPr lang="en-US" sz="2800" u="sng" dirty="0" smtClean="0"/>
              <a:t>extends</a:t>
            </a:r>
            <a:r>
              <a:rPr lang="en-US" sz="2800" dirty="0" smtClean="0"/>
              <a:t> </a:t>
            </a:r>
            <a:r>
              <a:rPr lang="en-US" sz="2800" dirty="0" smtClean="0"/>
              <a:t>to indicate this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F03F-C230-4358-A7A7-B40F9616CE6E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override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5815012" cy="506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3791659"/>
            <a:ext cx="287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</a:t>
            </a:r>
            <a:r>
              <a:rPr lang="en-US" u="sng" dirty="0" smtClean="0"/>
              <a:t>final</a:t>
            </a:r>
            <a:r>
              <a:rPr lang="en-US" dirty="0" smtClean="0"/>
              <a:t> to prevent override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F0F1-8BEA-4204-B6B0-A00DECFA03BA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9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decisions</a:t>
            </a:r>
            <a:endParaRPr lang="en-US" dirty="0"/>
          </a:p>
        </p:txBody>
      </p:sp>
      <p:pic>
        <p:nvPicPr>
          <p:cNvPr id="5122" name="Picture 2" descr="https://encrypted-tbn3.gstatic.com/images?q=tbn:ANd9GcRJ0hj0UxGORlnp7Xkb6Q-RtPIV1ESvTsVRhnUgft3b4A62_Hk_W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2421152" cy="323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867" y="1371600"/>
            <a:ext cx="3804416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2646-0731-4D82-94BA-667D7B073B80}" type="datetime2">
              <a:rPr lang="en-US" smtClean="0"/>
              <a:t>Tuesday, April 15,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Palle Cogburn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A7D5-4322-4BC9-B527-2F0B772A1C6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287</Words>
  <Application>Microsoft Office PowerPoint</Application>
  <PresentationFormat>On-screen Show (4:3)</PresentationFormat>
  <Paragraphs>133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Lesson 2 Chapters 3-4</vt:lpstr>
      <vt:lpstr>Classes</vt:lpstr>
      <vt:lpstr>Data Types -Variables</vt:lpstr>
      <vt:lpstr>Primitive data types</vt:lpstr>
      <vt:lpstr>Operations</vt:lpstr>
      <vt:lpstr>Conditions</vt:lpstr>
      <vt:lpstr>Inheritance</vt:lpstr>
      <vt:lpstr>Method override</vt:lpstr>
      <vt:lpstr>Making decisions</vt:lpstr>
      <vt:lpstr>Combining conditions</vt:lpstr>
      <vt:lpstr>Constructors</vt:lpstr>
      <vt:lpstr>Arrays</vt:lpstr>
      <vt:lpstr>Loops - for</vt:lpstr>
      <vt:lpstr>Loops - for indexed</vt:lpstr>
      <vt:lpstr>Loops - while</vt:lpstr>
      <vt:lpstr>Loops - break and continue</vt:lpstr>
      <vt:lpstr>Loops - do while</vt:lpstr>
    </vt:vector>
  </TitlesOfParts>
  <Company>4THEX SOLUTIONS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 Chapters 3-4</dc:title>
  <dc:creator>Palle Cogburn</dc:creator>
  <cp:lastModifiedBy>Palle Cogburn</cp:lastModifiedBy>
  <cp:revision>33</cp:revision>
  <dcterms:created xsi:type="dcterms:W3CDTF">2014-04-14T11:20:55Z</dcterms:created>
  <dcterms:modified xsi:type="dcterms:W3CDTF">2014-04-15T12:46:43Z</dcterms:modified>
</cp:coreProperties>
</file>