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62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B07E7-E32A-4630-A601-D785C534CAAE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AD1CB-4727-4FFD-8C5F-FE42AC100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50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ACFB-5D23-453C-B6AF-6A06BC0AAFE7}" type="datetime1">
              <a:rPr lang="en-US" smtClean="0"/>
              <a:t>4/15/2014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7684-B954-4103-956D-DB38325B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18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5374-60CF-4775-B77E-C9C7314AD8A3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7684-B954-4103-956D-DB38325B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2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483C-7A76-41CB-A7E6-8D9358817A35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7684-B954-4103-956D-DB38325B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9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D6BE-11BC-4589-9258-EF64A3804DC4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7684-B954-4103-956D-DB38325B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38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67F4-5C78-4339-A08B-CBF8B2487606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7684-B954-4103-956D-DB38325B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32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73F9-EEBA-42A0-A825-70676B1A09EF}" type="datetime1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7684-B954-4103-956D-DB38325B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1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AA6B-9D1C-4CBD-9AD9-E9B80BEF2422}" type="datetime1">
              <a:rPr lang="en-US" smtClean="0"/>
              <a:t>4/15/2014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7684-B954-4103-956D-DB38325B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9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DA4E-4CCE-42D7-A9FF-3F93CBE3F8C9}" type="datetime1">
              <a:rPr lang="en-US" smtClean="0"/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7684-B954-4103-956D-DB38325B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9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2C36-46EF-4869-988E-337C896DE87C}" type="datetime1">
              <a:rPr lang="en-US" smtClean="0"/>
              <a:t>4/15/2014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7684-B954-4103-956D-DB38325B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4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9DF7-1F11-49DF-8AC3-F046CA771508}" type="datetime1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7684-B954-4103-956D-DB38325B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5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E69B-D102-469D-9A0B-4BA4B3E0B902}" type="datetime1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7684-B954-4103-956D-DB38325B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10000" t="5000" r="10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ACC78-018C-446D-94ED-F8967B4B2B8D}" type="datetime1">
              <a:rPr lang="en-US" smtClean="0"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57684-B954-4103-956D-DB38325B4C0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371600" cy="116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60543" y="-50104"/>
            <a:ext cx="3224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Copyright © 2014, Morning Star Christian</a:t>
            </a:r>
            <a:r>
              <a:rPr lang="en-US" sz="1200" baseline="0" dirty="0" smtClean="0">
                <a:solidFill>
                  <a:schemeClr val="bg1">
                    <a:lumMod val="50000"/>
                  </a:schemeClr>
                </a:solidFill>
              </a:rPr>
              <a:t> School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6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Install Java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Run your first program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Install Eclipse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1</a:t>
            </a:r>
            <a:br>
              <a:rPr lang="en-US" dirty="0" smtClean="0"/>
            </a:br>
            <a:r>
              <a:rPr lang="en-US" dirty="0" smtClean="0"/>
              <a:t>Chapters 1-2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7684-B954-4103-956D-DB38325B4C0B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2253-9025-4204-8EBF-9D3818DF50D1}" type="datetime1">
              <a:rPr lang="en-US" smtClean="0"/>
              <a:t>4/15/2014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3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00200"/>
            <a:ext cx="6400800" cy="4038600"/>
          </a:xfrm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Classes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Data types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Method overriding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Decision making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Creating </a:t>
            </a:r>
            <a:r>
              <a:rPr lang="en-US" dirty="0" smtClean="0"/>
              <a:t>objects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Arrays</a:t>
            </a:r>
            <a:endParaRPr lang="en-US" dirty="0" smtClean="0"/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2</a:t>
            </a:r>
            <a:br>
              <a:rPr lang="en-US" dirty="0" smtClean="0"/>
            </a:br>
            <a:r>
              <a:rPr lang="en-US" dirty="0" smtClean="0"/>
              <a:t>Chapters 3-4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1F5E-BFEB-4C82-82E4-197D9AD08E08}" type="datetime2">
              <a:rPr lang="en-US" smtClean="0"/>
              <a:t>Tuesday, April 15,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69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2209800"/>
          </a:xfrm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Packages and import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User Interface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Events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Tests (</a:t>
            </a:r>
            <a:r>
              <a:rPr lang="en-US" dirty="0" err="1" smtClean="0"/>
              <a:t>JUnit</a:t>
            </a:r>
            <a:r>
              <a:rPr lang="en-US" dirty="0" smtClean="0"/>
              <a:t>, TDD)</a:t>
            </a:r>
          </a:p>
          <a:p>
            <a:pPr marL="514350" indent="-514350" algn="l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3</a:t>
            </a:r>
            <a:br>
              <a:rPr lang="en-US" dirty="0" smtClean="0"/>
            </a:br>
            <a:r>
              <a:rPr lang="en-US" dirty="0" smtClean="0"/>
              <a:t>Chapters 5-6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7684-B954-4103-956D-DB38325B4C0B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A604-7B09-4160-B56F-42D5AA5FC5B7}" type="datetime1">
              <a:rPr lang="en-US" smtClean="0"/>
              <a:t>4/15/2014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2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Tic-Tac-Toe Applet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Errors and Exceptions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4</a:t>
            </a:r>
            <a:br>
              <a:rPr lang="en-US" dirty="0" smtClean="0"/>
            </a:br>
            <a:r>
              <a:rPr lang="en-US" dirty="0" smtClean="0"/>
              <a:t>Chapters 7-8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7684-B954-4103-956D-DB38325B4C0B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848A-776B-447B-8FC7-1B5B5DFCA883}" type="datetime1">
              <a:rPr lang="en-US" smtClean="0"/>
              <a:t>4/15/2014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7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7772400" cy="3886200"/>
          </a:xfrm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Streams/files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Command-line arguments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Dates and time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Method overloading (not overriding)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Keyboard input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Access levels</a:t>
            </a:r>
          </a:p>
          <a:p>
            <a:pPr marL="514350" indent="-514350" algn="l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5</a:t>
            </a:r>
            <a:br>
              <a:rPr lang="en-US" dirty="0" smtClean="0"/>
            </a:br>
            <a:r>
              <a:rPr lang="en-US" dirty="0" smtClean="0"/>
              <a:t>Chapters 9-10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7684-B954-4103-956D-DB38325B4C0B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314C-B8FD-4B41-89DB-0C633265091B}" type="datetime1">
              <a:rPr lang="en-US" smtClean="0"/>
              <a:t>4/15/2014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2438400"/>
          </a:xfrm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Ping-Pong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Threads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Deployment – Jars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Debugging</a:t>
            </a:r>
          </a:p>
          <a:p>
            <a:pPr marL="514350" indent="-514350" algn="l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6</a:t>
            </a:r>
            <a:br>
              <a:rPr lang="en-US" dirty="0" smtClean="0"/>
            </a:br>
            <a:r>
              <a:rPr lang="en-US" dirty="0" smtClean="0"/>
              <a:t>Chapter 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7684-B954-4103-956D-DB38325B4C0B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D34E-F521-4F01-8809-AB352CE7BBF0}" type="datetime1">
              <a:rPr lang="en-US" smtClean="0"/>
              <a:t>4/15/2014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MSCS</Template>
  <TotalTime>46</TotalTime>
  <Words>95</Words>
  <Application>Microsoft Office PowerPoint</Application>
  <PresentationFormat>On-screen Show (4:3)</PresentationFormat>
  <Paragraphs>51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MSCS</vt:lpstr>
      <vt:lpstr>Lesson 1 Chapters 1-2</vt:lpstr>
      <vt:lpstr>Lesson 2 Chapters 3-4</vt:lpstr>
      <vt:lpstr>Lesson 3 Chapters 5-6</vt:lpstr>
      <vt:lpstr>Lesson 4 Chapters 7-8</vt:lpstr>
      <vt:lpstr>Lesson 5 Chapters 9-10</vt:lpstr>
      <vt:lpstr>Lesson 6 Chapter 11</vt:lpstr>
    </vt:vector>
  </TitlesOfParts>
  <Company>4THEX SOLUTIONS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Chapters 1-2</dc:title>
  <dc:creator>Palle Cogburn</dc:creator>
  <cp:lastModifiedBy>Palle Cogburn</cp:lastModifiedBy>
  <cp:revision>6</cp:revision>
  <dcterms:created xsi:type="dcterms:W3CDTF">2014-03-10T12:25:47Z</dcterms:created>
  <dcterms:modified xsi:type="dcterms:W3CDTF">2014-04-15T12:37:15Z</dcterms:modified>
</cp:coreProperties>
</file>