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03" autoAdjust="0"/>
  </p:normalViewPr>
  <p:slideViewPr>
    <p:cSldViewPr>
      <p:cViewPr varScale="1">
        <p:scale>
          <a:sx n="60" d="100"/>
          <a:sy n="6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ACC-FA45-4359-B35C-FB53E0CDACF5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5214-9081-431C-8856-C5435880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Every</a:t>
            </a:r>
            <a:r>
              <a:rPr lang="en-US" baseline="0" dirty="0" smtClean="0"/>
              <a:t> class is defined in a “namespace”. If you don’t specify a namespace, the class is in the “default” namespace.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name of the class when referred from a class in another namespace, must be fully qualified.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Import is used to shorten the names, so we don’t have to specify the qualified name all the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You can use * (star) to import all the classes in one namespace at once, but it is better to have one line for each class that you import.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Grabbing the lower right corner, you can resize the window and see the effects of Flow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some extra labels. It’s just trying to help. Let’s get rid</a:t>
            </a:r>
            <a:r>
              <a:rPr lang="en-US" baseline="0" dirty="0" smtClean="0"/>
              <a:t> of those.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the import statement for </a:t>
            </a:r>
            <a:r>
              <a:rPr lang="en-US" dirty="0" err="1" smtClean="0"/>
              <a:t>GridLayout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‘</a:t>
            </a:r>
            <a:r>
              <a:rPr lang="en-US" dirty="0" err="1" smtClean="0"/>
              <a:t>setLayout</a:t>
            </a:r>
            <a:r>
              <a:rPr lang="en-US" dirty="0" smtClean="0"/>
              <a:t>’ method</a:t>
            </a:r>
            <a:r>
              <a:rPr lang="en-US" baseline="0" dirty="0" smtClean="0"/>
              <a:t> call on ‘</a:t>
            </a:r>
            <a:r>
              <a:rPr lang="en-US" baseline="0" dirty="0" err="1" smtClean="0"/>
              <a:t>windowContent</a:t>
            </a:r>
            <a:r>
              <a:rPr lang="en-US" baseline="0" dirty="0" smtClean="0"/>
              <a:t>’ was changed to </a:t>
            </a:r>
            <a:r>
              <a:rPr lang="en-US" baseline="0" dirty="0" err="1" smtClean="0"/>
              <a:t>GridLayout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Resizing now nicely resizes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72A1-A1D9-4E67-B047-53ABCB749B0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Packages and import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User Interface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Tests (</a:t>
            </a:r>
            <a:r>
              <a:rPr lang="en-US" dirty="0" err="1" smtClean="0"/>
              <a:t>JUnit</a:t>
            </a:r>
            <a:r>
              <a:rPr lang="en-US" dirty="0" smtClean="0"/>
              <a:t>, TDD)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3</a:t>
            </a:r>
            <a:br>
              <a:rPr lang="en-US" dirty="0" smtClean="0"/>
            </a:br>
            <a:r>
              <a:rPr lang="en-US" dirty="0" smtClean="0"/>
              <a:t>Chapters 5-6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A604-7B09-4160-B56F-42D5AA5FC5B7}" type="datetime1">
              <a:rPr lang="en-US" smtClean="0"/>
              <a:t>4/17/2014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license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0408" y="1246495"/>
            <a:ext cx="6392785" cy="4943475"/>
            <a:chOff x="1110408" y="1246495"/>
            <a:chExt cx="6392785" cy="49434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24" y="1246495"/>
              <a:ext cx="6036469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1110408" y="50006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49590" y="5035882"/>
              <a:ext cx="163773" cy="136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53125" y="5819775"/>
              <a:ext cx="731293" cy="2536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524000"/>
            <a:ext cx="5076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52638" y="4191000"/>
            <a:ext cx="5076825" cy="1438275"/>
            <a:chOff x="2052638" y="4191000"/>
            <a:chExt cx="5076825" cy="14382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638" y="4191000"/>
              <a:ext cx="50768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05400" y="5181600"/>
              <a:ext cx="933450" cy="276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Ta-dah!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4434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4866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105400" y="5334000"/>
            <a:ext cx="533400" cy="6858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easier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968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6619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" y="3200400"/>
            <a:ext cx="1257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3267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70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1000" y="220980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619750" y="3079695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295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924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4122026" y="5523350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91805" y="4845433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9723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42005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1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562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5457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048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5124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bag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a way of running different parts of our code automatically to verify that they work.</a:t>
            </a:r>
          </a:p>
          <a:p>
            <a:r>
              <a:rPr lang="en-US" dirty="0" smtClean="0"/>
              <a:t>Create a new source folder called ‘test’.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TestCase</a:t>
            </a:r>
            <a:endParaRPr lang="en-US" dirty="0" smtClean="0"/>
          </a:p>
          <a:p>
            <a:r>
              <a:rPr lang="en-US" dirty="0" smtClean="0"/>
              <a:t>Let’s make the calculator testable first</a:t>
            </a:r>
          </a:p>
          <a:p>
            <a:r>
              <a:rPr lang="en-US" dirty="0" smtClean="0"/>
              <a:t>Let’s 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smtClean="0"/>
              <a:t>Assign a layout manager to the </a:t>
            </a:r>
            <a:r>
              <a:rPr lang="en-US" dirty="0" err="1"/>
              <a:t>JPanel</a:t>
            </a:r>
            <a:endParaRPr lang="en-US" dirty="0" smtClean="0"/>
          </a:p>
          <a:p>
            <a:r>
              <a:rPr lang="en-US" dirty="0" smtClean="0"/>
              <a:t>Add windows controls to the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/>
              <a:t>JPanel</a:t>
            </a:r>
            <a:r>
              <a:rPr lang="en-US" dirty="0" smtClean="0"/>
              <a:t> to the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visible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65798"/>
            <a:ext cx="4953000" cy="571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Swing Designer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- Install New Software…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800225"/>
            <a:ext cx="34575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5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116" y="1431238"/>
            <a:ext cx="6410752" cy="4929188"/>
            <a:chOff x="1002116" y="1431238"/>
            <a:chExt cx="6410752" cy="49291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543" y="1431238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52600" y="2209800"/>
              <a:ext cx="2286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286870" y="22098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002116" y="259364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794346" y="60175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8993" y="6003877"/>
              <a:ext cx="706840" cy="233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143250"/>
              <a:ext cx="157518" cy="161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750" y="2619375"/>
              <a:ext cx="381000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316441" y="310799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3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59683" y="1481137"/>
            <a:ext cx="6212717" cy="4929188"/>
            <a:chOff x="1559683" y="1481137"/>
            <a:chExt cx="6212717" cy="49291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075" y="1481137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1559683" y="2344714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53075" y="6067425"/>
              <a:ext cx="695325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124450" y="60579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536942" y="10371161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93</TotalTime>
  <Words>309</Words>
  <Application>Microsoft Office PowerPoint</Application>
  <PresentationFormat>On-screen Show (4:3)</PresentationFormat>
  <Paragraphs>57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MSCS</vt:lpstr>
      <vt:lpstr>Lesson 3 Chapters 5-6</vt:lpstr>
      <vt:lpstr>Import</vt:lpstr>
      <vt:lpstr>Swing Application</vt:lpstr>
      <vt:lpstr>The code</vt:lpstr>
      <vt:lpstr>Screen shot</vt:lpstr>
      <vt:lpstr>Installing Swing Designer</vt:lpstr>
      <vt:lpstr>Help - Install New Software…</vt:lpstr>
      <vt:lpstr>Check</vt:lpstr>
      <vt:lpstr>Review</vt:lpstr>
      <vt:lpstr>Accept license</vt:lpstr>
      <vt:lpstr>Wait</vt:lpstr>
      <vt:lpstr>Ta-dah!</vt:lpstr>
      <vt:lpstr>Much easier</vt:lpstr>
      <vt:lpstr>Flow Layout</vt:lpstr>
      <vt:lpstr>Grid Layout</vt:lpstr>
      <vt:lpstr>Grid Layout</vt:lpstr>
      <vt:lpstr>Grid Layout</vt:lpstr>
      <vt:lpstr>Border Layout</vt:lpstr>
      <vt:lpstr>Combine Layouts</vt:lpstr>
      <vt:lpstr>Box Layout</vt:lpstr>
      <vt:lpstr>Grid bag Layout</vt:lpstr>
      <vt:lpstr>Card Layout</vt:lpstr>
      <vt:lpstr>Window Events</vt:lpstr>
      <vt:lpstr>JUnit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 Chapters 5-6</dc:title>
  <dc:creator>Palle Cogburn</dc:creator>
  <cp:lastModifiedBy>Palle Cogburn</cp:lastModifiedBy>
  <cp:revision>17</cp:revision>
  <dcterms:created xsi:type="dcterms:W3CDTF">2014-04-17T11:23:24Z</dcterms:created>
  <dcterms:modified xsi:type="dcterms:W3CDTF">2014-04-17T12:57:21Z</dcterms:modified>
</cp:coreProperties>
</file>