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11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2ED9C-E440-41D5-B2B1-1EECCC0B197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C946-28EF-4B83-AFBF-DD002D9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we have a class named ‘Score’. We want to save</a:t>
            </a:r>
            <a:r>
              <a:rPr lang="en-US" baseline="0" dirty="0" smtClean="0"/>
              <a:t> the ‘state’ of a score object.</a:t>
            </a:r>
          </a:p>
          <a:p>
            <a:r>
              <a:rPr lang="en-US" baseline="0" dirty="0" smtClean="0"/>
              <a:t>We can see that there is a name of the player, and the score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add a ‘main’ method to the ‘</a:t>
            </a:r>
            <a:r>
              <a:rPr lang="en-US" dirty="0" err="1" smtClean="0"/>
              <a:t>Persister</a:t>
            </a:r>
            <a:r>
              <a:rPr lang="en-US" dirty="0" smtClean="0"/>
              <a:t>’ class, so we can run it as an application.</a:t>
            </a:r>
          </a:p>
          <a:p>
            <a:r>
              <a:rPr lang="en-US" dirty="0" smtClean="0"/>
              <a:t>The usage method is a small method</a:t>
            </a:r>
            <a:r>
              <a:rPr lang="en-US" baseline="0" dirty="0" smtClean="0"/>
              <a:t> that tells the user how to use the application.</a:t>
            </a:r>
          </a:p>
          <a:p>
            <a:r>
              <a:rPr lang="en-US" baseline="0" dirty="0" smtClean="0"/>
              <a:t>The ‘</a:t>
            </a:r>
            <a:r>
              <a:rPr lang="en-US" baseline="0" dirty="0" err="1" smtClean="0"/>
              <a:t>System.exit</a:t>
            </a:r>
            <a:r>
              <a:rPr lang="en-US" baseline="0" dirty="0" smtClean="0"/>
              <a:t>’ calls are for terminating the application immediately. If you pass an argument other than ‘0’ (zero), it means that the application failed.</a:t>
            </a:r>
          </a:p>
          <a:p>
            <a:r>
              <a:rPr lang="en-US" baseline="0" dirty="0" smtClean="0"/>
              <a:t>It can be checked with the environment variable ERRORLEVEL.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choose “Run Configurations…” we can specify the command-line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SimpleDateFormat</a:t>
            </a:r>
            <a:r>
              <a:rPr lang="en-US" baseline="0" dirty="0" smtClean="0"/>
              <a:t> to convert the date to a String.</a:t>
            </a:r>
          </a:p>
          <a:p>
            <a:r>
              <a:rPr lang="en-US" baseline="0" dirty="0" smtClean="0"/>
              <a:t>The date in Denmark looks different than here in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</a:t>
            </a:r>
            <a:r>
              <a:rPr lang="en-US" baseline="0" dirty="0" smtClean="0"/>
              <a:t> we need a test.</a:t>
            </a:r>
          </a:p>
          <a:p>
            <a:r>
              <a:rPr lang="en-US" baseline="0" dirty="0" smtClean="0"/>
              <a:t>Different parts of the world use different formats for date.</a:t>
            </a:r>
          </a:p>
          <a:p>
            <a:r>
              <a:rPr lang="en-US" baseline="0" dirty="0" smtClean="0"/>
              <a:t>Notice that the Date object is constructed with a ‘0’ argument. That means 0 milliseconds after epoch. Since it is GMT, and we are PDT (GMT -8), it becomes the day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make</a:t>
            </a:r>
            <a:r>
              <a:rPr lang="en-US" baseline="0" dirty="0" smtClean="0"/>
              <a:t> a String into a Date using the ‘parse’ method in </a:t>
            </a:r>
            <a:r>
              <a:rPr lang="en-US" baseline="0" dirty="0" err="1" smtClean="0"/>
              <a:t>SimpleDateFormat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Because of the time zone, we need to set the ‘HOUR_OF_DAY’ correctly to get back to the same value as ‘new Date(0)’.</a:t>
            </a:r>
          </a:p>
          <a:p>
            <a:r>
              <a:rPr lang="en-US" baseline="0" dirty="0" smtClean="0"/>
              <a:t>The Calendar class has convenient methods to do this for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</a:t>
            </a:r>
            <a:r>
              <a:rPr lang="en-US" dirty="0" err="1" smtClean="0"/>
              <a:t>TimeTraveller</a:t>
            </a:r>
            <a:r>
              <a:rPr lang="en-US" dirty="0" smtClean="0"/>
              <a:t> class, we could have two</a:t>
            </a:r>
            <a:r>
              <a:rPr lang="en-US" baseline="0" dirty="0" smtClean="0"/>
              <a:t> overloaded ‘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’ methods. One that takes two arguments; Date, and Locale, and one that only takes Date. One method will then delegate to the other method passing the default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program will create a </a:t>
            </a:r>
            <a:r>
              <a:rPr lang="en-US" dirty="0" err="1" smtClean="0"/>
              <a:t>BufferedReader</a:t>
            </a:r>
            <a:r>
              <a:rPr lang="en-US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It then prints to the standard output “Answer the questions. Answer q to quit.”</a:t>
            </a:r>
          </a:p>
          <a:p>
            <a:r>
              <a:rPr lang="en-US" baseline="0" dirty="0" smtClean="0"/>
              <a:t>Then there is an infinite loop where it asks “How many legs do you have?” If you answer a number, it will give a guess at who you are.</a:t>
            </a:r>
          </a:p>
          <a:p>
            <a:r>
              <a:rPr lang="en-US" baseline="0" dirty="0" smtClean="0"/>
              <a:t>If you answer something other than a number, it will say “I don’t understand.”</a:t>
            </a:r>
          </a:p>
          <a:p>
            <a:r>
              <a:rPr lang="en-US" baseline="0" dirty="0" smtClean="0"/>
              <a:t>Finally it will print out “Goodbye” if you answer with a ‘q’.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2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 Hidden has a nested class called </a:t>
            </a:r>
            <a:r>
              <a:rPr lang="en-US" dirty="0" err="1" smtClean="0"/>
              <a:t>NestedHidden</a:t>
            </a:r>
            <a:r>
              <a:rPr lang="en-US" dirty="0" smtClean="0"/>
              <a:t> that is private.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extends from Hidden, so we can assign it to a local variable of type Hidden.</a:t>
            </a:r>
          </a:p>
          <a:p>
            <a:r>
              <a:rPr lang="en-US" baseline="0" dirty="0" smtClean="0"/>
              <a:t>When we call the ‘</a:t>
            </a:r>
            <a:r>
              <a:rPr lang="en-US" baseline="0" dirty="0" err="1" smtClean="0"/>
              <a:t>doSomething</a:t>
            </a:r>
            <a:r>
              <a:rPr lang="en-US" baseline="0" dirty="0" smtClean="0"/>
              <a:t>’ method, it really calls the one in ‘</a:t>
            </a:r>
            <a:r>
              <a:rPr lang="en-US" baseline="0" dirty="0" err="1" smtClean="0"/>
              <a:t>NestedHidden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8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try to construct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NestedHidden</a:t>
            </a:r>
            <a:r>
              <a:rPr lang="en-US" baseline="0" dirty="0" smtClean="0"/>
              <a:t>’ from another class, the compiler complains. Eclipse suggests to change the visibility of ‘</a:t>
            </a:r>
            <a:r>
              <a:rPr lang="en-US" baseline="0" dirty="0" err="1" smtClean="0"/>
              <a:t>NestedHidden</a:t>
            </a:r>
            <a:r>
              <a:rPr lang="en-US" baseline="0" dirty="0" smtClean="0"/>
              <a:t>’ to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 ‘</a:t>
            </a:r>
            <a:r>
              <a:rPr lang="en-US" dirty="0" err="1" smtClean="0"/>
              <a:t>Persister</a:t>
            </a:r>
            <a:r>
              <a:rPr lang="en-US" dirty="0" smtClean="0"/>
              <a:t>’ takes a ‘Score’ object as argument</a:t>
            </a:r>
            <a:r>
              <a:rPr lang="en-US" baseline="0" dirty="0" smtClean="0"/>
              <a:t> to the constructor, and saves it to a local attribute.</a:t>
            </a:r>
          </a:p>
          <a:p>
            <a:r>
              <a:rPr lang="en-US" baseline="0" dirty="0" smtClean="0"/>
              <a:t>The save method will save the ‘Score’ object to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we can just call ‘</a:t>
            </a:r>
            <a:r>
              <a:rPr lang="en-US" dirty="0" err="1" smtClean="0"/>
              <a:t>doSomething</a:t>
            </a:r>
            <a:r>
              <a:rPr lang="en-US" dirty="0" smtClean="0"/>
              <a:t>’ on ‘Hidden’ because it in turn calls the method in ‘</a:t>
            </a:r>
            <a:r>
              <a:rPr lang="en-US" dirty="0" err="1" smtClean="0"/>
              <a:t>NestedHidden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We say that ‘Hidden’ </a:t>
            </a:r>
            <a:r>
              <a:rPr lang="en-US" i="1" dirty="0" smtClean="0"/>
              <a:t>provides</a:t>
            </a:r>
            <a:r>
              <a:rPr lang="en-US" baseline="0" dirty="0" smtClean="0"/>
              <a:t>  access to ‘</a:t>
            </a:r>
            <a:r>
              <a:rPr lang="en-US" baseline="0" dirty="0" err="1" smtClean="0"/>
              <a:t>NestedHidden</a:t>
            </a:r>
            <a:r>
              <a:rPr lang="en-US" baseline="0" dirty="0" smtClean="0"/>
              <a:t>’. We can also say that ‘Hidden’ is a ‘</a:t>
            </a:r>
            <a:r>
              <a:rPr lang="en-US" baseline="0" dirty="0" err="1" smtClean="0"/>
              <a:t>NestedHidden</a:t>
            </a:r>
            <a:r>
              <a:rPr lang="en-US" baseline="0" dirty="0" smtClean="0"/>
              <a:t>’ proxy.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create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 and gives it the name of the file as the argument to the constructor.</a:t>
            </a:r>
          </a:p>
          <a:p>
            <a:r>
              <a:rPr lang="en-US" baseline="0" dirty="0" smtClean="0"/>
              <a:t>The name of the file will be the name of the player.</a:t>
            </a:r>
          </a:p>
          <a:p>
            <a:r>
              <a:rPr lang="en-US" baseline="0" dirty="0" smtClean="0"/>
              <a:t>Then we call the ‘write’ method to put the score into the file.</a:t>
            </a:r>
          </a:p>
          <a:p>
            <a:r>
              <a:rPr lang="en-US" baseline="0" dirty="0" smtClean="0"/>
              <a:t>Notice how we call the ‘close’ method inside the ‘finally’ 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read the value back in the ‘read’ method.</a:t>
            </a:r>
          </a:p>
          <a:p>
            <a:r>
              <a:rPr lang="en-US" dirty="0" smtClean="0"/>
              <a:t>If we had come to the end</a:t>
            </a:r>
            <a:r>
              <a:rPr lang="en-US" baseline="0" dirty="0" smtClean="0"/>
              <a:t> of the file, the ‘read’ method will return -1.</a:t>
            </a:r>
          </a:p>
          <a:p>
            <a:r>
              <a:rPr lang="en-US" baseline="0" dirty="0" smtClean="0"/>
              <a:t>Since we are making the ‘read’ method static and returning an instance of ‘</a:t>
            </a:r>
            <a:r>
              <a:rPr lang="en-US" baseline="0" dirty="0" err="1" smtClean="0"/>
              <a:t>Persister</a:t>
            </a:r>
            <a:r>
              <a:rPr lang="en-US" baseline="0" dirty="0" smtClean="0"/>
              <a:t>’, we also need to add a ‘getter’ for the 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test.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save the score, read it back, and compare.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failed!</a:t>
            </a:r>
          </a:p>
          <a:p>
            <a:r>
              <a:rPr lang="en-US" dirty="0" smtClean="0"/>
              <a:t>Can you see why?</a:t>
            </a:r>
          </a:p>
          <a:p>
            <a:r>
              <a:rPr lang="en-US" dirty="0" smtClean="0"/>
              <a:t>It is because the lowest 8 bits</a:t>
            </a:r>
            <a:r>
              <a:rPr lang="en-US" baseline="0" dirty="0" smtClean="0"/>
              <a:t> of 5000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is 136. So we must write, and read the value byte for byte.</a:t>
            </a:r>
          </a:p>
          <a:p>
            <a:r>
              <a:rPr lang="en-US" baseline="0" dirty="0" smtClean="0"/>
              <a:t>We need to use 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DataOutputStream</a:t>
            </a:r>
            <a:r>
              <a:rPr lang="en-US" dirty="0" smtClean="0"/>
              <a:t>’ constructor can take another ‘</a:t>
            </a:r>
            <a:r>
              <a:rPr lang="en-US" dirty="0" err="1" smtClean="0"/>
              <a:t>OutputStream</a:t>
            </a:r>
            <a:r>
              <a:rPr lang="en-US" dirty="0" smtClean="0"/>
              <a:t>’ as argument, so we pass in the ‘</a:t>
            </a:r>
            <a:r>
              <a:rPr lang="en-US" dirty="0" err="1" smtClean="0"/>
              <a:t>FileOutputStream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Instead of writing directly to the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’, we write to the ‘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’ using the method ‘</a:t>
            </a:r>
            <a:r>
              <a:rPr lang="en-US" baseline="0" dirty="0" err="1" smtClean="0"/>
              <a:t>writeInt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We must remember to close the ‘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’ also, and before closing the ‘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DataInputStream</a:t>
            </a:r>
            <a:r>
              <a:rPr lang="en-US" dirty="0" smtClean="0"/>
              <a:t>’ constructor can take another ‘</a:t>
            </a:r>
            <a:r>
              <a:rPr lang="en-US" dirty="0" err="1" smtClean="0"/>
              <a:t>InputStream</a:t>
            </a:r>
            <a:r>
              <a:rPr lang="en-US" dirty="0" smtClean="0"/>
              <a:t>’ as argument, so we pass in the ‘</a:t>
            </a:r>
            <a:r>
              <a:rPr lang="en-US" dirty="0" err="1" smtClean="0"/>
              <a:t>FileInputStream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Instead of reading directly from the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FileInputStream</a:t>
            </a:r>
            <a:r>
              <a:rPr lang="en-US" baseline="0" dirty="0" smtClean="0"/>
              <a:t>’, we read from the ‘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’ using the method ‘</a:t>
            </a:r>
            <a:r>
              <a:rPr lang="en-US" baseline="0" dirty="0" err="1" smtClean="0"/>
              <a:t>readInt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We must remember to close the ‘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’ also, and before closing the ‘</a:t>
            </a:r>
            <a:r>
              <a:rPr lang="en-US" baseline="0" dirty="0" err="1" smtClean="0"/>
              <a:t>FileInputStream</a:t>
            </a:r>
            <a:r>
              <a:rPr lang="en-US" baseline="0" dirty="0" smtClean="0"/>
              <a:t>’.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were to</a:t>
            </a:r>
            <a:r>
              <a:rPr lang="en-US" baseline="0" dirty="0" smtClean="0"/>
              <a:t> run the ‘</a:t>
            </a:r>
            <a:r>
              <a:rPr lang="en-US" baseline="0" dirty="0" err="1" smtClean="0"/>
              <a:t>Persister</a:t>
            </a:r>
            <a:r>
              <a:rPr lang="en-US" baseline="0" dirty="0" smtClean="0"/>
              <a:t>’ class as an application, we would want to pass in arguments from the command-line.</a:t>
            </a:r>
          </a:p>
          <a:p>
            <a:r>
              <a:rPr lang="en-US" dirty="0" smtClean="0"/>
              <a:t>Here the first argument is either ‘save’, or</a:t>
            </a:r>
            <a:r>
              <a:rPr lang="en-US" baseline="0" dirty="0" smtClean="0"/>
              <a:t> ‘read’. The second argument is the player’s name.</a:t>
            </a:r>
          </a:p>
          <a:p>
            <a:r>
              <a:rPr lang="en-US" baseline="0" dirty="0" smtClean="0"/>
              <a:t>If it was a save, we also want to specify the score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798C-6A35-41EE-942B-15467D9E93C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772400" cy="38862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Streams/files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Command-line arguments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Dates and time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overloading (not overriding)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Keyboard input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Access levels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5</a:t>
            </a:r>
            <a:br>
              <a:rPr lang="en-US" dirty="0" smtClean="0"/>
            </a:br>
            <a:r>
              <a:rPr lang="en-US" dirty="0" smtClean="0"/>
              <a:t>Chapters 9-10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314C-B8FD-4B41-89DB-0C633265091B}" type="datetime1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/>
              <a:t>	java </a:t>
            </a:r>
            <a:r>
              <a:rPr lang="en-US" dirty="0" err="1"/>
              <a:t>Persister</a:t>
            </a:r>
            <a:r>
              <a:rPr lang="en-US" dirty="0"/>
              <a:t> save "Palle </a:t>
            </a:r>
            <a:r>
              <a:rPr lang="en-US" dirty="0" err="1"/>
              <a:t>Cogburn</a:t>
            </a:r>
            <a:r>
              <a:rPr lang="en-US" dirty="0"/>
              <a:t>" 5000</a:t>
            </a:r>
          </a:p>
          <a:p>
            <a:pPr marL="0" indent="0">
              <a:buNone/>
            </a:pPr>
            <a:r>
              <a:rPr lang="en-US" dirty="0" smtClean="0"/>
              <a:t>	java </a:t>
            </a:r>
            <a:r>
              <a:rPr lang="en-US" dirty="0" err="1"/>
              <a:t>Persister</a:t>
            </a:r>
            <a:r>
              <a:rPr lang="en-US" dirty="0"/>
              <a:t> read "Palle </a:t>
            </a:r>
            <a:r>
              <a:rPr lang="en-US" dirty="0" err="1"/>
              <a:t>Cogburn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2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1723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Eclipse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4860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2857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0"/>
            <a:ext cx="26289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Classes that deal with Date, Time, and its format:</a:t>
            </a:r>
          </a:p>
          <a:p>
            <a:pPr marL="400050" lvl="1" indent="0">
              <a:buNone/>
            </a:pPr>
            <a:r>
              <a:rPr lang="en-US" dirty="0" err="1" smtClean="0"/>
              <a:t>java.util.Date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java.text.SimpleDateFormat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5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the current date and time, you construct a new instance of Date.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100513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5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4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29375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61293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9250"/>
            <a:ext cx="65151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87186"/>
            <a:ext cx="841533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class can have more than one method with the same name.</a:t>
            </a:r>
          </a:p>
          <a:p>
            <a:pPr marL="0" indent="0">
              <a:buNone/>
            </a:pPr>
            <a:r>
              <a:rPr lang="en-US" dirty="0" smtClean="0"/>
              <a:t>The arguments must be different.</a:t>
            </a:r>
          </a:p>
          <a:p>
            <a:pPr marL="0" indent="0">
              <a:buNone/>
            </a:pPr>
            <a:r>
              <a:rPr lang="en-US" dirty="0" smtClean="0"/>
              <a:t>It can be used for default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61007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8578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System.out</a:t>
            </a:r>
            <a:r>
              <a:rPr lang="en-US" dirty="0" smtClean="0"/>
              <a:t> variable is a </a:t>
            </a:r>
            <a:r>
              <a:rPr lang="en-US" dirty="0" err="1" smtClean="0"/>
              <a:t>java.io.OutputStream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System.in variable is a </a:t>
            </a:r>
            <a:r>
              <a:rPr lang="en-US" dirty="0" err="1" smtClean="0"/>
              <a:t>java.io.InputStream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java.io.InputStreamReader</a:t>
            </a:r>
            <a:r>
              <a:rPr lang="en-US" dirty="0" smtClean="0"/>
              <a:t> </a:t>
            </a:r>
            <a:r>
              <a:rPr lang="en-US" dirty="0"/>
              <a:t>changes the input from bytes to characters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java.io.BufferedReader</a:t>
            </a:r>
            <a:r>
              <a:rPr lang="en-US" dirty="0" smtClean="0"/>
              <a:t> reads one line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9817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7358063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assigned to: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Access only from inside the class itself</a:t>
            </a:r>
          </a:p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Access only from inside the package</a:t>
            </a:r>
          </a:p>
          <a:p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Access from the package or inherited classes regardless of package</a:t>
            </a:r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Access from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4008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7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2965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64343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0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300663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28800"/>
            <a:ext cx="900112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3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7009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3" y="1371600"/>
            <a:ext cx="3514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0866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6000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0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DataOutputStream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580"/>
            <a:ext cx="9161206" cy="394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DataInputStream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74382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227</TotalTime>
  <Words>1171</Words>
  <Application>Microsoft Office PowerPoint</Application>
  <PresentationFormat>On-screen Show (4:3)</PresentationFormat>
  <Paragraphs>133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MSCS</vt:lpstr>
      <vt:lpstr>Lesson 5 Chapters 9-10</vt:lpstr>
      <vt:lpstr>FileOutputStream</vt:lpstr>
      <vt:lpstr>FileOutputStream</vt:lpstr>
      <vt:lpstr>FileOutputStream</vt:lpstr>
      <vt:lpstr>FileInputStream</vt:lpstr>
      <vt:lpstr>Test</vt:lpstr>
      <vt:lpstr>Fail</vt:lpstr>
      <vt:lpstr>DataOutputStream</vt:lpstr>
      <vt:lpstr>DataInputStream</vt:lpstr>
      <vt:lpstr>Command-line arguments</vt:lpstr>
      <vt:lpstr>Command-line arguments</vt:lpstr>
      <vt:lpstr>From Eclipse</vt:lpstr>
      <vt:lpstr>Dates and time</vt:lpstr>
      <vt:lpstr>Dates and time</vt:lpstr>
      <vt:lpstr>Dates and time</vt:lpstr>
      <vt:lpstr>Date and times</vt:lpstr>
      <vt:lpstr>Date and times</vt:lpstr>
      <vt:lpstr>Method overloading</vt:lpstr>
      <vt:lpstr>Method overloading</vt:lpstr>
      <vt:lpstr>Keyboard input</vt:lpstr>
      <vt:lpstr>Keyboard input</vt:lpstr>
      <vt:lpstr>Keyboard input</vt:lpstr>
      <vt:lpstr>Access levels</vt:lpstr>
      <vt:lpstr>Access levels</vt:lpstr>
      <vt:lpstr>Access levels</vt:lpstr>
      <vt:lpstr>Access levels</vt:lpstr>
      <vt:lpstr>Access levels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 Chapters 9-10</dc:title>
  <dc:creator>Palle Cogburn</dc:creator>
  <cp:lastModifiedBy>Palle Cogburn</cp:lastModifiedBy>
  <cp:revision>36</cp:revision>
  <dcterms:created xsi:type="dcterms:W3CDTF">2014-05-27T11:15:02Z</dcterms:created>
  <dcterms:modified xsi:type="dcterms:W3CDTF">2014-05-29T12:20:29Z</dcterms:modified>
</cp:coreProperties>
</file>