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57" r:id="rId3"/>
    <p:sldId id="258" r:id="rId4"/>
    <p:sldId id="259" r:id="rId5"/>
    <p:sldId id="256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F3329-FE98-4422-BBE9-5BD1F176F32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07FF-1054-4868-AA34-339DD155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93B-62D4-4567-A8D7-2CBCE89A63BB}" type="datetime1">
              <a:rPr lang="en-US" smtClean="0"/>
              <a:t>4/15/2014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6F61-474E-45A8-A3AF-970CE0D4BCC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A1-5107-4191-8C0D-E943EA107623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2034-70B2-4D25-AEEA-60504559234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D56-745C-4C0B-B7B0-997DCDC29A2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1E9-CBBE-4DE5-A1EA-A7CF882CF952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D63-68A4-49F4-BAA3-1D48A68EFABE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2AB0-9708-4B53-84BB-332CDBE14C14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84F-8C4D-4AC1-93EB-77F7B8263703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FD19-D024-4A78-9183-50D1CCF8724F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B6A6-1A9E-4B02-8A39-424E3CA95177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56F7-375F-4235-9984-3BE18533DBF2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53F6-1379-4CFB-B718-7F0FBD805A53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a computer program is more art than science. It is </a:t>
            </a:r>
            <a:r>
              <a:rPr lang="en-US" i="1" dirty="0" smtClean="0"/>
              <a:t>creative</a:t>
            </a:r>
            <a:r>
              <a:rPr lang="en-US" dirty="0" smtClean="0"/>
              <a:t> work.</a:t>
            </a:r>
          </a:p>
          <a:p>
            <a:pPr marL="0" indent="0">
              <a:buNone/>
            </a:pPr>
            <a:r>
              <a:rPr lang="en-US" dirty="0" smtClean="0"/>
              <a:t>As everything else in this world, programs are </a:t>
            </a:r>
            <a:r>
              <a:rPr lang="en-US" i="1" dirty="0" smtClean="0"/>
              <a:t>created</a:t>
            </a:r>
            <a:r>
              <a:rPr lang="en-US" dirty="0" smtClean="0"/>
              <a:t>, not </a:t>
            </a:r>
            <a:r>
              <a:rPr lang="en-US" i="1" dirty="0" smtClean="0"/>
              <a:t>evolved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Evolution happens autonomously, whereas creation requires a creator, and work.</a:t>
            </a:r>
          </a:p>
          <a:p>
            <a:pPr marL="0" indent="0">
              <a:buNone/>
            </a:pPr>
            <a:r>
              <a:rPr lang="en-US" i="1" dirty="0" smtClean="0"/>
              <a:t>Learning to program will give you a sense of what God felt like, when He created the World.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3C9A-BF78-43E2-BC8A-1F6A39E797E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and 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be asked to show your creations to the class.</a:t>
            </a:r>
          </a:p>
          <a:p>
            <a:pPr marL="0" indent="0">
              <a:buNone/>
            </a:pPr>
            <a:r>
              <a:rPr lang="en-US" dirty="0" smtClean="0"/>
              <a:t>They will be allowed to</a:t>
            </a:r>
          </a:p>
          <a:p>
            <a:pPr lvl="1"/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Suggest</a:t>
            </a:r>
          </a:p>
          <a:p>
            <a:pPr lvl="1"/>
            <a:r>
              <a:rPr lang="en-US" dirty="0" smtClean="0"/>
              <a:t>Praise</a:t>
            </a:r>
          </a:p>
          <a:p>
            <a:pPr marL="57150" indent="0">
              <a:buNone/>
            </a:pPr>
            <a:r>
              <a:rPr lang="en-US" dirty="0" smtClean="0"/>
              <a:t>This is called </a:t>
            </a:r>
            <a:r>
              <a:rPr lang="en-US" i="1" dirty="0" smtClean="0"/>
              <a:t>code review,</a:t>
            </a:r>
            <a:r>
              <a:rPr lang="en-US" dirty="0" smtClean="0"/>
              <a:t> and programmers do this on a regular basis.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1952" y="3751907"/>
            <a:ext cx="488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Be nice! It </a:t>
            </a:r>
            <a:r>
              <a:rPr lang="en-US" sz="2800" dirty="0"/>
              <a:t>will be your turn </a:t>
            </a:r>
            <a:r>
              <a:rPr lang="en-US" sz="2800" dirty="0" smtClean="0"/>
              <a:t>too.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7363-9E51-4EBE-983C-8E5247D63F01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a team. We succeed or fail together.</a:t>
            </a:r>
          </a:p>
          <a:p>
            <a:pPr marL="0" indent="0">
              <a:buNone/>
            </a:pPr>
            <a:r>
              <a:rPr lang="en-US" dirty="0" smtClean="0"/>
              <a:t>Your teacher is part of the team.</a:t>
            </a:r>
          </a:p>
          <a:p>
            <a:pPr marL="0" indent="0">
              <a:buNone/>
            </a:pPr>
            <a:r>
              <a:rPr lang="en-US" dirty="0" smtClean="0"/>
              <a:t>You will work together in pairs, or teams.</a:t>
            </a:r>
          </a:p>
          <a:p>
            <a:pPr marL="0" indent="0">
              <a:buNone/>
            </a:pPr>
            <a:r>
              <a:rPr lang="en-US" dirty="0" smtClean="0"/>
              <a:t>You will take turns driving, or being the team lead.</a:t>
            </a:r>
          </a:p>
          <a:p>
            <a:pPr marL="0" indent="0">
              <a:buNone/>
            </a:pPr>
            <a:r>
              <a:rPr lang="en-US" dirty="0" smtClean="0"/>
              <a:t>Your creations will be shared on the Internet and considered </a:t>
            </a:r>
            <a:r>
              <a:rPr lang="en-US" i="1" dirty="0" smtClean="0"/>
              <a:t>Open Source.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68D9-CB59-4FA5-BD17-5C218B69AC9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will be tests, but you are not taking them; you are creating them.</a:t>
            </a:r>
          </a:p>
          <a:p>
            <a:pPr marL="0" indent="0">
              <a:buNone/>
            </a:pPr>
            <a:r>
              <a:rPr lang="en-US" dirty="0" smtClean="0"/>
              <a:t>It is the computer’s job to “take” them, or rather execute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4C37-3661-4582-B388-0867A97EBC4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program in the Java 7 programming language</a:t>
            </a:r>
          </a:p>
          <a:p>
            <a:pPr marL="0" indent="0">
              <a:buNone/>
            </a:pPr>
            <a:r>
              <a:rPr lang="en-US" dirty="0" smtClean="0"/>
              <a:t>To use Eclipse IDE (Integrated Development Environment)</a:t>
            </a:r>
          </a:p>
          <a:p>
            <a:pPr marL="0" indent="0">
              <a:buNone/>
            </a:pPr>
            <a:r>
              <a:rPr lang="en-US" dirty="0" smtClean="0"/>
              <a:t>To solve technical problems.</a:t>
            </a:r>
          </a:p>
          <a:p>
            <a:pPr marL="0" indent="0">
              <a:buNone/>
            </a:pPr>
            <a:r>
              <a:rPr lang="en-US" dirty="0" smtClean="0"/>
              <a:t>To create good software.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C8CF-340A-4DF2-919B-5BB54AC2E20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46</TotalTime>
  <Words>256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MSCS</vt:lpstr>
      <vt:lpstr>Introduction</vt:lpstr>
      <vt:lpstr>Creation</vt:lpstr>
      <vt:lpstr>Show and Tell</vt:lpstr>
      <vt:lpstr>Collaboration</vt:lpstr>
      <vt:lpstr>Tests</vt:lpstr>
      <vt:lpstr>You will 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</dc:title>
  <dc:creator>Palle Cogburn</dc:creator>
  <cp:lastModifiedBy>Palle Cogburn</cp:lastModifiedBy>
  <cp:revision>13</cp:revision>
  <dcterms:created xsi:type="dcterms:W3CDTF">2006-08-16T00:00:00Z</dcterms:created>
  <dcterms:modified xsi:type="dcterms:W3CDTF">2014-04-15T12:40:47Z</dcterms:modified>
</cp:coreProperties>
</file>