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11" autoAdjust="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2ED9C-E440-41D5-B2B1-1EECCC0B197C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C946-28EF-4B83-AFBF-DD002D9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we have a class named ‘Score’. We want to save</a:t>
            </a:r>
            <a:r>
              <a:rPr lang="en-US" baseline="0" dirty="0" smtClean="0"/>
              <a:t> the ‘state’ of a score object.</a:t>
            </a:r>
          </a:p>
          <a:p>
            <a:r>
              <a:rPr lang="en-US" baseline="0" dirty="0" smtClean="0"/>
              <a:t>We can see that there is a name of the player, and the score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add a ‘main’ method to the ‘</a:t>
            </a:r>
            <a:r>
              <a:rPr lang="en-US" dirty="0" err="1" smtClean="0"/>
              <a:t>Persister</a:t>
            </a:r>
            <a:r>
              <a:rPr lang="en-US" dirty="0" smtClean="0"/>
              <a:t>’ class, so we can run it as an application.</a:t>
            </a:r>
          </a:p>
          <a:p>
            <a:r>
              <a:rPr lang="en-US" dirty="0" smtClean="0"/>
              <a:t>The usage method is a small method</a:t>
            </a:r>
            <a:r>
              <a:rPr lang="en-US" baseline="0" dirty="0" smtClean="0"/>
              <a:t> that tells the user how to use the application.</a:t>
            </a:r>
          </a:p>
          <a:p>
            <a:r>
              <a:rPr lang="en-US" baseline="0" dirty="0" smtClean="0"/>
              <a:t>The ‘</a:t>
            </a:r>
            <a:r>
              <a:rPr lang="en-US" baseline="0" dirty="0" err="1" smtClean="0"/>
              <a:t>System.exit</a:t>
            </a:r>
            <a:r>
              <a:rPr lang="en-US" baseline="0" dirty="0" smtClean="0"/>
              <a:t>’ calls are for terminating the application immediately. If you pass an argument other than ‘0’ (zero), it means that the application failed.</a:t>
            </a:r>
          </a:p>
          <a:p>
            <a:r>
              <a:rPr lang="en-US" baseline="0" dirty="0" smtClean="0"/>
              <a:t>It can be checked with the environment variable ERRORLEVEL.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choose “Run Configurations…” we can specify the command-line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SimpleDateFormat</a:t>
            </a:r>
            <a:r>
              <a:rPr lang="en-US" baseline="0" dirty="0" smtClean="0"/>
              <a:t> to convert the date to a String.</a:t>
            </a:r>
          </a:p>
          <a:p>
            <a:r>
              <a:rPr lang="en-US" baseline="0" dirty="0" smtClean="0"/>
              <a:t>The date in Denmark looks different than here in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</a:t>
            </a:r>
            <a:r>
              <a:rPr lang="en-US" baseline="0" dirty="0" smtClean="0"/>
              <a:t> we need a test.</a:t>
            </a:r>
          </a:p>
          <a:p>
            <a:r>
              <a:rPr lang="en-US" baseline="0" dirty="0" smtClean="0"/>
              <a:t>Different parts of the world use different formats for date.</a:t>
            </a:r>
          </a:p>
          <a:p>
            <a:r>
              <a:rPr lang="en-US" baseline="0" dirty="0" smtClean="0"/>
              <a:t>Notice that the Date object is constructed with a ‘0’ argument. That means 0 milliseconds after epoch. Since it is GMT, and we are PDT (GMT -8), it becomes the day before.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make</a:t>
            </a:r>
            <a:r>
              <a:rPr lang="en-US" baseline="0" dirty="0" smtClean="0"/>
              <a:t> a String into a Date using the ‘parse’ method in </a:t>
            </a:r>
            <a:r>
              <a:rPr lang="en-US" baseline="0" dirty="0" err="1" smtClean="0"/>
              <a:t>SimpleDateFormat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Because of the time zone, we need to set the ‘HOUR_OF_DAY’ correctly to get back to the same value as ‘new Date(0)’.</a:t>
            </a:r>
          </a:p>
          <a:p>
            <a:r>
              <a:rPr lang="en-US" baseline="0" dirty="0" smtClean="0"/>
              <a:t>The Calendar class has convenient methods to do this for 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</a:t>
            </a:r>
            <a:r>
              <a:rPr lang="en-US" dirty="0" err="1" smtClean="0"/>
              <a:t>TimeTraveller</a:t>
            </a:r>
            <a:r>
              <a:rPr lang="en-US" dirty="0" smtClean="0"/>
              <a:t> class, we could have two</a:t>
            </a:r>
            <a:r>
              <a:rPr lang="en-US" baseline="0" dirty="0" smtClean="0"/>
              <a:t> overloaded ‘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’ methods. One that takes two arguments; Date, and Locale, and one that only takes Date. One method will then delegate to the other method passing the default parameter.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class ‘</a:t>
            </a:r>
            <a:r>
              <a:rPr lang="en-US" dirty="0" err="1" smtClean="0"/>
              <a:t>Persister</a:t>
            </a:r>
            <a:r>
              <a:rPr lang="en-US" dirty="0" smtClean="0"/>
              <a:t>’ takes a ‘Score’ object as argument</a:t>
            </a:r>
            <a:r>
              <a:rPr lang="en-US" baseline="0" dirty="0" smtClean="0"/>
              <a:t> to the constructor, and saves it to a local attribute.</a:t>
            </a:r>
          </a:p>
          <a:p>
            <a:r>
              <a:rPr lang="en-US" baseline="0" dirty="0" smtClean="0"/>
              <a:t>The save method will save the ‘Score’ object to a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create</a:t>
            </a:r>
            <a:r>
              <a:rPr lang="en-US" baseline="0" dirty="0" smtClean="0"/>
              <a:t> a new </a:t>
            </a:r>
            <a:r>
              <a:rPr lang="en-US" baseline="0" dirty="0" err="1" smtClean="0"/>
              <a:t>FileOutputStream</a:t>
            </a:r>
            <a:r>
              <a:rPr lang="en-US" baseline="0" dirty="0" smtClean="0"/>
              <a:t> and gives it the name of the file as the argument to the constructor.</a:t>
            </a:r>
          </a:p>
          <a:p>
            <a:r>
              <a:rPr lang="en-US" baseline="0" dirty="0" smtClean="0"/>
              <a:t>The name of the file will be the name of the player.</a:t>
            </a:r>
          </a:p>
          <a:p>
            <a:r>
              <a:rPr lang="en-US" baseline="0" dirty="0" smtClean="0"/>
              <a:t>Then we call the ‘write’ method to put the score into the file.</a:t>
            </a:r>
          </a:p>
          <a:p>
            <a:r>
              <a:rPr lang="en-US" baseline="0" dirty="0" smtClean="0"/>
              <a:t>Notice how we call the ‘close’ method inside the ‘finally’ clause.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read the value back in the ‘read’ method.</a:t>
            </a:r>
          </a:p>
          <a:p>
            <a:r>
              <a:rPr lang="en-US" dirty="0" smtClean="0"/>
              <a:t>If we had come to the end</a:t>
            </a:r>
            <a:r>
              <a:rPr lang="en-US" baseline="0" dirty="0" smtClean="0"/>
              <a:t> of the file, the ‘read’ method will return -1.</a:t>
            </a:r>
          </a:p>
          <a:p>
            <a:r>
              <a:rPr lang="en-US" baseline="0" dirty="0" smtClean="0"/>
              <a:t>Since we are making the ‘read’ method static and returning an instance of ‘</a:t>
            </a:r>
            <a:r>
              <a:rPr lang="en-US" baseline="0" dirty="0" err="1" smtClean="0"/>
              <a:t>Persister</a:t>
            </a:r>
            <a:r>
              <a:rPr lang="en-US" baseline="0" dirty="0" smtClean="0"/>
              <a:t>’, we also need to add a ‘getter’ for the 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 test.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save the score, read it back, and compare.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failed!</a:t>
            </a:r>
          </a:p>
          <a:p>
            <a:r>
              <a:rPr lang="en-US" dirty="0" smtClean="0"/>
              <a:t>Can you see why?</a:t>
            </a:r>
          </a:p>
          <a:p>
            <a:r>
              <a:rPr lang="en-US" dirty="0" smtClean="0"/>
              <a:t>It is because the lowest 8 bits</a:t>
            </a:r>
            <a:r>
              <a:rPr lang="en-US" baseline="0" dirty="0" smtClean="0"/>
              <a:t> of 5000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 is 136. So we must write, and read the value byte for byte.</a:t>
            </a:r>
          </a:p>
          <a:p>
            <a:r>
              <a:rPr lang="en-US" baseline="0" dirty="0" smtClean="0"/>
              <a:t>We need to use </a:t>
            </a:r>
            <a:r>
              <a:rPr lang="en-US" baseline="0" dirty="0" err="1" smtClean="0"/>
              <a:t>DataInputStream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DataOutputStream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‘</a:t>
            </a:r>
            <a:r>
              <a:rPr lang="en-US" dirty="0" err="1" smtClean="0"/>
              <a:t>DataOutputStream</a:t>
            </a:r>
            <a:r>
              <a:rPr lang="en-US" dirty="0" smtClean="0"/>
              <a:t>’ constructor can take another ‘</a:t>
            </a:r>
            <a:r>
              <a:rPr lang="en-US" dirty="0" err="1" smtClean="0"/>
              <a:t>OutputStream</a:t>
            </a:r>
            <a:r>
              <a:rPr lang="en-US" dirty="0" smtClean="0"/>
              <a:t>’ as argument, so we pass in the ‘</a:t>
            </a:r>
            <a:r>
              <a:rPr lang="en-US" dirty="0" err="1" smtClean="0"/>
              <a:t>FileOutputStream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Instead of writing directly to the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FileOutputStream</a:t>
            </a:r>
            <a:r>
              <a:rPr lang="en-US" baseline="0" dirty="0" smtClean="0"/>
              <a:t>’, we write to the ‘</a:t>
            </a:r>
            <a:r>
              <a:rPr lang="en-US" baseline="0" dirty="0" err="1" smtClean="0"/>
              <a:t>DataOutputStream</a:t>
            </a:r>
            <a:r>
              <a:rPr lang="en-US" baseline="0" dirty="0" smtClean="0"/>
              <a:t>’ using the method ‘</a:t>
            </a:r>
            <a:r>
              <a:rPr lang="en-US" baseline="0" dirty="0" err="1" smtClean="0"/>
              <a:t>writeInt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We must remember to close the ‘</a:t>
            </a:r>
            <a:r>
              <a:rPr lang="en-US" baseline="0" dirty="0" err="1" smtClean="0"/>
              <a:t>DataOutputStream</a:t>
            </a:r>
            <a:r>
              <a:rPr lang="en-US" baseline="0" dirty="0" smtClean="0"/>
              <a:t>’ also, and before closing the ‘</a:t>
            </a:r>
            <a:r>
              <a:rPr lang="en-US" baseline="0" dirty="0" err="1" smtClean="0"/>
              <a:t>FileOutputStream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‘</a:t>
            </a:r>
            <a:r>
              <a:rPr lang="en-US" dirty="0" err="1" smtClean="0"/>
              <a:t>DataInputStream</a:t>
            </a:r>
            <a:r>
              <a:rPr lang="en-US" dirty="0" smtClean="0"/>
              <a:t>’ constructor can take another ‘</a:t>
            </a:r>
            <a:r>
              <a:rPr lang="en-US" dirty="0" err="1" smtClean="0"/>
              <a:t>InputStream</a:t>
            </a:r>
            <a:r>
              <a:rPr lang="en-US" dirty="0" smtClean="0"/>
              <a:t>’ as argument, so we pass in the ‘</a:t>
            </a:r>
            <a:r>
              <a:rPr lang="en-US" dirty="0" err="1" smtClean="0"/>
              <a:t>FileInputStream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Instead of reading directly from the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FileInputStream</a:t>
            </a:r>
            <a:r>
              <a:rPr lang="en-US" baseline="0" dirty="0" smtClean="0"/>
              <a:t>’, we read from the ‘</a:t>
            </a:r>
            <a:r>
              <a:rPr lang="en-US" baseline="0" dirty="0" err="1" smtClean="0"/>
              <a:t>DataInputStream</a:t>
            </a:r>
            <a:r>
              <a:rPr lang="en-US" baseline="0" dirty="0" smtClean="0"/>
              <a:t>’ using the method ‘</a:t>
            </a:r>
            <a:r>
              <a:rPr lang="en-US" baseline="0" dirty="0" err="1" smtClean="0"/>
              <a:t>readInt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We must remember to close the ‘</a:t>
            </a:r>
            <a:r>
              <a:rPr lang="en-US" baseline="0" dirty="0" err="1" smtClean="0"/>
              <a:t>DataInputStream</a:t>
            </a:r>
            <a:r>
              <a:rPr lang="en-US" baseline="0" dirty="0" smtClean="0"/>
              <a:t>’ also, and before closing the ‘</a:t>
            </a:r>
            <a:r>
              <a:rPr lang="en-US" baseline="0" dirty="0" err="1" smtClean="0"/>
              <a:t>FileInputStream</a:t>
            </a:r>
            <a:r>
              <a:rPr lang="en-US" baseline="0" dirty="0" smtClean="0"/>
              <a:t>’.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were to</a:t>
            </a:r>
            <a:r>
              <a:rPr lang="en-US" baseline="0" dirty="0" smtClean="0"/>
              <a:t> run the ‘</a:t>
            </a:r>
            <a:r>
              <a:rPr lang="en-US" baseline="0" dirty="0" err="1" smtClean="0"/>
              <a:t>Persister</a:t>
            </a:r>
            <a:r>
              <a:rPr lang="en-US" baseline="0" dirty="0" smtClean="0"/>
              <a:t>’ class as an application, we would want to pass in arguments from the command-line.</a:t>
            </a:r>
          </a:p>
          <a:p>
            <a:r>
              <a:rPr lang="en-US" dirty="0" smtClean="0"/>
              <a:t>Here the first argument is either ‘save’, or</a:t>
            </a:r>
            <a:r>
              <a:rPr lang="en-US" baseline="0" dirty="0" smtClean="0"/>
              <a:t> ‘read’. The second argument is the player’s name.</a:t>
            </a:r>
          </a:p>
          <a:p>
            <a:r>
              <a:rPr lang="en-US" baseline="0" dirty="0" smtClean="0"/>
              <a:t>If it was a save, we also want to specify the score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798C-6A35-41EE-942B-15467D9E93C0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7772400" cy="38862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Streams/files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Command-line arguments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Dates and time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Method overloading (not overriding)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Keyboard input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Access levels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5</a:t>
            </a:r>
            <a:br>
              <a:rPr lang="en-US" dirty="0" smtClean="0"/>
            </a:br>
            <a:r>
              <a:rPr lang="en-US" dirty="0" smtClean="0"/>
              <a:t>Chapters 9-10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314C-B8FD-4B41-89DB-0C633265091B}" type="datetime1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Usage:</a:t>
            </a:r>
          </a:p>
          <a:p>
            <a:pPr marL="0" indent="0">
              <a:buNone/>
            </a:pPr>
            <a:r>
              <a:rPr lang="en-US" dirty="0"/>
              <a:t>	java </a:t>
            </a:r>
            <a:r>
              <a:rPr lang="en-US" dirty="0" err="1"/>
              <a:t>Persister</a:t>
            </a:r>
            <a:r>
              <a:rPr lang="en-US" dirty="0"/>
              <a:t> save "Palle </a:t>
            </a:r>
            <a:r>
              <a:rPr lang="en-US" dirty="0" err="1"/>
              <a:t>Cogburn</a:t>
            </a:r>
            <a:r>
              <a:rPr lang="en-US" dirty="0"/>
              <a:t>" 5000</a:t>
            </a:r>
          </a:p>
          <a:p>
            <a:pPr marL="0" indent="0">
              <a:buNone/>
            </a:pPr>
            <a:r>
              <a:rPr lang="en-US" dirty="0" smtClean="0"/>
              <a:t>	java </a:t>
            </a:r>
            <a:r>
              <a:rPr lang="en-US" dirty="0" err="1"/>
              <a:t>Persister</a:t>
            </a:r>
            <a:r>
              <a:rPr lang="en-US" dirty="0"/>
              <a:t> read "Palle </a:t>
            </a:r>
            <a:r>
              <a:rPr lang="en-US" dirty="0" err="1"/>
              <a:t>Cogburn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21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1723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3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Eclipse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24860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2857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19600"/>
            <a:ext cx="26289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5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Classes that deal with Date, Time, and its format:</a:t>
            </a:r>
          </a:p>
          <a:p>
            <a:pPr marL="400050" lvl="1" indent="0">
              <a:buNone/>
            </a:pPr>
            <a:r>
              <a:rPr lang="en-US" dirty="0" err="1" smtClean="0"/>
              <a:t>java.util.Date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java.text.SimpleDateFormat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5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get the current date and time, you construct a new instance of Date.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4100513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and time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153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4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29375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61293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8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9250"/>
            <a:ext cx="65151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87186"/>
            <a:ext cx="8415338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6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class can have more than one method with the same name.</a:t>
            </a:r>
          </a:p>
          <a:p>
            <a:pPr marL="0" indent="0">
              <a:buNone/>
            </a:pPr>
            <a:r>
              <a:rPr lang="en-US" dirty="0" smtClean="0"/>
              <a:t>The arguments must be different.</a:t>
            </a:r>
          </a:p>
          <a:p>
            <a:pPr marL="0" indent="0">
              <a:buNone/>
            </a:pPr>
            <a:r>
              <a:rPr lang="en-US" dirty="0" smtClean="0"/>
              <a:t>It can be used for default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61007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857875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300663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28800"/>
            <a:ext cx="9001125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3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FileInputStream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70096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03" y="1371600"/>
            <a:ext cx="3514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70866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1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6000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0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DataOutputStream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580"/>
            <a:ext cx="9161206" cy="394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DataInputStream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74382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166</TotalTime>
  <Words>864</Words>
  <Application>Microsoft Office PowerPoint</Application>
  <PresentationFormat>On-screen Show (4:3)</PresentationFormat>
  <Paragraphs>94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MSCS</vt:lpstr>
      <vt:lpstr>Lesson 5 Chapters 9-10</vt:lpstr>
      <vt:lpstr>FileOutputStream</vt:lpstr>
      <vt:lpstr>FileOutputStream</vt:lpstr>
      <vt:lpstr>FileOutputStream</vt:lpstr>
      <vt:lpstr>FileInputStream</vt:lpstr>
      <vt:lpstr>Test</vt:lpstr>
      <vt:lpstr>Fail</vt:lpstr>
      <vt:lpstr>DataOutputStream</vt:lpstr>
      <vt:lpstr>DataInputStream</vt:lpstr>
      <vt:lpstr>Command-line arguments</vt:lpstr>
      <vt:lpstr>Command-line arguments</vt:lpstr>
      <vt:lpstr>From Eclipse</vt:lpstr>
      <vt:lpstr>Dates and time</vt:lpstr>
      <vt:lpstr>Dates and time</vt:lpstr>
      <vt:lpstr>Dates and time</vt:lpstr>
      <vt:lpstr>Date and times</vt:lpstr>
      <vt:lpstr>Date and times</vt:lpstr>
      <vt:lpstr>Method overloading</vt:lpstr>
      <vt:lpstr>Method overloading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 Chapters 9-10</dc:title>
  <dc:creator>Palle Cogburn</dc:creator>
  <cp:lastModifiedBy>Palle Cogburn</cp:lastModifiedBy>
  <cp:revision>30</cp:revision>
  <dcterms:created xsi:type="dcterms:W3CDTF">2014-05-27T11:15:02Z</dcterms:created>
  <dcterms:modified xsi:type="dcterms:W3CDTF">2014-05-28T12:43:28Z</dcterms:modified>
</cp:coreProperties>
</file>