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11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2ED9C-E440-41D5-B2B1-1EECCC0B197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C946-28EF-4B83-AFBF-DD002D92A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we have a class named ‘Score’. We want to save</a:t>
            </a:r>
            <a:r>
              <a:rPr lang="en-US" baseline="0" dirty="0" smtClean="0"/>
              <a:t> the ‘state’ of a score object.</a:t>
            </a:r>
          </a:p>
          <a:p>
            <a:r>
              <a:rPr lang="en-US" baseline="0" dirty="0" smtClean="0"/>
              <a:t>We can see that there is a name of the player, and the score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add a ‘main’ method to the ‘</a:t>
            </a:r>
            <a:r>
              <a:rPr lang="en-US" dirty="0" err="1" smtClean="0"/>
              <a:t>Persister</a:t>
            </a:r>
            <a:r>
              <a:rPr lang="en-US" dirty="0" smtClean="0"/>
              <a:t>’ class, so we can run it as an application.</a:t>
            </a:r>
          </a:p>
          <a:p>
            <a:r>
              <a:rPr lang="en-US" dirty="0" smtClean="0"/>
              <a:t>The usage method is a small method</a:t>
            </a:r>
            <a:r>
              <a:rPr lang="en-US" baseline="0" dirty="0" smtClean="0"/>
              <a:t> that tells the user how to use the application.</a:t>
            </a:r>
          </a:p>
          <a:p>
            <a:r>
              <a:rPr lang="en-US" baseline="0" dirty="0" smtClean="0"/>
              <a:t>The ‘</a:t>
            </a:r>
            <a:r>
              <a:rPr lang="en-US" baseline="0" dirty="0" err="1" smtClean="0"/>
              <a:t>System.exit</a:t>
            </a:r>
            <a:r>
              <a:rPr lang="en-US" baseline="0" dirty="0" smtClean="0"/>
              <a:t>’ calls are for terminating the application immediately. If you pass an argument other than ‘0’ (zero), it means that the application failed.</a:t>
            </a:r>
          </a:p>
          <a:p>
            <a:r>
              <a:rPr lang="en-US" baseline="0" dirty="0" smtClean="0"/>
              <a:t>It can be checked with the environment variable ERRORLEVEL.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choose “Run Configurations…” we can specify the command-line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 ‘</a:t>
            </a:r>
            <a:r>
              <a:rPr lang="en-US" dirty="0" err="1" smtClean="0"/>
              <a:t>Persister</a:t>
            </a:r>
            <a:r>
              <a:rPr lang="en-US" dirty="0" smtClean="0"/>
              <a:t>’ takes a ‘Score’ object as argument</a:t>
            </a:r>
            <a:r>
              <a:rPr lang="en-US" baseline="0" dirty="0" smtClean="0"/>
              <a:t> to the constructor, and saves it to a local attribute.</a:t>
            </a:r>
          </a:p>
          <a:p>
            <a:r>
              <a:rPr lang="en-US" baseline="0" dirty="0" smtClean="0"/>
              <a:t>The save method will save the ‘Score’ object to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create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 and gives it the name of the file as the argument to the constructor.</a:t>
            </a:r>
          </a:p>
          <a:p>
            <a:r>
              <a:rPr lang="en-US" baseline="0" dirty="0" smtClean="0"/>
              <a:t>The name of the file will be the name of the player.</a:t>
            </a:r>
          </a:p>
          <a:p>
            <a:r>
              <a:rPr lang="en-US" baseline="0" dirty="0" smtClean="0"/>
              <a:t>Then we call the ‘write’ method to put the score into the file.</a:t>
            </a:r>
          </a:p>
          <a:p>
            <a:r>
              <a:rPr lang="en-US" baseline="0" dirty="0" smtClean="0"/>
              <a:t>Notice how we call the ‘close’ method inside the ‘finally’ 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read the value back in the ‘read’ method.</a:t>
            </a:r>
          </a:p>
          <a:p>
            <a:r>
              <a:rPr lang="en-US" dirty="0" smtClean="0"/>
              <a:t>If we had come to the end</a:t>
            </a:r>
            <a:r>
              <a:rPr lang="en-US" baseline="0" dirty="0" smtClean="0"/>
              <a:t> of the file, the ‘read’ method will return -1.</a:t>
            </a:r>
          </a:p>
          <a:p>
            <a:r>
              <a:rPr lang="en-US" baseline="0" dirty="0" smtClean="0"/>
              <a:t>Since we are making the ‘read’ method static and returning an instance of ‘</a:t>
            </a:r>
            <a:r>
              <a:rPr lang="en-US" baseline="0" dirty="0" err="1" smtClean="0"/>
              <a:t>Persister</a:t>
            </a:r>
            <a:r>
              <a:rPr lang="en-US" baseline="0" dirty="0" smtClean="0"/>
              <a:t>’, we also need to add a ‘getter’ for the 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test.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save the score, read it back, and compare.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failed!</a:t>
            </a:r>
          </a:p>
          <a:p>
            <a:r>
              <a:rPr lang="en-US" dirty="0" smtClean="0"/>
              <a:t>Can you see why?</a:t>
            </a:r>
          </a:p>
          <a:p>
            <a:r>
              <a:rPr lang="en-US" dirty="0" smtClean="0"/>
              <a:t>It is because the lowest 8 bits</a:t>
            </a:r>
            <a:r>
              <a:rPr lang="en-US" baseline="0" dirty="0" smtClean="0"/>
              <a:t> of 5000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 is 136. So we must write, and read the value byte for byte.</a:t>
            </a:r>
          </a:p>
          <a:p>
            <a:r>
              <a:rPr lang="en-US" baseline="0" dirty="0" smtClean="0"/>
              <a:t>We need to use 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DataOutputStream</a:t>
            </a:r>
            <a:r>
              <a:rPr lang="en-US" dirty="0" smtClean="0"/>
              <a:t>’ constructor can take another ‘</a:t>
            </a:r>
            <a:r>
              <a:rPr lang="en-US" dirty="0" err="1" smtClean="0"/>
              <a:t>OutputStream</a:t>
            </a:r>
            <a:r>
              <a:rPr lang="en-US" dirty="0" smtClean="0"/>
              <a:t>’ as argument, so we pass in the ‘</a:t>
            </a:r>
            <a:r>
              <a:rPr lang="en-US" dirty="0" err="1" smtClean="0"/>
              <a:t>FileOutputStream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Instead of writing directly to the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’, we write to the ‘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’ using the method ‘</a:t>
            </a:r>
            <a:r>
              <a:rPr lang="en-US" baseline="0" dirty="0" err="1" smtClean="0"/>
              <a:t>writeInt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We must remember to close the ‘</a:t>
            </a:r>
            <a:r>
              <a:rPr lang="en-US" baseline="0" dirty="0" err="1" smtClean="0"/>
              <a:t>DataOutputStream</a:t>
            </a:r>
            <a:r>
              <a:rPr lang="en-US" baseline="0" dirty="0" smtClean="0"/>
              <a:t>’ also, and before closing the ‘</a:t>
            </a:r>
            <a:r>
              <a:rPr lang="en-US" baseline="0" dirty="0" err="1" smtClean="0"/>
              <a:t>FileOutputStream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‘</a:t>
            </a:r>
            <a:r>
              <a:rPr lang="en-US" dirty="0" err="1" smtClean="0"/>
              <a:t>DataInputStream</a:t>
            </a:r>
            <a:r>
              <a:rPr lang="en-US" dirty="0" smtClean="0"/>
              <a:t>’ constructor can take another ‘</a:t>
            </a:r>
            <a:r>
              <a:rPr lang="en-US" dirty="0" err="1" smtClean="0"/>
              <a:t>InputStream</a:t>
            </a:r>
            <a:r>
              <a:rPr lang="en-US" dirty="0" smtClean="0"/>
              <a:t>’ as argument, so we pass in the ‘</a:t>
            </a:r>
            <a:r>
              <a:rPr lang="en-US" dirty="0" err="1" smtClean="0"/>
              <a:t>FileInputStream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Instead of reading directly from the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FileInputStream</a:t>
            </a:r>
            <a:r>
              <a:rPr lang="en-US" baseline="0" dirty="0" smtClean="0"/>
              <a:t>’, we read from the ‘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’ using the method ‘</a:t>
            </a:r>
            <a:r>
              <a:rPr lang="en-US" baseline="0" dirty="0" err="1" smtClean="0"/>
              <a:t>readInt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We must remember to close the ‘</a:t>
            </a:r>
            <a:r>
              <a:rPr lang="en-US" baseline="0" dirty="0" err="1" smtClean="0"/>
              <a:t>DataInputStream</a:t>
            </a:r>
            <a:r>
              <a:rPr lang="en-US" baseline="0" dirty="0" smtClean="0"/>
              <a:t>’ also, and before closing the ‘</a:t>
            </a:r>
            <a:r>
              <a:rPr lang="en-US" baseline="0" dirty="0" err="1" smtClean="0"/>
              <a:t>FileInputStream</a:t>
            </a:r>
            <a:r>
              <a:rPr lang="en-US" baseline="0" dirty="0" smtClean="0"/>
              <a:t>’.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were to</a:t>
            </a:r>
            <a:r>
              <a:rPr lang="en-US" baseline="0" dirty="0" smtClean="0"/>
              <a:t> run the ‘</a:t>
            </a:r>
            <a:r>
              <a:rPr lang="en-US" baseline="0" dirty="0" err="1" smtClean="0"/>
              <a:t>Persister</a:t>
            </a:r>
            <a:r>
              <a:rPr lang="en-US" baseline="0" dirty="0" smtClean="0"/>
              <a:t>’ class as an application, we would want to pass in arguments from the command-line.</a:t>
            </a:r>
          </a:p>
          <a:p>
            <a:r>
              <a:rPr lang="en-US" dirty="0" smtClean="0"/>
              <a:t>Here the first argument is either ‘save’, or</a:t>
            </a:r>
            <a:r>
              <a:rPr lang="en-US" baseline="0" dirty="0" smtClean="0"/>
              <a:t> ‘read’. The second argument is the player’s name.</a:t>
            </a:r>
          </a:p>
          <a:p>
            <a:r>
              <a:rPr lang="en-US" baseline="0" dirty="0" smtClean="0"/>
              <a:t>If it was a save, we also want to specify the score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C946-28EF-4B83-AFBF-DD002D92A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798C-6A35-41EE-942B-15467D9E93C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E732-D1E1-40FB-835B-356E9BA158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772400" cy="38862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Streams/files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Command-line arguments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Dates and time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overloading (not overriding)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Keyboard input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Access levels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5</a:t>
            </a:r>
            <a:br>
              <a:rPr lang="en-US" dirty="0" smtClean="0"/>
            </a:br>
            <a:r>
              <a:rPr lang="en-US" dirty="0" smtClean="0"/>
              <a:t>Chapters 9-10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314C-B8FD-4B41-89DB-0C633265091B}" type="datetime1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pPr marL="0" indent="0">
              <a:buNone/>
            </a:pPr>
            <a:r>
              <a:rPr lang="en-US" dirty="0"/>
              <a:t>	java </a:t>
            </a:r>
            <a:r>
              <a:rPr lang="en-US" dirty="0" err="1"/>
              <a:t>Persister</a:t>
            </a:r>
            <a:r>
              <a:rPr lang="en-US" dirty="0"/>
              <a:t> save "Palle </a:t>
            </a:r>
            <a:r>
              <a:rPr lang="en-US" dirty="0" err="1"/>
              <a:t>Cogburn</a:t>
            </a:r>
            <a:r>
              <a:rPr lang="en-US" dirty="0"/>
              <a:t>" 5000</a:t>
            </a:r>
          </a:p>
          <a:p>
            <a:pPr marL="0" indent="0">
              <a:buNone/>
            </a:pPr>
            <a:r>
              <a:rPr lang="en-US" dirty="0" smtClean="0"/>
              <a:t>	java </a:t>
            </a:r>
            <a:r>
              <a:rPr lang="en-US" dirty="0" err="1"/>
              <a:t>Persister</a:t>
            </a:r>
            <a:r>
              <a:rPr lang="en-US" dirty="0"/>
              <a:t> read "Palle </a:t>
            </a:r>
            <a:r>
              <a:rPr lang="en-US" dirty="0" err="1"/>
              <a:t>Cogburn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2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1723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Eclipse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4860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2857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0"/>
            <a:ext cx="26289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8578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300663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28800"/>
            <a:ext cx="900112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3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7009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3" y="1371600"/>
            <a:ext cx="35147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0866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6000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0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DataOutputStream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580"/>
            <a:ext cx="9161206" cy="394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DataInputStream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743825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86</TotalTime>
  <Words>599</Words>
  <Application>Microsoft Office PowerPoint</Application>
  <PresentationFormat>On-screen Show (4:3)</PresentationFormat>
  <Paragraphs>66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MSCS</vt:lpstr>
      <vt:lpstr>Lesson 5 Chapters 9-10</vt:lpstr>
      <vt:lpstr>FileOutputStream</vt:lpstr>
      <vt:lpstr>FileOutputStream</vt:lpstr>
      <vt:lpstr>FileOutputStream</vt:lpstr>
      <vt:lpstr>FileInputStream</vt:lpstr>
      <vt:lpstr>Test</vt:lpstr>
      <vt:lpstr>Fail</vt:lpstr>
      <vt:lpstr>DataOutputStream</vt:lpstr>
      <vt:lpstr>DataInputStream</vt:lpstr>
      <vt:lpstr>Command-line arguments</vt:lpstr>
      <vt:lpstr>Command-line arguments</vt:lpstr>
      <vt:lpstr>From Eclipse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 Chapters 9-10</dc:title>
  <dc:creator>Palle Cogburn</dc:creator>
  <cp:lastModifiedBy>Palle Cogburn</cp:lastModifiedBy>
  <cp:revision>22</cp:revision>
  <dcterms:created xsi:type="dcterms:W3CDTF">2014-05-27T11:15:02Z</dcterms:created>
  <dcterms:modified xsi:type="dcterms:W3CDTF">2014-05-27T12:41:53Z</dcterms:modified>
</cp:coreProperties>
</file>