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9962db32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9962db32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9962db32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9962db32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79962db32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79962db32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79962db32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79962db32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9962db32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79962db32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79962db32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79962db32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8527657d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8527657d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9962db32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9962db32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9962db32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79962db32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9962db32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9962db32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9962db32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9962db32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9962db32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9962db32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9962db32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79962db32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920725"/>
            <a:ext cx="85206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56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solidFill>
                  <a:srgbClr val="FFFFFF"/>
                </a:solidFill>
              </a:rPr>
              <a:t>WIPRO NGA Program – Java Full Stack 25VID1947</a:t>
            </a:r>
            <a:endParaRPr sz="2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56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solidFill>
                  <a:srgbClr val="FFFFFF"/>
                </a:solidFill>
              </a:rPr>
              <a:t>WIPRO NGA Program – Java Full Stack 25VID1947</a:t>
            </a:r>
            <a:endParaRPr sz="2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44">
                <a:solidFill>
                  <a:schemeClr val="lt1"/>
                </a:solidFill>
              </a:rPr>
              <a:t>WIPRO NGA TRAINING - Java Full Stack 25VID1947</a:t>
            </a:r>
            <a:endParaRPr sz="3644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009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Capstone Project Presentation - 29th August 2025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164925" y="2975725"/>
            <a:ext cx="54135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Project Title</a:t>
            </a:r>
            <a:r>
              <a:rPr lang="en" sz="1800">
                <a:solidFill>
                  <a:schemeClr val="lt1"/>
                </a:solidFill>
              </a:rPr>
              <a:t> - Library Management System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164925" y="3492325"/>
            <a:ext cx="39456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Presented By</a:t>
            </a:r>
            <a:r>
              <a:rPr lang="en" sz="1800">
                <a:solidFill>
                  <a:schemeClr val="lt1"/>
                </a:solidFill>
              </a:rPr>
              <a:t> - Albeena Tasleem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00" y="65975"/>
            <a:ext cx="936726" cy="6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1164925" y="3950400"/>
            <a:ext cx="28653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ID</a:t>
            </a:r>
            <a:r>
              <a:rPr lang="en" sz="1800">
                <a:solidFill>
                  <a:schemeClr val="lt1"/>
                </a:solidFill>
              </a:rPr>
              <a:t> - 31288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6744"/>
              <a:buFont typeface="Arial"/>
              <a:buNone/>
            </a:pPr>
            <a:r>
              <a:rPr lang="en" sz="1433">
                <a:solidFill>
                  <a:srgbClr val="3D85C6"/>
                </a:solidFill>
              </a:rPr>
              <a:t>3)</a:t>
            </a:r>
            <a:r>
              <a:rPr lang="en" sz="1033">
                <a:solidFill>
                  <a:srgbClr val="3D85C6"/>
                </a:solidFill>
              </a:rPr>
              <a:t>      </a:t>
            </a:r>
            <a:r>
              <a:rPr lang="en" sz="1433">
                <a:solidFill>
                  <a:srgbClr val="3D85C6"/>
                </a:solidFill>
              </a:rPr>
              <a:t>Get the details by bookID</a:t>
            </a:r>
            <a:endParaRPr sz="1433"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768125"/>
            <a:ext cx="8520600" cy="42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68125"/>
            <a:ext cx="8520599" cy="427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225" y="4574225"/>
            <a:ext cx="712400" cy="4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3193"/>
              <a:buFont typeface="Arial"/>
              <a:buNone/>
            </a:pPr>
            <a:r>
              <a:rPr lang="en" sz="1322">
                <a:solidFill>
                  <a:srgbClr val="3D85C6"/>
                </a:solidFill>
              </a:rPr>
              <a:t>4)</a:t>
            </a:r>
            <a:r>
              <a:rPr lang="en" sz="922">
                <a:solidFill>
                  <a:srgbClr val="3D85C6"/>
                </a:solidFill>
              </a:rPr>
              <a:t>      </a:t>
            </a:r>
            <a:r>
              <a:rPr lang="en" sz="1322">
                <a:solidFill>
                  <a:srgbClr val="3D85C6"/>
                </a:solidFill>
              </a:rPr>
              <a:t>Deleting  the book  details  with book ID</a:t>
            </a:r>
            <a:endParaRPr sz="1322"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814975"/>
            <a:ext cx="8520600" cy="41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814975"/>
            <a:ext cx="8832301" cy="416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225" y="4574225"/>
            <a:ext cx="712400" cy="4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268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Docker Image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841575"/>
            <a:ext cx="8345400" cy="4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41575"/>
            <a:ext cx="8520599" cy="417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225" y="4574225"/>
            <a:ext cx="712400" cy="4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Minikube Dashboard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38" y="1152463"/>
            <a:ext cx="8733525" cy="306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225" y="4456800"/>
            <a:ext cx="712400" cy="4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ER Diagram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84750" y="1017725"/>
            <a:ext cx="2501400" cy="3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6540" y="0"/>
            <a:ext cx="355092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225" y="4574225"/>
            <a:ext cx="712400" cy="4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241250" y="431000"/>
            <a:ext cx="8520600" cy="6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rgbClr val="3D85C6"/>
                </a:solidFill>
              </a:rPr>
              <a:t>INTRODUCTION</a:t>
            </a:r>
            <a:endParaRPr b="1" sz="4300">
              <a:solidFill>
                <a:srgbClr val="3D85C6"/>
              </a:solidFill>
            </a:endParaRP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1073300"/>
            <a:ext cx="8520600" cy="3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64">
                <a:solidFill>
                  <a:srgbClr val="0B5394"/>
                </a:solidFill>
              </a:rPr>
              <a:t>Library management System</a:t>
            </a:r>
            <a:r>
              <a:rPr lang="en">
                <a:solidFill>
                  <a:srgbClr val="0B5394"/>
                </a:solidFill>
              </a:rPr>
              <a:t> </a:t>
            </a:r>
            <a:r>
              <a:rPr lang="en" sz="2400">
                <a:solidFill>
                  <a:srgbClr val="215F9A"/>
                </a:solidFill>
              </a:rPr>
              <a:t>is a full-stack project designed to borrow/ return books online.</a:t>
            </a:r>
            <a:endParaRPr sz="2400">
              <a:solidFill>
                <a:srgbClr val="215F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215F9A"/>
                </a:solidFill>
              </a:rPr>
              <a:t>🔹 </a:t>
            </a:r>
            <a:r>
              <a:rPr b="1" lang="en" sz="2400">
                <a:solidFill>
                  <a:srgbClr val="215F9A"/>
                </a:solidFill>
              </a:rPr>
              <a:t>Backend</a:t>
            </a:r>
            <a:r>
              <a:rPr lang="en" sz="2400">
                <a:solidFill>
                  <a:srgbClr val="215F9A"/>
                </a:solidFill>
              </a:rPr>
              <a:t> – Spring Boot with SQL database for reliable data management</a:t>
            </a:r>
            <a:endParaRPr sz="2400">
              <a:solidFill>
                <a:srgbClr val="215F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br>
              <a:rPr lang="en" sz="2400">
                <a:solidFill>
                  <a:srgbClr val="215F9A"/>
                </a:solidFill>
              </a:rPr>
            </a:br>
            <a:r>
              <a:rPr lang="en" sz="2400">
                <a:solidFill>
                  <a:srgbClr val="215F9A"/>
                </a:solidFill>
              </a:rPr>
              <a:t> 🔹 </a:t>
            </a:r>
            <a:r>
              <a:rPr b="1" lang="en" sz="2400">
                <a:solidFill>
                  <a:srgbClr val="215F9A"/>
                </a:solidFill>
              </a:rPr>
              <a:t>Frontend</a:t>
            </a:r>
            <a:r>
              <a:rPr lang="en" sz="2400">
                <a:solidFill>
                  <a:srgbClr val="215F9A"/>
                </a:solidFill>
              </a:rPr>
              <a:t> – Angular for a dynamic and user-friendly interface</a:t>
            </a:r>
            <a:endParaRPr sz="2400">
              <a:solidFill>
                <a:srgbClr val="215F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br>
              <a:rPr lang="en" sz="2400">
                <a:solidFill>
                  <a:srgbClr val="215F9A"/>
                </a:solidFill>
              </a:rPr>
            </a:br>
            <a:r>
              <a:rPr lang="en" sz="2400">
                <a:solidFill>
                  <a:srgbClr val="215F9A"/>
                </a:solidFill>
              </a:rPr>
              <a:t> 🔹 </a:t>
            </a:r>
            <a:r>
              <a:rPr b="1" lang="en" sz="2400">
                <a:solidFill>
                  <a:srgbClr val="215F9A"/>
                </a:solidFill>
              </a:rPr>
              <a:t>Containerization</a:t>
            </a:r>
            <a:r>
              <a:rPr lang="en" sz="2400">
                <a:solidFill>
                  <a:srgbClr val="215F9A"/>
                </a:solidFill>
              </a:rPr>
              <a:t> – Docker &amp; Docker Compose for portable     environments</a:t>
            </a:r>
            <a:endParaRPr sz="2400">
              <a:solidFill>
                <a:srgbClr val="215F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br>
              <a:rPr lang="en" sz="2400">
                <a:solidFill>
                  <a:srgbClr val="215F9A"/>
                </a:solidFill>
              </a:rPr>
            </a:br>
            <a:r>
              <a:rPr lang="en" sz="2400">
                <a:solidFill>
                  <a:srgbClr val="215F9A"/>
                </a:solidFill>
              </a:rPr>
              <a:t> 🔹 </a:t>
            </a:r>
            <a:r>
              <a:rPr b="1" lang="en" sz="2400">
                <a:solidFill>
                  <a:srgbClr val="215F9A"/>
                </a:solidFill>
              </a:rPr>
              <a:t>Deployment</a:t>
            </a:r>
            <a:r>
              <a:rPr lang="en" sz="2400">
                <a:solidFill>
                  <a:srgbClr val="215F9A"/>
                </a:solidFill>
              </a:rPr>
              <a:t> – Kubernetes (Minikube) for scalable orchestration.</a:t>
            </a:r>
            <a:endParaRPr sz="2400">
              <a:solidFill>
                <a:srgbClr val="215F9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25" y="4574225"/>
            <a:ext cx="712400" cy="4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311700" y="286600"/>
            <a:ext cx="8520600" cy="63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3D85C6"/>
                </a:solidFill>
              </a:rPr>
              <a:t>Frontend</a:t>
            </a:r>
            <a:endParaRPr sz="4100">
              <a:solidFill>
                <a:srgbClr val="3D85C6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695200" y="1143775"/>
            <a:ext cx="7903200" cy="3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50" y="801775"/>
            <a:ext cx="8390101" cy="41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6896"/>
              <a:buFont typeface="Arial"/>
              <a:buNone/>
            </a:pPr>
            <a:r>
              <a:rPr b="1" lang="en" sz="1933" u="sng">
                <a:solidFill>
                  <a:srgbClr val="3D85C6"/>
                </a:solidFill>
              </a:rPr>
              <a:t>Testing in Postman</a:t>
            </a:r>
            <a:endParaRPr b="1" sz="1933" u="sng"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3C78D8"/>
                </a:solidFill>
              </a:rPr>
              <a:t>Student Testing:</a:t>
            </a:r>
            <a:endParaRPr b="1" sz="1400">
              <a:solidFill>
                <a:srgbClr val="3C78D8"/>
              </a:solidFill>
            </a:endParaRPr>
          </a:p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       1)</a:t>
            </a:r>
            <a:r>
              <a:rPr lang="en" sz="800">
                <a:solidFill>
                  <a:srgbClr val="3C78D8"/>
                </a:solidFill>
              </a:rPr>
              <a:t>      </a:t>
            </a:r>
            <a:r>
              <a:rPr lang="en" sz="1200">
                <a:solidFill>
                  <a:srgbClr val="3C78D8"/>
                </a:solidFill>
              </a:rPr>
              <a:t>Adding  student values with address</a:t>
            </a:r>
            <a:endParaRPr sz="1200">
              <a:solidFill>
                <a:srgbClr val="3C78D8"/>
              </a:solidFill>
            </a:endParaRPr>
          </a:p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50" y="1924625"/>
            <a:ext cx="6564425" cy="311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225" y="4574225"/>
            <a:ext cx="712400" cy="4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       </a:t>
            </a:r>
            <a:r>
              <a:rPr lang="en" sz="1322">
                <a:solidFill>
                  <a:srgbClr val="3D85C6"/>
                </a:solidFill>
              </a:rPr>
              <a:t>2)</a:t>
            </a:r>
            <a:r>
              <a:rPr lang="en" sz="922">
                <a:solidFill>
                  <a:srgbClr val="3D85C6"/>
                </a:solidFill>
              </a:rPr>
              <a:t>      </a:t>
            </a:r>
            <a:r>
              <a:rPr lang="en" sz="1322">
                <a:solidFill>
                  <a:srgbClr val="3D85C6"/>
                </a:solidFill>
              </a:rPr>
              <a:t>Updating  the  doorNo in the address</a:t>
            </a:r>
            <a:endParaRPr sz="1322"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648225" y="861950"/>
            <a:ext cx="8184000" cy="3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00" y="861950"/>
            <a:ext cx="8520599" cy="4020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225" y="4574225"/>
            <a:ext cx="712400" cy="4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      </a:t>
            </a:r>
            <a:r>
              <a:rPr lang="en" sz="1322">
                <a:solidFill>
                  <a:srgbClr val="3D85C6"/>
                </a:solidFill>
              </a:rPr>
              <a:t>3)</a:t>
            </a:r>
            <a:r>
              <a:rPr lang="en" sz="922">
                <a:solidFill>
                  <a:srgbClr val="3D85C6"/>
                </a:solidFill>
              </a:rPr>
              <a:t>      </a:t>
            </a:r>
            <a:r>
              <a:rPr lang="en" sz="1322">
                <a:solidFill>
                  <a:srgbClr val="3D85C6"/>
                </a:solidFill>
              </a:rPr>
              <a:t>Get the details by ID</a:t>
            </a:r>
            <a:endParaRPr sz="1322"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826725"/>
            <a:ext cx="8520600" cy="40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49350"/>
            <a:ext cx="8520599" cy="402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225" y="4574225"/>
            <a:ext cx="712400" cy="4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      </a:t>
            </a:r>
            <a:r>
              <a:rPr lang="en" sz="1211"/>
              <a:t> </a:t>
            </a:r>
            <a:r>
              <a:rPr lang="en" sz="1322">
                <a:solidFill>
                  <a:srgbClr val="3D85C6"/>
                </a:solidFill>
              </a:rPr>
              <a:t>4)</a:t>
            </a:r>
            <a:r>
              <a:rPr lang="en" sz="922">
                <a:solidFill>
                  <a:srgbClr val="3D85C6"/>
                </a:solidFill>
              </a:rPr>
              <a:t>      </a:t>
            </a:r>
            <a:r>
              <a:rPr lang="en" sz="1322">
                <a:solidFill>
                  <a:srgbClr val="3D85C6"/>
                </a:solidFill>
              </a:rPr>
              <a:t>Deleting  the student details  with studentID</a:t>
            </a:r>
            <a:endParaRPr sz="1322"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920675"/>
            <a:ext cx="85206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20675"/>
            <a:ext cx="8520599" cy="3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225" y="4574225"/>
            <a:ext cx="712400" cy="4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D85C6"/>
                </a:solidFill>
              </a:rPr>
              <a:t>Books Testing:</a:t>
            </a:r>
            <a:endParaRPr sz="3000">
              <a:solidFill>
                <a:srgbClr val="3D85C6"/>
              </a:solidFill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908925"/>
            <a:ext cx="8520600" cy="40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D85C6"/>
                </a:solidFill>
              </a:rPr>
              <a:t>1)</a:t>
            </a:r>
            <a:r>
              <a:rPr lang="en" sz="800">
                <a:solidFill>
                  <a:srgbClr val="3D85C6"/>
                </a:solidFill>
              </a:rPr>
              <a:t>      </a:t>
            </a:r>
            <a:r>
              <a:rPr lang="en" sz="1200">
                <a:solidFill>
                  <a:srgbClr val="3D85C6"/>
                </a:solidFill>
              </a:rPr>
              <a:t>Adding  book  details  with publisher ID</a:t>
            </a:r>
            <a:endParaRPr sz="1200"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512" y="1321600"/>
            <a:ext cx="8294974" cy="37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225" y="4574225"/>
            <a:ext cx="712400" cy="4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3193"/>
              <a:buFont typeface="Arial"/>
              <a:buNone/>
            </a:pPr>
            <a:r>
              <a:rPr lang="en" sz="1322">
                <a:solidFill>
                  <a:srgbClr val="3D85C6"/>
                </a:solidFill>
              </a:rPr>
              <a:t>2)</a:t>
            </a:r>
            <a:r>
              <a:rPr lang="en" sz="922">
                <a:solidFill>
                  <a:srgbClr val="3D85C6"/>
                </a:solidFill>
              </a:rPr>
              <a:t>      </a:t>
            </a:r>
            <a:r>
              <a:rPr lang="en" sz="1322">
                <a:solidFill>
                  <a:srgbClr val="3D85C6"/>
                </a:solidFill>
              </a:rPr>
              <a:t>Updating  the  price in the book</a:t>
            </a:r>
            <a:endParaRPr sz="1322"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885425"/>
            <a:ext cx="8520600" cy="3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250" y="885425"/>
            <a:ext cx="8549502" cy="399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225" y="4574225"/>
            <a:ext cx="712400" cy="4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