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44" y="5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Krishnan" userId="99c72f3801e6e94d" providerId="LiveId" clId="{51B3657A-91B7-4B79-887D-205895C53F27}"/>
    <pc:docChg chg="custSel addSld modSld sldOrd">
      <pc:chgData name="KarthiK Krishnan" userId="99c72f3801e6e94d" providerId="LiveId" clId="{51B3657A-91B7-4B79-887D-205895C53F27}" dt="2023-10-11T17:01:13.728" v="973" actId="14100"/>
      <pc:docMkLst>
        <pc:docMk/>
      </pc:docMkLst>
      <pc:sldChg chg="addSp delSp modSp mod">
        <pc:chgData name="KarthiK Krishnan" userId="99c72f3801e6e94d" providerId="LiveId" clId="{51B3657A-91B7-4B79-887D-205895C53F27}" dt="2023-10-11T17:01:13.728" v="973" actId="14100"/>
        <pc:sldMkLst>
          <pc:docMk/>
          <pc:sldMk cId="992893645" sldId="257"/>
        </pc:sldMkLst>
        <pc:spChg chg="mod">
          <ac:chgData name="KarthiK Krishnan" userId="99c72f3801e6e94d" providerId="LiveId" clId="{51B3657A-91B7-4B79-887D-205895C53F27}" dt="2023-10-11T16:57:57.496" v="521" actId="1076"/>
          <ac:spMkLst>
            <pc:docMk/>
            <pc:sldMk cId="992893645" sldId="257"/>
            <ac:spMk id="2" creationId="{562570EA-EB0A-B9B8-A452-F973655B7A57}"/>
          </ac:spMkLst>
        </pc:spChg>
        <pc:spChg chg="add del mod">
          <ac:chgData name="KarthiK Krishnan" userId="99c72f3801e6e94d" providerId="LiveId" clId="{51B3657A-91B7-4B79-887D-205895C53F27}" dt="2023-10-11T15:22:41.219" v="53"/>
          <ac:spMkLst>
            <pc:docMk/>
            <pc:sldMk cId="992893645" sldId="257"/>
            <ac:spMk id="3" creationId="{249ABACE-BEC7-5E4F-CFF4-36175E373E73}"/>
          </ac:spMkLst>
        </pc:spChg>
        <pc:spChg chg="add del mod">
          <ac:chgData name="KarthiK Krishnan" userId="99c72f3801e6e94d" providerId="LiveId" clId="{51B3657A-91B7-4B79-887D-205895C53F27}" dt="2023-10-11T16:56:43.528" v="507"/>
          <ac:spMkLst>
            <pc:docMk/>
            <pc:sldMk cId="992893645" sldId="257"/>
            <ac:spMk id="4" creationId="{A13B32CF-D780-20AC-18FD-3B8BC854034C}"/>
          </ac:spMkLst>
        </pc:spChg>
        <pc:spChg chg="add del mod">
          <ac:chgData name="KarthiK Krishnan" userId="99c72f3801e6e94d" providerId="LiveId" clId="{51B3657A-91B7-4B79-887D-205895C53F27}" dt="2023-10-11T16:56:43.528" v="505" actId="478"/>
          <ac:spMkLst>
            <pc:docMk/>
            <pc:sldMk cId="992893645" sldId="257"/>
            <ac:spMk id="5" creationId="{699AE149-008F-826F-646B-1C283D20C7BD}"/>
          </ac:spMkLst>
        </pc:spChg>
        <pc:spChg chg="add del mod">
          <ac:chgData name="KarthiK Krishnan" userId="99c72f3801e6e94d" providerId="LiveId" clId="{51B3657A-91B7-4B79-887D-205895C53F27}" dt="2023-10-11T16:56:43.528" v="509"/>
          <ac:spMkLst>
            <pc:docMk/>
            <pc:sldMk cId="992893645" sldId="257"/>
            <ac:spMk id="6" creationId="{F10BA3C7-E42B-7A3D-E47C-015CAD7FB117}"/>
          </ac:spMkLst>
        </pc:spChg>
        <pc:spChg chg="add del mod">
          <ac:chgData name="KarthiK Krishnan" userId="99c72f3801e6e94d" providerId="LiveId" clId="{51B3657A-91B7-4B79-887D-205895C53F27}" dt="2023-10-11T16:56:46.457" v="510" actId="478"/>
          <ac:spMkLst>
            <pc:docMk/>
            <pc:sldMk cId="992893645" sldId="257"/>
            <ac:spMk id="7" creationId="{1F18D793-6030-2044-2157-C354BDE79F29}"/>
          </ac:spMkLst>
        </pc:spChg>
        <pc:spChg chg="add del mod">
          <ac:chgData name="KarthiK Krishnan" userId="99c72f3801e6e94d" providerId="LiveId" clId="{51B3657A-91B7-4B79-887D-205895C53F27}" dt="2023-10-11T15:36:43.652" v="90" actId="478"/>
          <ac:spMkLst>
            <pc:docMk/>
            <pc:sldMk cId="992893645" sldId="257"/>
            <ac:spMk id="8" creationId="{2D9AAC0F-4E22-BB9F-2F42-80A5E61547D6}"/>
          </ac:spMkLst>
        </pc:spChg>
        <pc:spChg chg="add mod">
          <ac:chgData name="KarthiK Krishnan" userId="99c72f3801e6e94d" providerId="LiveId" clId="{51B3657A-91B7-4B79-887D-205895C53F27}" dt="2023-10-11T16:54:34.247" v="504" actId="20577"/>
          <ac:spMkLst>
            <pc:docMk/>
            <pc:sldMk cId="992893645" sldId="257"/>
            <ac:spMk id="10" creationId="{E7BDBCC1-6FD6-F829-7140-9BC151CC2EAD}"/>
          </ac:spMkLst>
        </pc:spChg>
        <pc:spChg chg="add del mod">
          <ac:chgData name="KarthiK Krishnan" userId="99c72f3801e6e94d" providerId="LiveId" clId="{51B3657A-91B7-4B79-887D-205895C53F27}" dt="2023-10-11T16:56:48.819" v="511" actId="478"/>
          <ac:spMkLst>
            <pc:docMk/>
            <pc:sldMk cId="992893645" sldId="257"/>
            <ac:spMk id="11" creationId="{9AE3D3F2-6417-A984-07E0-DDBB24862601}"/>
          </ac:spMkLst>
        </pc:spChg>
        <pc:spChg chg="add mod">
          <ac:chgData name="KarthiK Krishnan" userId="99c72f3801e6e94d" providerId="LiveId" clId="{51B3657A-91B7-4B79-887D-205895C53F27}" dt="2023-10-11T17:01:06.685" v="971" actId="14100"/>
          <ac:spMkLst>
            <pc:docMk/>
            <pc:sldMk cId="992893645" sldId="257"/>
            <ac:spMk id="13" creationId="{61858B43-4BF2-2BF1-37AA-62D42EEF59FF}"/>
          </ac:spMkLst>
        </pc:spChg>
        <pc:picChg chg="mod">
          <ac:chgData name="KarthiK Krishnan" userId="99c72f3801e6e94d" providerId="LiveId" clId="{51B3657A-91B7-4B79-887D-205895C53F27}" dt="2023-10-11T17:01:13.728" v="973" actId="14100"/>
          <ac:picMkLst>
            <pc:docMk/>
            <pc:sldMk cId="992893645" sldId="257"/>
            <ac:picMk id="1034" creationId="{D3AA7106-4D3B-E354-69E8-86C62A7A6030}"/>
          </ac:picMkLst>
        </pc:picChg>
      </pc:sldChg>
      <pc:sldChg chg="addSp modSp new mod">
        <pc:chgData name="KarthiK Krishnan" userId="99c72f3801e6e94d" providerId="LiveId" clId="{51B3657A-91B7-4B79-887D-205895C53F27}" dt="2023-10-11T15:43:04.177" v="122" actId="1076"/>
        <pc:sldMkLst>
          <pc:docMk/>
          <pc:sldMk cId="3109336197" sldId="258"/>
        </pc:sldMkLst>
        <pc:spChg chg="add mod">
          <ac:chgData name="KarthiK Krishnan" userId="99c72f3801e6e94d" providerId="LiveId" clId="{51B3657A-91B7-4B79-887D-205895C53F27}" dt="2023-10-11T15:43:04.177" v="122" actId="1076"/>
          <ac:spMkLst>
            <pc:docMk/>
            <pc:sldMk cId="3109336197" sldId="258"/>
            <ac:spMk id="2" creationId="{F33CB465-64DD-E692-B47C-822D5FED8969}"/>
          </ac:spMkLst>
        </pc:spChg>
        <pc:picChg chg="add mod">
          <ac:chgData name="KarthiK Krishnan" userId="99c72f3801e6e94d" providerId="LiveId" clId="{51B3657A-91B7-4B79-887D-205895C53F27}" dt="2023-10-11T15:42:36.014" v="107" actId="1076"/>
          <ac:picMkLst>
            <pc:docMk/>
            <pc:sldMk cId="3109336197" sldId="258"/>
            <ac:picMk id="1026" creationId="{7FF3F321-7FC6-22A7-44A5-3A7E99AFCC8F}"/>
          </ac:picMkLst>
        </pc:picChg>
      </pc:sldChg>
      <pc:sldChg chg="addSp delSp modSp new mod">
        <pc:chgData name="KarthiK Krishnan" userId="99c72f3801e6e94d" providerId="LiveId" clId="{51B3657A-91B7-4B79-887D-205895C53F27}" dt="2023-10-11T16:13:18.658" v="362" actId="1076"/>
        <pc:sldMkLst>
          <pc:docMk/>
          <pc:sldMk cId="2127196020" sldId="259"/>
        </pc:sldMkLst>
        <pc:spChg chg="add del mod">
          <ac:chgData name="KarthiK Krishnan" userId="99c72f3801e6e94d" providerId="LiveId" clId="{51B3657A-91B7-4B79-887D-205895C53F27}" dt="2023-10-11T16:12:34.427" v="354" actId="1076"/>
          <ac:spMkLst>
            <pc:docMk/>
            <pc:sldMk cId="2127196020" sldId="259"/>
            <ac:spMk id="3" creationId="{B58916EC-7D24-609D-220C-7D450F6261D6}"/>
          </ac:spMkLst>
        </pc:spChg>
        <pc:spChg chg="add mod">
          <ac:chgData name="KarthiK Krishnan" userId="99c72f3801e6e94d" providerId="LiveId" clId="{51B3657A-91B7-4B79-887D-205895C53F27}" dt="2023-10-11T16:09:55.885" v="351" actId="20577"/>
          <ac:spMkLst>
            <pc:docMk/>
            <pc:sldMk cId="2127196020" sldId="259"/>
            <ac:spMk id="4" creationId="{1BC0E11B-6D89-326B-9FB0-03D7BCE08E75}"/>
          </ac:spMkLst>
        </pc:spChg>
        <pc:spChg chg="add mod">
          <ac:chgData name="KarthiK Krishnan" userId="99c72f3801e6e94d" providerId="LiveId" clId="{51B3657A-91B7-4B79-887D-205895C53F27}" dt="2023-10-11T15:50:18.055" v="174" actId="14100"/>
          <ac:spMkLst>
            <pc:docMk/>
            <pc:sldMk cId="2127196020" sldId="259"/>
            <ac:spMk id="5" creationId="{3E894B00-9590-69AB-9FAB-3D72B70B2693}"/>
          </ac:spMkLst>
        </pc:spChg>
        <pc:spChg chg="add del mod">
          <ac:chgData name="KarthiK Krishnan" userId="99c72f3801e6e94d" providerId="LiveId" clId="{51B3657A-91B7-4B79-887D-205895C53F27}" dt="2023-10-11T16:07:07.986" v="307"/>
          <ac:spMkLst>
            <pc:docMk/>
            <pc:sldMk cId="2127196020" sldId="259"/>
            <ac:spMk id="6" creationId="{DB08C46A-4E30-EC85-80EF-C3D577FB43ED}"/>
          </ac:spMkLst>
        </pc:spChg>
        <pc:spChg chg="add del mod">
          <ac:chgData name="KarthiK Krishnan" userId="99c72f3801e6e94d" providerId="LiveId" clId="{51B3657A-91B7-4B79-887D-205895C53F27}" dt="2023-10-11T16:06:16.116" v="295" actId="478"/>
          <ac:spMkLst>
            <pc:docMk/>
            <pc:sldMk cId="2127196020" sldId="259"/>
            <ac:spMk id="7" creationId="{621BCA5B-C694-B83F-A1C8-C1D2E3C12DA7}"/>
          </ac:spMkLst>
        </pc:spChg>
        <pc:spChg chg="add del mod">
          <ac:chgData name="KarthiK Krishnan" userId="99c72f3801e6e94d" providerId="LiveId" clId="{51B3657A-91B7-4B79-887D-205895C53F27}" dt="2023-10-11T16:06:16.116" v="295" actId="478"/>
          <ac:spMkLst>
            <pc:docMk/>
            <pc:sldMk cId="2127196020" sldId="259"/>
            <ac:spMk id="8" creationId="{4AD7E529-68E9-C33D-1CAF-7311EE01537C}"/>
          </ac:spMkLst>
        </pc:spChg>
        <pc:spChg chg="add del mod">
          <ac:chgData name="KarthiK Krishnan" userId="99c72f3801e6e94d" providerId="LiveId" clId="{51B3657A-91B7-4B79-887D-205895C53F27}" dt="2023-10-11T16:06:57.872" v="303" actId="20577"/>
          <ac:spMkLst>
            <pc:docMk/>
            <pc:sldMk cId="2127196020" sldId="259"/>
            <ac:spMk id="9" creationId="{73BFA039-7249-EB3A-494D-228A3A183D8A}"/>
          </ac:spMkLst>
        </pc:spChg>
        <pc:spChg chg="add del mod">
          <ac:chgData name="KarthiK Krishnan" userId="99c72f3801e6e94d" providerId="LiveId" clId="{51B3657A-91B7-4B79-887D-205895C53F27}" dt="2023-10-11T16:07:07.439" v="305" actId="14100"/>
          <ac:spMkLst>
            <pc:docMk/>
            <pc:sldMk cId="2127196020" sldId="259"/>
            <ac:spMk id="10" creationId="{0FEF999C-3A2E-8D49-DCE3-82BDE7FEDD32}"/>
          </ac:spMkLst>
        </pc:spChg>
        <pc:spChg chg="add mod">
          <ac:chgData name="KarthiK Krishnan" userId="99c72f3801e6e94d" providerId="LiveId" clId="{51B3657A-91B7-4B79-887D-205895C53F27}" dt="2023-10-11T16:07:38.693" v="310" actId="207"/>
          <ac:spMkLst>
            <pc:docMk/>
            <pc:sldMk cId="2127196020" sldId="259"/>
            <ac:spMk id="11" creationId="{C69EA86C-8A94-0989-E5A7-394564881728}"/>
          </ac:spMkLst>
        </pc:spChg>
        <pc:spChg chg="add mod">
          <ac:chgData name="KarthiK Krishnan" userId="99c72f3801e6e94d" providerId="LiveId" clId="{51B3657A-91B7-4B79-887D-205895C53F27}" dt="2023-10-11T16:09:25.963" v="342" actId="207"/>
          <ac:spMkLst>
            <pc:docMk/>
            <pc:sldMk cId="2127196020" sldId="259"/>
            <ac:spMk id="13" creationId="{0DE58B93-A1FC-E473-8DA6-F717E45B2D82}"/>
          </ac:spMkLst>
        </pc:spChg>
        <pc:spChg chg="add">
          <ac:chgData name="KarthiK Krishnan" userId="99c72f3801e6e94d" providerId="LiveId" clId="{51B3657A-91B7-4B79-887D-205895C53F27}" dt="2023-10-11T16:12:20.304" v="352"/>
          <ac:spMkLst>
            <pc:docMk/>
            <pc:sldMk cId="2127196020" sldId="259"/>
            <ac:spMk id="14" creationId="{38F4C5D7-773E-60A1-7B28-1370257922DE}"/>
          </ac:spMkLst>
        </pc:spChg>
        <pc:spChg chg="add mod">
          <ac:chgData name="KarthiK Krishnan" userId="99c72f3801e6e94d" providerId="LiveId" clId="{51B3657A-91B7-4B79-887D-205895C53F27}" dt="2023-10-11T16:12:47.812" v="358" actId="1076"/>
          <ac:spMkLst>
            <pc:docMk/>
            <pc:sldMk cId="2127196020" sldId="259"/>
            <ac:spMk id="15" creationId="{7B67A77A-1443-156F-9CFF-E86D9ABE179E}"/>
          </ac:spMkLst>
        </pc:spChg>
        <pc:picChg chg="add mod">
          <ac:chgData name="KarthiK Krishnan" userId="99c72f3801e6e94d" providerId="LiveId" clId="{51B3657A-91B7-4B79-887D-205895C53F27}" dt="2023-10-11T16:13:18.658" v="362" actId="1076"/>
          <ac:picMkLst>
            <pc:docMk/>
            <pc:sldMk cId="2127196020" sldId="259"/>
            <ac:picMk id="2060" creationId="{5AF737C2-D86A-F83C-EBC0-0D1BA7590663}"/>
          </ac:picMkLst>
        </pc:picChg>
      </pc:sldChg>
      <pc:sldChg chg="addSp modSp new mod ord">
        <pc:chgData name="KarthiK Krishnan" userId="99c72f3801e6e94d" providerId="LiveId" clId="{51B3657A-91B7-4B79-887D-205895C53F27}" dt="2023-10-11T16:50:31.969" v="498"/>
        <pc:sldMkLst>
          <pc:docMk/>
          <pc:sldMk cId="140274647" sldId="260"/>
        </pc:sldMkLst>
        <pc:spChg chg="add mod">
          <ac:chgData name="KarthiK Krishnan" userId="99c72f3801e6e94d" providerId="LiveId" clId="{51B3657A-91B7-4B79-887D-205895C53F27}" dt="2023-10-11T16:36:35.879" v="450" actId="1076"/>
          <ac:spMkLst>
            <pc:docMk/>
            <pc:sldMk cId="140274647" sldId="260"/>
            <ac:spMk id="2" creationId="{2C202F73-D083-513C-D001-D9FFAB855648}"/>
          </ac:spMkLst>
        </pc:spChg>
        <pc:spChg chg="add mod">
          <ac:chgData name="KarthiK Krishnan" userId="99c72f3801e6e94d" providerId="LiveId" clId="{51B3657A-91B7-4B79-887D-205895C53F27}" dt="2023-10-11T16:37:29.016" v="455"/>
          <ac:spMkLst>
            <pc:docMk/>
            <pc:sldMk cId="140274647" sldId="260"/>
            <ac:spMk id="4" creationId="{27970E24-48E8-005B-43A2-390757C6DC8B}"/>
          </ac:spMkLst>
        </pc:spChg>
        <pc:picChg chg="add mod">
          <ac:chgData name="KarthiK Krishnan" userId="99c72f3801e6e94d" providerId="LiveId" clId="{51B3657A-91B7-4B79-887D-205895C53F27}" dt="2023-10-11T16:40:24.556" v="461" actId="14100"/>
          <ac:picMkLst>
            <pc:docMk/>
            <pc:sldMk cId="140274647" sldId="260"/>
            <ac:picMk id="3074" creationId="{A2A9C9AF-CA53-9D86-C7C6-A4D40ED418D0}"/>
          </ac:picMkLst>
        </pc:picChg>
      </pc:sldChg>
      <pc:sldChg chg="addSp modSp new mod ord">
        <pc:chgData name="KarthiK Krishnan" userId="99c72f3801e6e94d" providerId="LiveId" clId="{51B3657A-91B7-4B79-887D-205895C53F27}" dt="2023-10-11T16:53:09.693" v="501" actId="207"/>
        <pc:sldMkLst>
          <pc:docMk/>
          <pc:sldMk cId="3463348918" sldId="261"/>
        </pc:sldMkLst>
        <pc:spChg chg="add mod">
          <ac:chgData name="KarthiK Krishnan" userId="99c72f3801e6e94d" providerId="LiveId" clId="{51B3657A-91B7-4B79-887D-205895C53F27}" dt="2023-10-11T16:47:00.924" v="478" actId="20577"/>
          <ac:spMkLst>
            <pc:docMk/>
            <pc:sldMk cId="3463348918" sldId="261"/>
            <ac:spMk id="2" creationId="{8BB7F2BB-518E-5764-0BC9-C30ACEF1D774}"/>
          </ac:spMkLst>
        </pc:spChg>
        <pc:spChg chg="add mod">
          <ac:chgData name="KarthiK Krishnan" userId="99c72f3801e6e94d" providerId="LiveId" clId="{51B3657A-91B7-4B79-887D-205895C53F27}" dt="2023-10-11T16:53:09.693" v="501" actId="207"/>
          <ac:spMkLst>
            <pc:docMk/>
            <pc:sldMk cId="3463348918" sldId="261"/>
            <ac:spMk id="4" creationId="{104DFF9D-FC3E-EFCA-1B2A-B70CF33509DB}"/>
          </ac:spMkLst>
        </pc:spChg>
        <pc:picChg chg="add mod">
          <ac:chgData name="KarthiK Krishnan" userId="99c72f3801e6e94d" providerId="LiveId" clId="{51B3657A-91B7-4B79-887D-205895C53F27}" dt="2023-10-11T16:50:15.931" v="494" actId="1076"/>
          <ac:picMkLst>
            <pc:docMk/>
            <pc:sldMk cId="3463348918" sldId="261"/>
            <ac:picMk id="4098" creationId="{E7EC0865-7011-E128-3A82-DFB6B71F00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2C0E8-66B1-48DE-BBA1-54511C6AD99B}" type="datetimeFigureOut">
              <a:rPr lang="en-AE" smtClean="0"/>
              <a:t>11/10/2023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0502D-4D3D-405B-8B6E-7451112D3511}" type="slidenum">
              <a:rPr lang="en-AE" smtClean="0"/>
              <a:t>‹#›</a:t>
            </a:fld>
            <a:endParaRPr lang="en-AE"/>
          </a:p>
        </p:txBody>
      </p:sp>
    </p:spTree>
    <p:extLst>
      <p:ext uri="{BB962C8B-B14F-4D97-AF65-F5344CB8AC3E}">
        <p14:creationId xmlns:p14="http://schemas.microsoft.com/office/powerpoint/2010/main" val="336403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October 11,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October 11,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7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October 11,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744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October 11,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October 11,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342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October 11,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October 11,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October 11,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820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October 11,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October 11,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October 11,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731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October 11,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2FF5-D275-1FAB-76AE-E5EE21A5040A}"/>
              </a:ext>
            </a:extLst>
          </p:cNvPr>
          <p:cNvSpPr>
            <a:spLocks noGrp="1"/>
          </p:cNvSpPr>
          <p:nvPr>
            <p:ph type="ctrTitle"/>
          </p:nvPr>
        </p:nvSpPr>
        <p:spPr>
          <a:xfrm>
            <a:off x="2627359" y="1833159"/>
            <a:ext cx="8281987" cy="1214842"/>
          </a:xfrm>
        </p:spPr>
        <p:txBody>
          <a:bodyPr>
            <a:normAutofit/>
          </a:bodyPr>
          <a:lstStyle/>
          <a:p>
            <a:r>
              <a:rPr lang="en-US" sz="3200" dirty="0"/>
              <a:t>FLOOD MONITORING AND EARLY WARNING SYSTEM </a:t>
            </a:r>
            <a:endParaRPr lang="en-AE" sz="3200" dirty="0"/>
          </a:p>
        </p:txBody>
      </p:sp>
      <p:sp>
        <p:nvSpPr>
          <p:cNvPr id="3" name="Subtitle 2">
            <a:extLst>
              <a:ext uri="{FF2B5EF4-FFF2-40B4-BE49-F238E27FC236}">
                <a16:creationId xmlns:a16="http://schemas.microsoft.com/office/drawing/2014/main" id="{27782EA1-2510-C613-B03D-7ADE4C8D6FB5}"/>
              </a:ext>
            </a:extLst>
          </p:cNvPr>
          <p:cNvSpPr>
            <a:spLocks noGrp="1"/>
          </p:cNvSpPr>
          <p:nvPr>
            <p:ph type="subTitle" idx="1"/>
          </p:nvPr>
        </p:nvSpPr>
        <p:spPr/>
        <p:txBody>
          <a:bodyPr/>
          <a:lstStyle/>
          <a:p>
            <a:endParaRPr lang="en-AE" dirty="0"/>
          </a:p>
        </p:txBody>
      </p:sp>
    </p:spTree>
    <p:extLst>
      <p:ext uri="{BB962C8B-B14F-4D97-AF65-F5344CB8AC3E}">
        <p14:creationId xmlns:p14="http://schemas.microsoft.com/office/powerpoint/2010/main" val="179521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emote Sensing Applications: Space System | NEC">
            <a:extLst>
              <a:ext uri="{FF2B5EF4-FFF2-40B4-BE49-F238E27FC236}">
                <a16:creationId xmlns:a16="http://schemas.microsoft.com/office/drawing/2014/main" id="{D3AA7106-4D3B-E354-69E8-86C62A7A6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153" y="1344706"/>
            <a:ext cx="4096869" cy="34639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2570EA-EB0A-B9B8-A452-F973655B7A57}"/>
              </a:ext>
            </a:extLst>
          </p:cNvPr>
          <p:cNvSpPr txBox="1"/>
          <p:nvPr/>
        </p:nvSpPr>
        <p:spPr>
          <a:xfrm flipH="1">
            <a:off x="1039905" y="0"/>
            <a:ext cx="4894730" cy="369332"/>
          </a:xfrm>
          <a:prstGeom prst="rect">
            <a:avLst/>
          </a:prstGeom>
          <a:noFill/>
        </p:spPr>
        <p:txBody>
          <a:bodyPr wrap="square" rtlCol="0">
            <a:spAutoFit/>
          </a:bodyPr>
          <a:lstStyle/>
          <a:p>
            <a:r>
              <a:rPr lang="en-US" dirty="0"/>
              <a:t>HOW MODEL WORKS IN REAL WORLD</a:t>
            </a:r>
            <a:endParaRPr lang="en-AE" dirty="0"/>
          </a:p>
        </p:txBody>
      </p:sp>
      <p:sp>
        <p:nvSpPr>
          <p:cNvPr id="10" name="TextBox 9">
            <a:extLst>
              <a:ext uri="{FF2B5EF4-FFF2-40B4-BE49-F238E27FC236}">
                <a16:creationId xmlns:a16="http://schemas.microsoft.com/office/drawing/2014/main" id="{E7BDBCC1-6FD6-F829-7140-9BC151CC2EAD}"/>
              </a:ext>
            </a:extLst>
          </p:cNvPr>
          <p:cNvSpPr txBox="1"/>
          <p:nvPr/>
        </p:nvSpPr>
        <p:spPr>
          <a:xfrm>
            <a:off x="1631576" y="4439342"/>
            <a:ext cx="4372060" cy="369332"/>
          </a:xfrm>
          <a:prstGeom prst="rect">
            <a:avLst/>
          </a:prstGeom>
          <a:noFill/>
        </p:spPr>
        <p:txBody>
          <a:bodyPr wrap="square">
            <a:spAutoFit/>
          </a:bodyPr>
          <a:lstStyle/>
          <a:p>
            <a:r>
              <a:rPr lang="en-US" b="0" i="0" dirty="0">
                <a:solidFill>
                  <a:srgbClr val="444444"/>
                </a:solidFill>
                <a:effectLst/>
                <a:latin typeface="arial" panose="020B0604020202020204" pitchFamily="34" charset="0"/>
              </a:rPr>
              <a:t> </a:t>
            </a:r>
            <a:endParaRPr lang="en-AE" dirty="0">
              <a:highlight>
                <a:srgbClr val="FFFF00"/>
              </a:highlight>
            </a:endParaRPr>
          </a:p>
        </p:txBody>
      </p:sp>
      <p:sp>
        <p:nvSpPr>
          <p:cNvPr id="13" name="TextBox 12">
            <a:extLst>
              <a:ext uri="{FF2B5EF4-FFF2-40B4-BE49-F238E27FC236}">
                <a16:creationId xmlns:a16="http://schemas.microsoft.com/office/drawing/2014/main" id="{61858B43-4BF2-2BF1-37AA-62D42EEF59FF}"/>
              </a:ext>
            </a:extLst>
          </p:cNvPr>
          <p:cNvSpPr txBox="1"/>
          <p:nvPr/>
        </p:nvSpPr>
        <p:spPr>
          <a:xfrm>
            <a:off x="125506" y="1658471"/>
            <a:ext cx="7628966" cy="4801314"/>
          </a:xfrm>
          <a:prstGeom prst="rect">
            <a:avLst/>
          </a:prstGeom>
          <a:noFill/>
        </p:spPr>
        <p:txBody>
          <a:bodyPr wrap="square">
            <a:spAutoFit/>
          </a:bodyPr>
          <a:lstStyle/>
          <a:p>
            <a:pPr algn="just"/>
            <a:r>
              <a:rPr lang="en-US" b="0" i="0" dirty="0">
                <a:effectLst/>
                <a:latin typeface="Helvetica" panose="020B0604020202020204" pitchFamily="34" charset="0"/>
              </a:rPr>
              <a:t>Internet of Things (IoT) based techniques and applications implemented for efficient flood monitoring and an early warning system and it is observed that in future, the combination of IoT and Synthetic Aperture Radar (SAR) data may be helpful to develop robust and secure flood monitoring and early warning system that provides effective and efficient mapping during natural disasters. The IoT based projects that can help collect data from sensors are an added advantage for researchers to explore in providing better services to people. These systems can be integrated with cloud computing and analyzing platforms. There have been many systems proposed based on analog technology to web-based and now using mobile applications. Further, alert systems have been designed using web-based applications that gather processed data by Arduino Uno Microcontroller which is received from ultrasonic and rain sensors. Additionally, the machine learning based embedded systems can measure different atmospheric conditions such as temperature, moisture, and rains to forecast floods by analyzing varying trends in climatic changes.</a:t>
            </a:r>
            <a:endParaRPr lang="en-AE" dirty="0"/>
          </a:p>
        </p:txBody>
      </p:sp>
    </p:spTree>
    <p:extLst>
      <p:ext uri="{BB962C8B-B14F-4D97-AF65-F5344CB8AC3E}">
        <p14:creationId xmlns:p14="http://schemas.microsoft.com/office/powerpoint/2010/main" val="99289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OT Early Flood Detection &amp; Avoidance | Nevon Projects">
            <a:extLst>
              <a:ext uri="{FF2B5EF4-FFF2-40B4-BE49-F238E27FC236}">
                <a16:creationId xmlns:a16="http://schemas.microsoft.com/office/drawing/2014/main" id="{7FF3F321-7FC6-22A7-44A5-3A7E99AFC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549" y="1034472"/>
            <a:ext cx="7186902" cy="54725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33CB465-64DD-E692-B47C-822D5FED8969}"/>
              </a:ext>
            </a:extLst>
          </p:cNvPr>
          <p:cNvSpPr txBox="1"/>
          <p:nvPr/>
        </p:nvSpPr>
        <p:spPr>
          <a:xfrm>
            <a:off x="4858327" y="166317"/>
            <a:ext cx="2017284" cy="369332"/>
          </a:xfrm>
          <a:prstGeom prst="rect">
            <a:avLst/>
          </a:prstGeom>
          <a:noFill/>
        </p:spPr>
        <p:txBody>
          <a:bodyPr wrap="none" rtlCol="0">
            <a:spAutoFit/>
          </a:bodyPr>
          <a:lstStyle/>
          <a:p>
            <a:r>
              <a:rPr lang="en-US" dirty="0"/>
              <a:t>BLOCK DIAGRAM</a:t>
            </a:r>
            <a:endParaRPr lang="en-AE" dirty="0"/>
          </a:p>
        </p:txBody>
      </p:sp>
    </p:spTree>
    <p:extLst>
      <p:ext uri="{BB962C8B-B14F-4D97-AF65-F5344CB8AC3E}">
        <p14:creationId xmlns:p14="http://schemas.microsoft.com/office/powerpoint/2010/main" val="310933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916EC-7D24-609D-220C-7D450F6261D6}"/>
              </a:ext>
            </a:extLst>
          </p:cNvPr>
          <p:cNvSpPr txBox="1"/>
          <p:nvPr/>
        </p:nvSpPr>
        <p:spPr>
          <a:xfrm>
            <a:off x="824482" y="989108"/>
            <a:ext cx="7499927" cy="2308324"/>
          </a:xfrm>
          <a:prstGeom prst="rect">
            <a:avLst/>
          </a:prstGeom>
          <a:noFill/>
        </p:spPr>
        <p:txBody>
          <a:bodyPr wrap="square">
            <a:spAutoFit/>
          </a:bodyPr>
          <a:lstStyle/>
          <a:p>
            <a:pPr algn="l"/>
            <a:r>
              <a:rPr lang="en-US" b="0" i="0" dirty="0">
                <a:effectLst/>
                <a:latin typeface="Open Sans" panose="020B0606030504020204" pitchFamily="34" charset="0"/>
              </a:rPr>
              <a:t>Ultrasonic sensors are a vital component of modern flood detection and alert systems. As they utilize high-frequency (ultrasonic) soundwaves to calculate the distance to a remote object without physically touching it, they can be used to create systems that reliably determine wave height and water levels at much lower installation and maintenance costs</a:t>
            </a:r>
            <a:r>
              <a:rPr lang="en-US" b="0" i="0" dirty="0">
                <a:solidFill>
                  <a:srgbClr val="404040"/>
                </a:solidFill>
                <a:effectLst/>
                <a:latin typeface="Open Sans" panose="020B0606030504020204" pitchFamily="34" charset="0"/>
              </a:rPr>
              <a:t>.</a:t>
            </a:r>
          </a:p>
          <a:p>
            <a:pPr algn="l"/>
            <a:endParaRPr lang="en-US" dirty="0">
              <a:solidFill>
                <a:srgbClr val="404040"/>
              </a:solidFill>
              <a:latin typeface="Open Sans" panose="020B0606030504020204" pitchFamily="34" charset="0"/>
            </a:endParaRPr>
          </a:p>
          <a:p>
            <a:pPr algn="l"/>
            <a:r>
              <a:rPr lang="en-US" b="0" i="0" dirty="0">
                <a:effectLst/>
                <a:latin typeface="arial" panose="020B0604020202020204" pitchFamily="34" charset="0"/>
              </a:rPr>
              <a:t>ultrasonic senor can be used with all microcontrollers like Arduino that  </a:t>
            </a:r>
            <a:endParaRPr lang="en-US" b="1" i="0" dirty="0">
              <a:effectLst/>
              <a:latin typeface="inter"/>
            </a:endParaRPr>
          </a:p>
        </p:txBody>
      </p:sp>
      <p:sp>
        <p:nvSpPr>
          <p:cNvPr id="4" name="TextBox 3">
            <a:extLst>
              <a:ext uri="{FF2B5EF4-FFF2-40B4-BE49-F238E27FC236}">
                <a16:creationId xmlns:a16="http://schemas.microsoft.com/office/drawing/2014/main" id="{1BC0E11B-6D89-326B-9FB0-03D7BCE08E75}"/>
              </a:ext>
            </a:extLst>
          </p:cNvPr>
          <p:cNvSpPr txBox="1"/>
          <p:nvPr/>
        </p:nvSpPr>
        <p:spPr>
          <a:xfrm>
            <a:off x="3759201" y="304799"/>
            <a:ext cx="6944786" cy="369332"/>
          </a:xfrm>
          <a:prstGeom prst="rect">
            <a:avLst/>
          </a:prstGeom>
          <a:noFill/>
        </p:spPr>
        <p:txBody>
          <a:bodyPr wrap="none" rtlCol="0">
            <a:spAutoFit/>
          </a:bodyPr>
          <a:lstStyle/>
          <a:p>
            <a:r>
              <a:rPr lang="en-US" dirty="0"/>
              <a:t>ULTRASONIC LEVEL SENSOR WITH MICROCONTROLLER(Arduino)</a:t>
            </a:r>
            <a:endParaRPr lang="en-AE" dirty="0"/>
          </a:p>
        </p:txBody>
      </p:sp>
      <p:sp>
        <p:nvSpPr>
          <p:cNvPr id="5" name="Arrow: Right 4">
            <a:extLst>
              <a:ext uri="{FF2B5EF4-FFF2-40B4-BE49-F238E27FC236}">
                <a16:creationId xmlns:a16="http://schemas.microsoft.com/office/drawing/2014/main" id="{3E894B00-9590-69AB-9FAB-3D72B70B2693}"/>
              </a:ext>
            </a:extLst>
          </p:cNvPr>
          <p:cNvSpPr/>
          <p:nvPr/>
        </p:nvSpPr>
        <p:spPr>
          <a:xfrm>
            <a:off x="226290" y="1561222"/>
            <a:ext cx="447965"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9" name="Rectangle 4">
            <a:extLst>
              <a:ext uri="{FF2B5EF4-FFF2-40B4-BE49-F238E27FC236}">
                <a16:creationId xmlns:a16="http://schemas.microsoft.com/office/drawing/2014/main" id="{73BFA039-7249-EB3A-494D-228A3A183D8A}"/>
              </a:ext>
            </a:extLst>
          </p:cNvPr>
          <p:cNvSpPr>
            <a:spLocks noChangeArrowheads="1"/>
          </p:cNvSpPr>
          <p:nvPr/>
        </p:nvSpPr>
        <p:spPr bwMode="auto">
          <a:xfrm>
            <a:off x="6134426" y="242500"/>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C2F3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FEF999C-3A2E-8D49-DCE3-82BDE7FEDD32}"/>
              </a:ext>
            </a:extLst>
          </p:cNvPr>
          <p:cNvSpPr>
            <a:spLocks noChangeArrowheads="1"/>
          </p:cNvSpPr>
          <p:nvPr/>
        </p:nvSpPr>
        <p:spPr bwMode="auto">
          <a:xfrm flipV="1">
            <a:off x="6286825" y="-84443"/>
            <a:ext cx="32247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C2F3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C69EA86C-8A94-0989-E5A7-394564881728}"/>
              </a:ext>
            </a:extLst>
          </p:cNvPr>
          <p:cNvSpPr>
            <a:spLocks noChangeArrowheads="1"/>
          </p:cNvSpPr>
          <p:nvPr/>
        </p:nvSpPr>
        <p:spPr bwMode="auto">
          <a:xfrm>
            <a:off x="933029" y="3452064"/>
            <a:ext cx="35665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C2F34"/>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effectLst/>
                <a:cs typeface="Arial" panose="020B0604020202020204" pitchFamily="34" charset="0"/>
              </a:rPr>
              <a:t>module has four pins: VCC, GND, Trig and Echo.</a:t>
            </a:r>
            <a:endParaRPr kumimoji="0" lang="en-US" altLang="en-US" sz="8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p:txBody>
      </p:sp>
      <p:sp>
        <p:nvSpPr>
          <p:cNvPr id="13" name="TextBox 12">
            <a:extLst>
              <a:ext uri="{FF2B5EF4-FFF2-40B4-BE49-F238E27FC236}">
                <a16:creationId xmlns:a16="http://schemas.microsoft.com/office/drawing/2014/main" id="{0DE58B93-A1FC-E473-8DA6-F717E45B2D82}"/>
              </a:ext>
            </a:extLst>
          </p:cNvPr>
          <p:cNvSpPr txBox="1"/>
          <p:nvPr/>
        </p:nvSpPr>
        <p:spPr>
          <a:xfrm>
            <a:off x="905163" y="4041031"/>
            <a:ext cx="7799565" cy="1477328"/>
          </a:xfrm>
          <a:prstGeom prst="rect">
            <a:avLst/>
          </a:prstGeom>
          <a:noFill/>
        </p:spPr>
        <p:txBody>
          <a:bodyPr wrap="square">
            <a:spAutoFit/>
          </a:bodyPr>
          <a:lstStyle/>
          <a:p>
            <a:r>
              <a:rPr lang="en-US" b="0" i="0" dirty="0">
                <a:effectLst/>
                <a:latin typeface="arial" panose="020B0604020202020204" pitchFamily="34" charset="0"/>
              </a:rPr>
              <a:t>We power the module with 5 volts and GND to the Arduino UNO. The trigger pin and Echo pin are the input and output pins so they have to be connected to the input and output pins of the Arduino UNO. So to measure the distance we first of all set trigger pin to “high” for 10 micro seconds and then set to “low</a:t>
            </a:r>
            <a:r>
              <a:rPr lang="en-US" b="0" i="0" dirty="0">
                <a:solidFill>
                  <a:srgbClr val="2C2F34"/>
                </a:solidFill>
                <a:effectLst/>
                <a:latin typeface="arial" panose="020B0604020202020204" pitchFamily="34" charset="0"/>
              </a:rPr>
              <a:t>”.</a:t>
            </a:r>
            <a:endParaRPr lang="en-AE" dirty="0"/>
          </a:p>
        </p:txBody>
      </p:sp>
      <p:sp>
        <p:nvSpPr>
          <p:cNvPr id="14" name="AutoShape 8">
            <a:extLst>
              <a:ext uri="{FF2B5EF4-FFF2-40B4-BE49-F238E27FC236}">
                <a16:creationId xmlns:a16="http://schemas.microsoft.com/office/drawing/2014/main" id="{38F4C5D7-773E-60A1-7B28-1370257922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sp>
        <p:nvSpPr>
          <p:cNvPr id="15" name="AutoShape 10">
            <a:extLst>
              <a:ext uri="{FF2B5EF4-FFF2-40B4-BE49-F238E27FC236}">
                <a16:creationId xmlns:a16="http://schemas.microsoft.com/office/drawing/2014/main" id="{7B67A77A-1443-156F-9CFF-E86D9ABE179E}"/>
              </a:ext>
            </a:extLst>
          </p:cNvPr>
          <p:cNvSpPr>
            <a:spLocks noChangeAspect="1" noChangeArrowheads="1"/>
          </p:cNvSpPr>
          <p:nvPr/>
        </p:nvSpPr>
        <p:spPr bwMode="auto">
          <a:xfrm flipV="1">
            <a:off x="8754214" y="829535"/>
            <a:ext cx="3211496" cy="32114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pic>
        <p:nvPicPr>
          <p:cNvPr id="2060" name="Picture 12" descr="Image result for ultrasonic sensor connection with arduino">
            <a:extLst>
              <a:ext uri="{FF2B5EF4-FFF2-40B4-BE49-F238E27FC236}">
                <a16:creationId xmlns:a16="http://schemas.microsoft.com/office/drawing/2014/main" id="{5AF737C2-D86A-F83C-EBC0-0D1BA7590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357" y="1263098"/>
            <a:ext cx="39147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19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7F2BB-518E-5764-0BC9-C30ACEF1D774}"/>
              </a:ext>
            </a:extLst>
          </p:cNvPr>
          <p:cNvSpPr txBox="1"/>
          <p:nvPr/>
        </p:nvSpPr>
        <p:spPr>
          <a:xfrm>
            <a:off x="2922494" y="421341"/>
            <a:ext cx="1649811" cy="369332"/>
          </a:xfrm>
          <a:prstGeom prst="rect">
            <a:avLst/>
          </a:prstGeom>
          <a:noFill/>
        </p:spPr>
        <p:txBody>
          <a:bodyPr wrap="none" rtlCol="0">
            <a:spAutoFit/>
          </a:bodyPr>
          <a:lstStyle/>
          <a:p>
            <a:r>
              <a:rPr lang="en-US" dirty="0"/>
              <a:t>WIFI MODULE</a:t>
            </a:r>
            <a:endParaRPr lang="en-AE" dirty="0"/>
          </a:p>
        </p:txBody>
      </p:sp>
      <p:sp>
        <p:nvSpPr>
          <p:cNvPr id="4" name="TextBox 3">
            <a:extLst>
              <a:ext uri="{FF2B5EF4-FFF2-40B4-BE49-F238E27FC236}">
                <a16:creationId xmlns:a16="http://schemas.microsoft.com/office/drawing/2014/main" id="{104DFF9D-FC3E-EFCA-1B2A-B70CF33509DB}"/>
              </a:ext>
            </a:extLst>
          </p:cNvPr>
          <p:cNvSpPr txBox="1"/>
          <p:nvPr/>
        </p:nvSpPr>
        <p:spPr>
          <a:xfrm>
            <a:off x="367553" y="1752165"/>
            <a:ext cx="5360894" cy="3139321"/>
          </a:xfrm>
          <a:prstGeom prst="rect">
            <a:avLst/>
          </a:prstGeom>
          <a:noFill/>
        </p:spPr>
        <p:txBody>
          <a:bodyPr wrap="square">
            <a:spAutoFit/>
          </a:bodyPr>
          <a:lstStyle/>
          <a:p>
            <a:r>
              <a:rPr lang="en-US" b="0" i="0" dirty="0">
                <a:effectLst/>
                <a:latin typeface="Google Sans"/>
              </a:rPr>
              <a:t>ESP8266WiFi Module is a self contained SoC with integrated TCP/IP protocol stack that can give access to your </a:t>
            </a:r>
            <a:r>
              <a:rPr lang="en-US" b="0" i="0" dirty="0" err="1">
                <a:effectLst/>
                <a:latin typeface="Google Sans"/>
              </a:rPr>
              <a:t>WiFi</a:t>
            </a:r>
            <a:r>
              <a:rPr lang="en-US" b="0" i="0" dirty="0">
                <a:effectLst/>
                <a:latin typeface="Google Sans"/>
              </a:rPr>
              <a:t> network </a:t>
            </a:r>
          </a:p>
          <a:p>
            <a:r>
              <a:rPr lang="en-US" b="0" i="0" dirty="0">
                <a:effectLst/>
                <a:latin typeface="Arial" panose="020B0604020202020204" pitchFamily="34" charset="0"/>
              </a:rPr>
              <a:t>Arduino to a logic high of 3.3 volts on the ESP8266 module. Again, the ESP8266 is specified with 3.3V logic, so connecting the module’s receive line directly to the Arduino’s transmit line could damage the device. We do not need to shift levels on the ESP8266’s transmit line because the module’s 3.3V logic high is a high enough voltage to also register as a logic high on the Arduino.  </a:t>
            </a:r>
            <a:endParaRPr lang="en-AE" dirty="0"/>
          </a:p>
        </p:txBody>
      </p:sp>
      <p:pic>
        <p:nvPicPr>
          <p:cNvPr id="4098" name="Picture 2" descr="ESP8266 operating in the Station + Soft Access Point mode">
            <a:extLst>
              <a:ext uri="{FF2B5EF4-FFF2-40B4-BE49-F238E27FC236}">
                <a16:creationId xmlns:a16="http://schemas.microsoft.com/office/drawing/2014/main" id="{E7EC0865-7011-E128-3A82-DFB6B71F0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234" y="1855694"/>
            <a:ext cx="5576048" cy="342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34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02F73-D083-513C-D001-D9FFAB855648}"/>
              </a:ext>
            </a:extLst>
          </p:cNvPr>
          <p:cNvSpPr txBox="1"/>
          <p:nvPr/>
        </p:nvSpPr>
        <p:spPr>
          <a:xfrm>
            <a:off x="4258235" y="134470"/>
            <a:ext cx="2260683" cy="369332"/>
          </a:xfrm>
          <a:prstGeom prst="rect">
            <a:avLst/>
          </a:prstGeom>
          <a:noFill/>
        </p:spPr>
        <p:txBody>
          <a:bodyPr wrap="none" rtlCol="0">
            <a:spAutoFit/>
          </a:bodyPr>
          <a:lstStyle/>
          <a:p>
            <a:r>
              <a:rPr lang="en-US" dirty="0"/>
              <a:t>SOFTWARE DETAILS</a:t>
            </a:r>
            <a:endParaRPr lang="en-AE" dirty="0"/>
          </a:p>
        </p:txBody>
      </p:sp>
      <p:sp>
        <p:nvSpPr>
          <p:cNvPr id="4" name="TextBox 3">
            <a:extLst>
              <a:ext uri="{FF2B5EF4-FFF2-40B4-BE49-F238E27FC236}">
                <a16:creationId xmlns:a16="http://schemas.microsoft.com/office/drawing/2014/main" id="{27970E24-48E8-005B-43A2-390757C6DC8B}"/>
              </a:ext>
            </a:extLst>
          </p:cNvPr>
          <p:cNvSpPr txBox="1"/>
          <p:nvPr/>
        </p:nvSpPr>
        <p:spPr>
          <a:xfrm>
            <a:off x="188259" y="960655"/>
            <a:ext cx="6642847" cy="5632311"/>
          </a:xfrm>
          <a:prstGeom prst="rect">
            <a:avLst/>
          </a:prstGeom>
          <a:noFill/>
        </p:spPr>
        <p:txBody>
          <a:bodyPr wrap="square">
            <a:spAutoFit/>
          </a:bodyPr>
          <a:lstStyle/>
          <a:p>
            <a:r>
              <a:rPr lang="en-US" dirty="0"/>
              <a:t>The software requirements used in the system design are Arduino IDE . The Arduino IDE is an integrated development environment designed to program the Arduino microcontroller. It is an open platform for some addition add-on boards such as .The embedded C is used for supporting the embedded device. In this system the sensors relate to the device are connected to observe the state of flood detection in the system and programmed to warn the surrounding environment immediately. </a:t>
            </a:r>
          </a:p>
          <a:p>
            <a:endParaRPr lang="en-US" dirty="0"/>
          </a:p>
          <a:p>
            <a:r>
              <a:rPr lang="en-US" dirty="0"/>
              <a:t>Step 1: Sign up for </a:t>
            </a:r>
            <a:r>
              <a:rPr lang="en-US" dirty="0" err="1"/>
              <a:t>ThingSpeak</a:t>
            </a:r>
            <a:r>
              <a:rPr lang="en-US" dirty="0"/>
              <a:t> First, go to https://thingspeak.com/ and create a new free </a:t>
            </a:r>
            <a:r>
              <a:rPr lang="en-US" dirty="0" err="1"/>
              <a:t>Mathworks</a:t>
            </a:r>
            <a:r>
              <a:rPr lang="en-US" dirty="0"/>
              <a:t> account if you don’t have a </a:t>
            </a:r>
            <a:r>
              <a:rPr lang="en-US" dirty="0" err="1"/>
              <a:t>Mathworks</a:t>
            </a:r>
            <a:r>
              <a:rPr lang="en-US" dirty="0"/>
              <a:t> account before. </a:t>
            </a:r>
          </a:p>
          <a:p>
            <a:r>
              <a:rPr lang="en-US" dirty="0"/>
              <a:t>Step 2: Sign in to </a:t>
            </a:r>
            <a:r>
              <a:rPr lang="en-US" dirty="0" err="1"/>
              <a:t>ThingSpeak</a:t>
            </a:r>
            <a:r>
              <a:rPr lang="en-US" dirty="0"/>
              <a:t> Sign in to </a:t>
            </a:r>
            <a:r>
              <a:rPr lang="en-US" dirty="0" err="1"/>
              <a:t>ThingSpeak</a:t>
            </a:r>
            <a:r>
              <a:rPr lang="en-US" dirty="0"/>
              <a:t> using your credentials and click on “New Channel”. Now fill up the details of the project like Name, Field names, etc. Here we have to create four field names such as Humidity, Temp</a:t>
            </a:r>
          </a:p>
          <a:p>
            <a:r>
              <a:rPr lang="en-US" dirty="0"/>
              <a:t>Step 3: Record the Credentials . Select the created channel and record the following credentials.  Channel ID, which is at the top of the channel view.  Write an API key, which can be found on the API Keys tab of your channel view</a:t>
            </a:r>
            <a:endParaRPr lang="en-AE" dirty="0"/>
          </a:p>
        </p:txBody>
      </p:sp>
      <p:pic>
        <p:nvPicPr>
          <p:cNvPr id="3074" name="Picture 2" descr="UPLOAD SENSORS DATA TO THINGSPEAK BY USING ARDUINO AND ESP8266 - YouTube">
            <a:extLst>
              <a:ext uri="{FF2B5EF4-FFF2-40B4-BE49-F238E27FC236}">
                <a16:creationId xmlns:a16="http://schemas.microsoft.com/office/drawing/2014/main" id="{A2A9C9AF-CA53-9D86-C7C6-A4D40ED41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247" y="1138518"/>
            <a:ext cx="4446493" cy="509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7464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 Float</Template>
  <TotalTime>114</TotalTime>
  <Words>672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vt:lpstr>
      <vt:lpstr>Calibri</vt:lpstr>
      <vt:lpstr>Gill Sans MT</vt:lpstr>
      <vt:lpstr>Google Sans</vt:lpstr>
      <vt:lpstr>Helvetica</vt:lpstr>
      <vt:lpstr>inter</vt:lpstr>
      <vt:lpstr>Open Sans</vt:lpstr>
      <vt:lpstr>Walbaum Display</vt:lpstr>
      <vt:lpstr>3DFloatVTI</vt:lpstr>
      <vt:lpstr>FLOOD MONITORING AND EARLY WARNING SYSTEM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dc:title>
  <dc:creator>KarthiK Krishnan</dc:creator>
  <cp:lastModifiedBy>KarthiK Krishnan</cp:lastModifiedBy>
  <cp:revision>1</cp:revision>
  <dcterms:created xsi:type="dcterms:W3CDTF">2023-10-11T13:50:31Z</dcterms:created>
  <dcterms:modified xsi:type="dcterms:W3CDTF">2023-10-11T17:01:45Z</dcterms:modified>
</cp:coreProperties>
</file>