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3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3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3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3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3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3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3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3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3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36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3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3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36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3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3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3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6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36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36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36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36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6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6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6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3" Type="http://schemas.openxmlformats.org/officeDocument/2006/relationships/image" Target="../media/image36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3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3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10,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Country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(USA, Canada, Mexico, UK, France, Germany, Japan, South Korea)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UnitedSt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United States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Ca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Canada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Mexi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Mexico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UnitedKingd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United Kingdom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F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France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Germ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Germany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Jap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Ko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Korea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Country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(USA, Canada, Mexico, UK, France, Germany, Japan, South Korea)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UnitedSt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United States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Ca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Canada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Mexi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Mexico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UnitedKingd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United Kingdom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F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France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Germ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Germany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Jap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Ko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Korea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34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