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2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2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2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2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2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2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224028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Covid-19 Daily Statistics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Matthew Decaro, Rice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67512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January 25, 2022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4572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Cases, Deaths, and Vaccinations per capita per country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5" name="Picture 4" descr="deathsPerCapit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8" name="Picture 7" descr="vaccinatedPerCapi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828800"/>
            <a:ext cx="4572000" cy="457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9</a:t>
            </a:r>
          </a:p>
        </p:txBody>
      </p:sp>
      <p:pic>
        <p:nvPicPr>
          <p:cNvPr id="12" name="Picture 11" descr="rice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10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17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>
                <a:latin typeface="Arial"/>
              </a:rPr>
              <a:t>Covid-19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Data collected by 'Our World in Data' (owid).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7432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Scraped from several sources: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0" y="347472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Specialized institutions (WHO, JHU, ...)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4480" y="420624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International agencies (UN, World Bank,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4480" y="493776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Government sources (US Department of Health &amp; Human Services)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6692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&gt;150K rows of data, updated daily.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64008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Confirmed Covid cases, deaths, vaccinations and more for &gt;200 countries.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</a:t>
            </a:r>
          </a:p>
        </p:txBody>
      </p:sp>
      <p:pic>
        <p:nvPicPr>
          <p:cNvPr id="11" name="Picture 10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c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Cases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deat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cases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deaths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CaseRat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Deaths/Cases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Deaths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