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2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2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January 15,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572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Cases, Deaths, and Vaccinations per capita per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5" name="Picture 4" descr="deathsPerCapi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8" name="Picture 7" descr="vaccinatedPerCapi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12" name="Picture 11" descr="rice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cases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deaths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Case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Deaths/Cases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