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5,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Over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Percentage of population with Covid-19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