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3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3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3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3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3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3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3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3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3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3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3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3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3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3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3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34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34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3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4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34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34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34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3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4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3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3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3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January 6,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Can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Canada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Mexi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UnitedKingd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United Kingdom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F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France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Germ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Germany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Jap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Japan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Ko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25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olling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olling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OverPopu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Percentage of population with Covid-19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(USA, Canada, Mexico, UK, France, Germany, Japan, South Korea)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United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United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