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3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3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3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3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3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3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3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3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3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3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3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3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34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3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4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34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3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3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5,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25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olling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olling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OverPopu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>Percentage of population testing positive for Covid-19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603504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