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23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23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2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2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23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23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3" Type="http://schemas.openxmlformats.org/officeDocument/2006/relationships/image" Target="../media/image23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image" Target="../media/image2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3" Type="http://schemas.openxmlformats.org/officeDocument/2006/relationships/image" Target="../media/image23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3" Type="http://schemas.openxmlformats.org/officeDocument/2006/relationships/image" Target="../media/image23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3" Type="http://schemas.openxmlformats.org/officeDocument/2006/relationships/image" Target="../media/image23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3" Type="http://schemas.openxmlformats.org/officeDocument/2006/relationships/image" Target="../media/image23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2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2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2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23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103120" y="224028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6000">
                <a:latin typeface="Arial"/>
              </a:rPr>
              <a:t>Covid-19 Daily Statistics Dashboard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457200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Matthew Decaro, Rice University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0" y="667512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January 14, 2022</a:t>
            </a:r>
          </a:p>
        </p:txBody>
      </p:sp>
      <p:pic>
        <p:nvPicPr>
          <p:cNvPr id="5" name="Picture 4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asesPerCapit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4572000" cy="457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Cases, Deaths, and Vaccinations per capita per country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pic>
        <p:nvPicPr>
          <p:cNvPr id="5" name="Picture 4" descr="deathsPerCapit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828800"/>
            <a:ext cx="4572000" cy="457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/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pic>
        <p:nvPicPr>
          <p:cNvPr id="8" name="Picture 7" descr="vaccinatedPerCapita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00" y="1828800"/>
            <a:ext cx="4572000" cy="4572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/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9</a:t>
            </a:r>
          </a:p>
        </p:txBody>
      </p:sp>
      <p:pic>
        <p:nvPicPr>
          <p:cNvPr id="12" name="Picture 11" descr="rice_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017520" y="224028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6000">
                <a:latin typeface="Arial"/>
              </a:rPr>
              <a:t>Daily Covid-19 Cases by Continent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457200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(Africa, Asia, Europe, North America, South America, Oceania)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10</a:t>
            </a:r>
          </a:p>
        </p:txBody>
      </p:sp>
      <p:pic>
        <p:nvPicPr>
          <p:cNvPr id="5" name="Picture 4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Af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Africa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11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As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Asia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12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Euro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Europe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13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Nor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North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14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Sou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South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15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Ocean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Oceania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16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017520" y="224028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6000">
                <a:latin typeface="Arial"/>
              </a:rPr>
              <a:t>Daily Covid-19 Deaths by Continent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457200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(Africa, Asia, Europe, North America, South America, Oceania)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17</a:t>
            </a:r>
          </a:p>
        </p:txBody>
      </p:sp>
      <p:pic>
        <p:nvPicPr>
          <p:cNvPr id="5" name="Picture 4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Af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Africa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18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4000">
                <a:latin typeface="Arial"/>
              </a:rPr>
              <a:t>Covid-19 Dataset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201168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Data collected by 'Our World in Data' (owid).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274320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Scraped from several sources: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54480" y="347472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Specialized institutions (WHO, JHU, ...)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54480" y="420624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International agencies (UN, World Bank, ...)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54480" y="493776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Government sources (US Department of Health &amp; Human Services)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0080" y="566928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&gt;150K rows of data, updated daily.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080" y="640080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Confirmed Covid cases, deaths, vaccinations and more for &gt;200 countries.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</a:t>
            </a:r>
          </a:p>
        </p:txBody>
      </p:sp>
      <p:pic>
        <p:nvPicPr>
          <p:cNvPr id="11" name="Picture 10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As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Asia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19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Euro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Europe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20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Nor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North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21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Sou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South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22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Ocean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Oceania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23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otal_cas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Total Covid-19 Cases by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otal_death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Total Covid-19 Deaths by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3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asesPerCapitaPerContin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Covid-19 cases per capita per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4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deathsPerCapitaPerContin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Covid-19 deaths per capita per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5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deathsCaseRati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Total Covid-19 Deaths/Cases per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6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Wor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Global Covid-19 Cases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7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Wor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Global Covid-19 Deaths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8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