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2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2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2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2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2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224028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Covid-19 Daily Statistics Dashboard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Matthew Decaro, Rice University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667512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February 23, 2022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572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Cases, Deaths, and Vaccinations per capita per country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5" name="Picture 4" descr="deathsPerCapit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828800"/>
            <a:ext cx="4572000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pic>
        <p:nvPicPr>
          <p:cNvPr id="8" name="Picture 7" descr="vaccinatedPerCapi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1828800"/>
            <a:ext cx="4572000" cy="457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/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9</a:t>
            </a:r>
          </a:p>
        </p:txBody>
      </p:sp>
      <p:pic>
        <p:nvPicPr>
          <p:cNvPr id="12" name="Picture 11" descr="rice_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Cases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10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Cases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017520" y="2240280"/>
            <a:ext cx="8229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6000">
                <a:latin typeface="Arial"/>
              </a:rPr>
              <a:t>Daily Covid-19 Deaths by Continent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572000"/>
            <a:ext cx="7680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>(Africa, Asia, Europe, North America, South America, Oceania)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17</a:t>
            </a:r>
          </a:p>
        </p:txBody>
      </p:sp>
      <p:pic>
        <p:nvPicPr>
          <p:cNvPr id="5" name="Picture 4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f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Africa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103120" y="548640"/>
            <a:ext cx="10058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>
                <a:latin typeface="Arial"/>
              </a:rPr>
              <a:t>Covid-19 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20116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Data collected by 'Our World in Data' (owid).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27432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Scraped from several sources: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347472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Specialized institutions (WHO, JHU, ...)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54480" y="420624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International agencies (UN, World Bank, ...)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493776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Government sources (US Department of Health &amp; Human Services)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66928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&gt;150K rows of data, updated daily.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6400800"/>
            <a:ext cx="18288000" cy="1828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3000">
                <a:latin typeface="Arial"/>
              </a:rPr>
              <a:t>• Confirmed Covid cases, deaths, vaccinations and more for &gt;200 countries.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</a:t>
            </a:r>
          </a:p>
        </p:txBody>
      </p:sp>
      <p:pic>
        <p:nvPicPr>
          <p:cNvPr id="11" name="Picture 10" descr="ri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A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Asia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19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Eur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Europe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20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Nor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North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21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SouthAmer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South America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Ocean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Covid-19 Deaths in Oceania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ca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Cases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2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otal_de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 by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3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se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cases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4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PerCapitaPerContin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Covid-19 deaths per capita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5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deathsCaseRat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Total Covid-19 Deaths/Cases per continent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6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Case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Cases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7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ewDeaths_Wor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520" y="1828800"/>
            <a:ext cx="16002000" cy="5334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54480" y="548640"/>
            <a:ext cx="12801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500">
                <a:latin typeface="Arial"/>
              </a:rPr>
              <a:t>Daily Global Covid-19 Deaths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3040" y="7315200"/>
            <a:ext cx="11887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000">
                <a:latin typeface="Arial"/>
              </a:rP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807440" y="740664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700">
                <a:latin typeface="Arial"/>
              </a:rPr>
              <a:t>8</a:t>
            </a:r>
          </a:p>
        </p:txBody>
      </p:sp>
      <p:pic>
        <p:nvPicPr>
          <p:cNvPr id="6" name="Picture 5" descr="rice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82880"/>
            <a:ext cx="1085850" cy="128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