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This is an example title for my example title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01/02/2022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097280"/>
            <a:ext cx="14081760" cy="4693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>Caption: This is a caption for my image. This is a caption for my image. This is a caption for my image. This is a caption for my image.
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