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diagrams/quickStyle2.xml" ContentType="application/vnd.openxmlformats-officedocument.drawingml.diagramQuickStyl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colors2.xml" ContentType="application/vnd.openxmlformats-officedocument.drawingml.diagramColors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diagrams/data2.xml" ContentType="application/vnd.openxmlformats-officedocument.drawingml.diagramData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6.xml" ContentType="application/vnd.openxmlformats-officedocument.presentationml.slide+xml"/>
  <Override PartName="/ppt/diagrams/drawing2.xml" ContentType="application/vnd.openxmlformats-officedocument.drawingml.diagramDrawing+xml"/>
  <Override PartName="/ppt/diagrams/layout2.xml" ContentType="application/vnd.openxmlformats-officedocument.drawingml.diagramLayout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1" d="100"/>
          <a:sy n="81" d="100"/>
        </p:scale>
        <p:origin x="725" y="4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ata2.xml.rels><?xml version="1.0" encoding="UTF-8" standalone="yes"?><Relationships xmlns="http://schemas.openxmlformats.org/package/2006/relationships"><Relationship Id="rId1" Type="http://schemas.microsoft.com/office/2007/relationships/diagramDrawing" Target="../diagrams/drawing2.xml" /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D246C8CB-1465-4907-84CB-26F8BA3B0CD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 bwMode="auto"/>
    </dgm:pt>
    <dgm:pt modelId="{0DF2F50F-3E65-491B-9B07-1B9D04C81609}">
      <dgm:prSet phldr="0" phldrT="[Text]"/>
      <dgm:spPr bwMode="auto"/>
      <dgm:t>
        <a:bodyPr/>
        <a:lstStyle/>
        <a:p>
          <a:pPr>
            <a:defRPr/>
          </a:pPr>
          <a:r>
            <a:rPr lang="en-US"/>
            <a:t>Testing the model.</a:t>
          </a:r>
          <a:endParaRPr/>
        </a:p>
      </dgm:t>
    </dgm:pt>
    <dgm:pt modelId="{B27497C4-DD92-414D-A02E-500EBF9C9D7A}" type="parTrans" cxnId="{26656AE8-30F6-414E-AC78-851C61B0655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2D9A7C9-5323-4DB2-AF97-944946DF2EDA}" type="sibTrans" cxnId="{26656AE8-30F6-414E-AC78-851C61B0655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2210065-8A4B-4E94-B88B-F43D9FD7A38B}">
      <dgm:prSet phldr="0" phldrT="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Dataset</a:t>
          </a:r>
          <a:r>
            <a:rPr lang="en-US"/>
            <a:t> Gathering </a:t>
          </a:r>
          <a:endParaRPr/>
        </a:p>
      </dgm:t>
    </dgm:pt>
    <dgm:pt modelId="{D56E00C9-079B-4845-9017-8364341913AD}" type="parTrans" cxnId="{745ECF32-300A-44CA-A42E-7F8280D20EA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CD50D46-19B4-4A5A-8591-84C9C0FE78FE}" type="sibTrans" cxnId="{745ECF32-300A-44CA-A42E-7F8280D20EA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F831951-A1B9-412D-BA52-6E28CDD00D7B}">
      <dgm:prSet phldr="0" phldrT="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Data</a:t>
          </a:r>
          <a:r>
            <a:rPr lang="en-US"/>
            <a:t> preprocessing</a:t>
          </a:r>
          <a:endParaRPr/>
        </a:p>
      </dgm:t>
    </dgm:pt>
    <dgm:pt modelId="{D7CEE866-9512-4540-9094-5E85272232DA}" type="parTrans" cxnId="{62675E52-756B-4183-A446-27BCAF45889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579E760-7697-4120-8838-42093FF6E235}" type="sibTrans" cxnId="{62675E52-756B-4183-A446-27BCAF45889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91598D4-28F5-4FD8-8806-437A9FC34C9B}">
      <dgm:prSet phldr="0" phldrT=""/>
      <dgm:spPr bwMode="auto"/>
      <dgm:t>
        <a:bodyPr/>
        <a:lstStyle/>
        <a:p>
          <a:pPr>
            <a:defRPr/>
          </a:pPr>
          <a:r>
            <a:rPr lang="en-US"/>
            <a:t>Feature detection </a:t>
          </a:r>
          <a:endParaRPr/>
        </a:p>
      </dgm:t>
    </dgm:pt>
    <dgm:pt modelId="{94F7D390-9F4F-4499-81A5-9807D4724205}" type="parTrans" cxnId="{4AD7DC1C-68B4-421A-B07A-B1430314CD8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935C07D-1748-45E5-8226-461544B60465}" type="sibTrans" cxnId="{4AD7DC1C-68B4-421A-B07A-B1430314CD8F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BC472B6-BCBD-4CFA-B4E4-93FFF97D9F5E}">
      <dgm:prSet phldr="0" phldrT=""/>
      <dgm:spPr bwMode="auto"/>
      <dgm:t>
        <a:bodyPr/>
        <a:lstStyle/>
        <a:p>
          <a:pPr>
            <a:defRPr/>
          </a:pPr>
          <a:r>
            <a:rPr lang="en-US"/>
            <a:t>Classifying the features</a:t>
          </a:r>
          <a:endParaRPr/>
        </a:p>
      </dgm:t>
    </dgm:pt>
    <dgm:pt modelId="{BE2BACFB-4057-48EA-AE5D-B8770E4D2C9F}" type="parTrans" cxnId="{64F24ECF-CC83-4A54-B00F-D455941D158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8114F69-BE55-4760-999B-0FFACB57C720}" type="sibTrans" cxnId="{64F24ECF-CC83-4A54-B00F-D455941D158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2142A2C-751F-4EDD-AEB8-3A0D7EC0C35E}">
      <dgm:prSet phldr="0" phldrT=""/>
      <dgm:spPr bwMode="auto"/>
      <dgm:t>
        <a:bodyPr/>
        <a:lstStyle/>
        <a:p>
          <a:pPr>
            <a:defRPr/>
          </a:pPr>
          <a:r>
            <a:rPr lang="en-US"/>
            <a:t>3D reconstruction</a:t>
          </a:r>
          <a:endParaRPr/>
        </a:p>
      </dgm:t>
    </dgm:pt>
    <dgm:pt modelId="{91D9D5BA-6C9A-4196-BF74-459BBBD0BC6C}" type="parTrans" cxnId="{93C1609D-DF70-486A-87E2-6AFE7C61690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90115A3-AE7D-4829-BB85-3EA88B338405}" type="sibTrans" cxnId="{93C1609D-DF70-486A-87E2-6AFE7C61690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529A778-1216-4D07-893E-0E1A9805F252}" type="pres">
      <dgm:prSet presAssocID="{D246C8CB-1465-4907-84CB-26F8BA3B0CDB}" presName="Name0" presStyleCnt="0">
        <dgm:presLayoutVars>
          <dgm:dir val="norm"/>
          <dgm:resizeHandles val="exact"/>
        </dgm:presLayoutVars>
      </dgm:prSet>
      <dgm:spPr bwMode="auto"/>
    </dgm:pt>
    <dgm:pt modelId="{BEB5E377-DBC9-4237-8E87-C5571D5767B7}" type="pres">
      <dgm:prSet presAssocID="{62210065-8A4B-4E94-B88B-F43D9FD7A38B}" presName="parTxOnly" presStyleLbl="node1" presStyleIdx="0" presStyleCnt="6">
        <dgm:presLayoutVars>
          <dgm:bulletEnabled val="1"/>
        </dgm:presLayoutVars>
      </dgm:prSet>
      <dgm:spPr bwMode="auto"/>
    </dgm:pt>
    <dgm:pt modelId="{738C4A99-FF45-46DE-865C-6575FADFF1E3}" type="pres">
      <dgm:prSet presAssocID="{5CD50D46-19B4-4A5A-8591-84C9C0FE78FE}" presName="parSpace" presStyleCnt="0"/>
      <dgm:spPr bwMode="auto"/>
    </dgm:pt>
    <dgm:pt modelId="{65D2B3A0-33FC-441F-A51B-09E507E655E5}" type="pres">
      <dgm:prSet presAssocID="{EF831951-A1B9-412D-BA52-6E28CDD00D7B}" presName="parTxOnly" presStyleLbl="node1" presStyleIdx="1" presStyleCnt="6">
        <dgm:presLayoutVars>
          <dgm:bulletEnabled val="1"/>
        </dgm:presLayoutVars>
      </dgm:prSet>
      <dgm:spPr bwMode="auto"/>
    </dgm:pt>
    <dgm:pt modelId="{A8F1DAF5-523F-43EF-A989-9D675657210A}" type="pres">
      <dgm:prSet presAssocID="{9579E760-7697-4120-8838-42093FF6E235}" presName="parSpace" presStyleCnt="0"/>
      <dgm:spPr bwMode="auto"/>
    </dgm:pt>
    <dgm:pt modelId="{34DEE4D2-2FEA-45A9-B4A4-32253375DB75}" type="pres">
      <dgm:prSet presAssocID="{891598D4-28F5-4FD8-8806-437A9FC34C9B}" presName="parTxOnly" presStyleLbl="node1" presStyleIdx="2" presStyleCnt="6">
        <dgm:presLayoutVars>
          <dgm:bulletEnabled val="1"/>
        </dgm:presLayoutVars>
      </dgm:prSet>
      <dgm:spPr bwMode="auto"/>
    </dgm:pt>
    <dgm:pt modelId="{D8FB7E31-CA5B-46E9-B8F5-54828695FC9C}" type="pres">
      <dgm:prSet presAssocID="{5935C07D-1748-45E5-8226-461544B60465}" presName="parSpace" presStyleCnt="0"/>
      <dgm:spPr bwMode="auto"/>
    </dgm:pt>
    <dgm:pt modelId="{542115B4-757C-4004-9BEA-EC9546EE395B}" type="pres">
      <dgm:prSet presAssocID="{7BC472B6-BCBD-4CFA-B4E4-93FFF97D9F5E}" presName="parTxOnly" presStyleLbl="node1" presStyleIdx="3" presStyleCnt="6">
        <dgm:presLayoutVars>
          <dgm:bulletEnabled val="1"/>
        </dgm:presLayoutVars>
      </dgm:prSet>
      <dgm:spPr bwMode="auto"/>
    </dgm:pt>
    <dgm:pt modelId="{34D9DF95-5134-4712-95AB-ADAC42372429}" type="pres">
      <dgm:prSet presAssocID="{C8114F69-BE55-4760-999B-0FFACB57C720}" presName="parSpace" presStyleCnt="0"/>
      <dgm:spPr bwMode="auto"/>
    </dgm:pt>
    <dgm:pt modelId="{94C0BECE-4F43-4714-B83D-D431FF8D52BE}" type="pres">
      <dgm:prSet presAssocID="{42142A2C-751F-4EDD-AEB8-3A0D7EC0C35E}" presName="parTxOnly" presStyleLbl="node1" presStyleIdx="4" presStyleCnt="6">
        <dgm:presLayoutVars>
          <dgm:bulletEnabled val="1"/>
        </dgm:presLayoutVars>
      </dgm:prSet>
      <dgm:spPr bwMode="auto"/>
    </dgm:pt>
    <dgm:pt modelId="{C0A5A64C-1B23-401B-BFB4-F576B4562526}" type="pres">
      <dgm:prSet presAssocID="{590115A3-AE7D-4829-BB85-3EA88B338405}" presName="parSpace" presStyleCnt="0"/>
      <dgm:spPr bwMode="auto"/>
    </dgm:pt>
    <dgm:pt modelId="{CD5F477C-3F75-464A-8EE2-D80D89D46296}" type="pres">
      <dgm:prSet presAssocID="{0DF2F50F-3E65-491B-9B07-1B9D04C81609}" presName="parTxOnly" presStyleLbl="node1" presStyleIdx="5" presStyleCnt="6">
        <dgm:presLayoutVars>
          <dgm:bulletEnabled val="1"/>
        </dgm:presLayoutVars>
      </dgm:prSet>
      <dgm:spPr bwMode="auto"/>
    </dgm:pt>
  </dgm:ptLst>
  <dgm:cxnLst>
    <dgm:cxn modelId="{31EAA501-7338-48AF-81BB-0E7B208FB06A}" type="presOf" srcId="{0DF2F50F-3E65-491B-9B07-1B9D04C81609}" destId="{CD5F477C-3F75-464A-8EE2-D80D89D46296}" srcOrd="0" destOrd="0" presId="urn:microsoft.com/office/officeart/2005/8/layout/hChevron3"/>
    <dgm:cxn modelId="{617E9F06-164A-48E2-90A8-1B47518260EA}" type="presOf" srcId="{7BC472B6-BCBD-4CFA-B4E4-93FFF97D9F5E}" destId="{542115B4-757C-4004-9BEA-EC9546EE395B}" srcOrd="0" destOrd="0" presId="urn:microsoft.com/office/officeart/2005/8/layout/hChevron3"/>
    <dgm:cxn modelId="{4AD7DC1C-68B4-421A-B07A-B1430314CD8F}" srcId="{D246C8CB-1465-4907-84CB-26F8BA3B0CDB}" destId="{891598D4-28F5-4FD8-8806-437A9FC34C9B}" srcOrd="2" destOrd="0" parTransId="{94F7D390-9F4F-4499-81A5-9807D4724205}" sibTransId="{5935C07D-1748-45E5-8226-461544B60465}"/>
    <dgm:cxn modelId="{745ECF32-300A-44CA-A42E-7F8280D20EAB}" srcId="{D246C8CB-1465-4907-84CB-26F8BA3B0CDB}" destId="{62210065-8A4B-4E94-B88B-F43D9FD7A38B}" srcOrd="0" destOrd="0" parTransId="{D56E00C9-079B-4845-9017-8364341913AD}" sibTransId="{5CD50D46-19B4-4A5A-8591-84C9C0FE78FE}"/>
    <dgm:cxn modelId="{18FA3938-A235-46ED-9CC5-33C2DB1D478C}" type="presOf" srcId="{62210065-8A4B-4E94-B88B-F43D9FD7A38B}" destId="{BEB5E377-DBC9-4237-8E87-C5571D5767B7}" srcOrd="0" destOrd="0" presId="urn:microsoft.com/office/officeart/2005/8/layout/hChevron3"/>
    <dgm:cxn modelId="{CD8D7942-4140-4A17-9859-18F3A1CBB417}" type="presOf" srcId="{D246C8CB-1465-4907-84CB-26F8BA3B0CDB}" destId="{2529A778-1216-4D07-893E-0E1A9805F252}" srcOrd="0" destOrd="0" presId="urn:microsoft.com/office/officeart/2005/8/layout/hChevron3"/>
    <dgm:cxn modelId="{62675E52-756B-4183-A446-27BCAF458896}" srcId="{D246C8CB-1465-4907-84CB-26F8BA3B0CDB}" destId="{EF831951-A1B9-412D-BA52-6E28CDD00D7B}" srcOrd="1" destOrd="0" parTransId="{D7CEE866-9512-4540-9094-5E85272232DA}" sibTransId="{9579E760-7697-4120-8838-42093FF6E235}"/>
    <dgm:cxn modelId="{29DC8C85-84A7-4B35-ABEE-042CDC7D2DCB}" type="presOf" srcId="{EF831951-A1B9-412D-BA52-6E28CDD00D7B}" destId="{65D2B3A0-33FC-441F-A51B-09E507E655E5}" srcOrd="0" destOrd="0" presId="urn:microsoft.com/office/officeart/2005/8/layout/hChevron3"/>
    <dgm:cxn modelId="{93C1609D-DF70-486A-87E2-6AFE7C616903}" srcId="{D246C8CB-1465-4907-84CB-26F8BA3B0CDB}" destId="{42142A2C-751F-4EDD-AEB8-3A0D7EC0C35E}" srcOrd="4" destOrd="0" parTransId="{91D9D5BA-6C9A-4196-BF74-459BBBD0BC6C}" sibTransId="{590115A3-AE7D-4829-BB85-3EA88B338405}"/>
    <dgm:cxn modelId="{77FE55BD-C26B-4C65-A817-8018534B80E3}" type="presOf" srcId="{42142A2C-751F-4EDD-AEB8-3A0D7EC0C35E}" destId="{94C0BECE-4F43-4714-B83D-D431FF8D52BE}" srcOrd="0" destOrd="0" presId="urn:microsoft.com/office/officeart/2005/8/layout/hChevron3"/>
    <dgm:cxn modelId="{64F24ECF-CC83-4A54-B00F-D455941D1587}" srcId="{D246C8CB-1465-4907-84CB-26F8BA3B0CDB}" destId="{7BC472B6-BCBD-4CFA-B4E4-93FFF97D9F5E}" srcOrd="3" destOrd="0" parTransId="{BE2BACFB-4057-48EA-AE5D-B8770E4D2C9F}" sibTransId="{C8114F69-BE55-4760-999B-0FFACB57C720}"/>
    <dgm:cxn modelId="{24496DDF-E55F-46E1-AAE1-74BFCFBB9A74}" type="presOf" srcId="{891598D4-28F5-4FD8-8806-437A9FC34C9B}" destId="{34DEE4D2-2FEA-45A9-B4A4-32253375DB75}" srcOrd="0" destOrd="0" presId="urn:microsoft.com/office/officeart/2005/8/layout/hChevron3"/>
    <dgm:cxn modelId="{26656AE8-30F6-414E-AC78-851C61B0655A}" srcId="{D246C8CB-1465-4907-84CB-26F8BA3B0CDB}" destId="{0DF2F50F-3E65-491B-9B07-1B9D04C81609}" srcOrd="5" destOrd="0" parTransId="{B27497C4-DD92-414D-A02E-500EBF9C9D7A}" sibTransId="{A2D9A7C9-5323-4DB2-AF97-944946DF2EDA}"/>
    <dgm:cxn modelId="{71DA4D49-4A5D-45D8-BC3F-9167B65601CB}" type="presParOf" srcId="{2529A778-1216-4D07-893E-0E1A9805F252}" destId="{BEB5E377-DBC9-4237-8E87-C5571D5767B7}" srcOrd="0" destOrd="0" presId="urn:microsoft.com/office/officeart/2005/8/layout/hChevron3"/>
    <dgm:cxn modelId="{BB4A0552-560B-4A37-83FB-31D159B00157}" type="presParOf" srcId="{2529A778-1216-4D07-893E-0E1A9805F252}" destId="{738C4A99-FF45-46DE-865C-6575FADFF1E3}" srcOrd="1" destOrd="0" presId="urn:microsoft.com/office/officeart/2005/8/layout/hChevron3"/>
    <dgm:cxn modelId="{77A02290-DF81-4866-BBB9-7A6EF2C43F4F}" type="presParOf" srcId="{2529A778-1216-4D07-893E-0E1A9805F252}" destId="{65D2B3A0-33FC-441F-A51B-09E507E655E5}" srcOrd="2" destOrd="0" presId="urn:microsoft.com/office/officeart/2005/8/layout/hChevron3"/>
    <dgm:cxn modelId="{CB8EB182-C24E-429E-BBDD-2C8A22168FD0}" type="presParOf" srcId="{2529A778-1216-4D07-893E-0E1A9805F252}" destId="{A8F1DAF5-523F-43EF-A989-9D675657210A}" srcOrd="3" destOrd="0" presId="urn:microsoft.com/office/officeart/2005/8/layout/hChevron3"/>
    <dgm:cxn modelId="{4E2D8042-5DB9-47BC-8A9A-FD3495965912}" type="presParOf" srcId="{2529A778-1216-4D07-893E-0E1A9805F252}" destId="{34DEE4D2-2FEA-45A9-B4A4-32253375DB75}" srcOrd="4" destOrd="0" presId="urn:microsoft.com/office/officeart/2005/8/layout/hChevron3"/>
    <dgm:cxn modelId="{D9B1DBEB-C95B-4744-8E21-E26C3423B0E1}" type="presParOf" srcId="{2529A778-1216-4D07-893E-0E1A9805F252}" destId="{D8FB7E31-CA5B-46E9-B8F5-54828695FC9C}" srcOrd="5" destOrd="0" presId="urn:microsoft.com/office/officeart/2005/8/layout/hChevron3"/>
    <dgm:cxn modelId="{95A25277-2125-497A-82E3-0FF951CD0993}" type="presParOf" srcId="{2529A778-1216-4D07-893E-0E1A9805F252}" destId="{542115B4-757C-4004-9BEA-EC9546EE395B}" srcOrd="6" destOrd="0" presId="urn:microsoft.com/office/officeart/2005/8/layout/hChevron3"/>
    <dgm:cxn modelId="{72C6FFE3-5129-4608-B2E0-777613D54A31}" type="presParOf" srcId="{2529A778-1216-4D07-893E-0E1A9805F252}" destId="{34D9DF95-5134-4712-95AB-ADAC42372429}" srcOrd="7" destOrd="0" presId="urn:microsoft.com/office/officeart/2005/8/layout/hChevron3"/>
    <dgm:cxn modelId="{BB57C069-E889-4160-A492-F6B53619F59F}" type="presParOf" srcId="{2529A778-1216-4D07-893E-0E1A9805F252}" destId="{94C0BECE-4F43-4714-B83D-D431FF8D52BE}" srcOrd="8" destOrd="0" presId="urn:microsoft.com/office/officeart/2005/8/layout/hChevron3"/>
    <dgm:cxn modelId="{0A9B225E-3E74-4D63-ADBB-D2C168DEECB2}" type="presParOf" srcId="{2529A778-1216-4D07-893E-0E1A9805F252}" destId="{C0A5A64C-1B23-401B-BFB4-F576B4562526}" srcOrd="9" destOrd="0" presId="urn:microsoft.com/office/officeart/2005/8/layout/hChevron3"/>
    <dgm:cxn modelId="{F12618A3-E688-4E8F-91E0-023A339E9823}" type="presParOf" srcId="{2529A778-1216-4D07-893E-0E1A9805F252}" destId="{CD5F477C-3F75-464A-8EE2-D80D89D4629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A20D2AD5-8C91-41A7-ADC0-CE5EB4F46AEA}" type="doc">
      <dgm:prSet loTypeId="urn:microsoft.com/office/officeart/2005/8/layout/chevron2" loCatId="process" qsTypeId="urn:microsoft.com/office/officeart/2005/8/quickstyle/simple1" qsCatId="simple" csTypeId="urn:microsoft.com/office/officeart/2005/8/colors/accent3_5" csCatId="accent3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E7C15AE7-C3BF-45A9-A0D8-F1F573ABCDE3}">
      <dgm:prSet phldr="1" phldrT="[Text]"/>
      <dgm:spPr bwMode="auto"/>
      <dgm:t>
        <a:bodyPr/>
        <a:lstStyle/>
        <a:p>
          <a:pPr>
            <a:defRPr/>
          </a:pPr>
          <a:endParaRPr lang="en-US"/>
        </a:p>
      </dgm:t>
    </dgm:pt>
    <dgm:pt modelId="{FD725EC5-B12F-4150-B148-84E111BF2D29}" type="parTrans" cxnId="{E3F4D79F-D123-44AB-8153-BD3B039D1BF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BB91D9B-4BF5-490C-AA8A-8751B7D42982}" type="sibTrans" cxnId="{E3F4D79F-D123-44AB-8153-BD3B039D1BF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E8B9208-C6B9-40D7-9330-DEDFCE2352DB}">
      <dgm:prSet phldr="0" phldrT="[Text]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Data Preprocessing( Kmers )</a:t>
          </a:r>
          <a:endParaRPr lang="en-US"/>
        </a:p>
      </dgm:t>
    </dgm:pt>
    <dgm:pt modelId="{B8DE5D07-17BB-42ED-98FC-625A7824CCD9}" type="parTrans" cxnId="{C8B433D5-0C3C-423F-8D66-AAFAD30F167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26312EA-9625-4B24-A2A7-F91BBED8BBAC}" type="sibTrans" cxnId="{C8B433D5-0C3C-423F-8D66-AAFAD30F167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88C8B47-6EB2-4E35-8502-6D867A0C6F39}">
      <dgm:prSet phldr="0" phldrT="[Text]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 </a:t>
          </a:r>
          <a:endParaRPr/>
        </a:p>
      </dgm:t>
    </dgm:pt>
    <dgm:pt modelId="{372ED77F-8115-45EC-950C-600A08F85B20}" type="parTrans" cxnId="{064615EC-D620-40FF-9E20-2D3D28B92DC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52A8CD5-C536-426F-9572-5AFFF73D9E84}" type="sibTrans" cxnId="{064615EC-D620-40FF-9E20-2D3D28B92DC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41CCEAF-9F3B-435D-892F-BEC561951B16}">
      <dgm:prSet phldr="0" phldrT="[Text]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FCGR of DNA and its mimics</a:t>
          </a:r>
          <a:endParaRPr lang="en-US"/>
        </a:p>
      </dgm:t>
    </dgm:pt>
    <dgm:pt modelId="{26F3680E-2EB3-4579-B27C-B8683F7619D9}" type="parTrans" cxnId="{75661BDC-A7D5-4D69-9387-D702A3B2364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FEFD537-5E50-4B36-83B0-2404FDA0E6FD}" type="sibTrans" cxnId="{75661BDC-A7D5-4D69-9387-D702A3B2364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29CE066-F2F8-47AE-B48E-7FB5F2003A62}">
      <dgm:prSet phldr="1" phldrT="[Text]"/>
      <dgm:spPr bwMode="auto"/>
      <dgm:t>
        <a:bodyPr/>
        <a:lstStyle/>
        <a:p>
          <a:pPr>
            <a:defRPr/>
          </a:pPr>
          <a:endParaRPr lang="en-US"/>
        </a:p>
      </dgm:t>
    </dgm:pt>
    <dgm:pt modelId="{783566A5-B80B-4755-8A6E-4436045C6FAF}" type="parTrans" cxnId="{EB3A6D2B-4233-4DD7-9EA8-EAD6A11BD47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B9F1815-97AB-49F0-AE93-4C28992E5021}" type="sibTrans" cxnId="{EB3A6D2B-4233-4DD7-9EA8-EAD6A11BD47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CB9BFBE-18C8-4844-96EE-C40F6DC931E1}">
      <dgm:prSet phldr="0" phldrT="[Text]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Convolutional neural net </a:t>
          </a:r>
          <a:endParaRPr lang="en-US"/>
        </a:p>
      </dgm:t>
    </dgm:pt>
    <dgm:pt modelId="{30D47F84-2570-4DCC-B626-24A423215C9E}" type="parTrans" cxnId="{4A8F3185-7A89-4309-BE92-329F3D85330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7EEBBDA-079A-458D-92B6-AA7D295B12D8}" type="sibTrans" cxnId="{4A8F3185-7A89-4309-BE92-329F3D853307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7B998D1-6335-40C1-B454-C4C76F17ECE0}">
      <dgm:prSet phldr="1" phldrT="[Text]"/>
      <dgm:spPr bwMode="auto"/>
      <dgm:t>
        <a:bodyPr/>
        <a:lstStyle/>
        <a:p>
          <a:pPr>
            <a:defRPr/>
          </a:pPr>
          <a:endParaRPr lang="en-US"/>
        </a:p>
      </dgm:t>
    </dgm:pt>
    <dgm:pt modelId="{1B2C116E-1875-4396-8CCF-B3F59B2FEDA6}" type="parTrans" cxnId="{DDD8A18F-4FAC-4CF9-8B2D-F74116ACCA0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07857EAA-80EC-4C0E-AC5A-02837689A51D}" type="sibTrans" cxnId="{DDD8A18F-4FAC-4CF9-8B2D-F74116ACCA0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342A3C1-877E-4DDE-9871-D5A22B01595F}">
      <dgm:prSet phldr="0" phldrT="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Input: 4 FCGR images for each DNA</a:t>
          </a:r>
          <a:endParaRPr/>
        </a:p>
      </dgm:t>
    </dgm:pt>
    <dgm:pt modelId="{658FC706-A465-48A9-8462-545A43D0CDBC}" type="parTrans" cxnId="{472C3BD9-05F6-4B9F-ABA2-93C5E7F0503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42E8FFB-4871-43DD-A39C-29C122830BC0}" type="sibTrans" cxnId="{472C3BD9-05F6-4B9F-ABA2-93C5E7F0503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E6CC193-0E43-4E16-A75B-011ED2053044}">
      <dgm:prSet phldr="0" phldrT=""/>
      <dgm:spPr bwMode="auto"/>
      <dgm:t>
        <a:bodyPr/>
        <a:lstStyle/>
        <a:p>
          <a:pPr>
            <a:defRPr/>
          </a:pPr>
          <a:endParaRPr lang="en-US">
            <a:latin typeface="Franklin Gothic Book"/>
          </a:endParaRPr>
        </a:p>
      </dgm:t>
    </dgm:pt>
    <dgm:pt modelId="{994563DA-058E-4526-BE53-48AA8EC7357E}" type="parTrans" cxnId="{7746E02C-BD88-45DA-A897-9FA33887848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94520EB-0884-421F-84B5-3F2AC59F81C2}" type="sibTrans" cxnId="{7746E02C-BD88-45DA-A897-9FA33887848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4AECA4C-A3E6-4154-9DC2-7F0C7D7D6421}">
      <dgm:prSet phldr="0" phldrT="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Output: 3 clusters</a:t>
          </a:r>
          <a:endParaRPr/>
        </a:p>
      </dgm:t>
    </dgm:pt>
    <dgm:pt modelId="{7BB96611-94E3-415D-BDD6-C3E3328B7F9C}" type="parTrans" cxnId="{C38CBADA-A7F7-452C-8262-158727AE270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FFCA00D-73B7-4D34-B8B7-F0AB490B1361}" type="sibTrans" cxnId="{C38CBADA-A7F7-452C-8262-158727AE270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DFBFF12-5B74-466A-BF26-3FD0DC8E4C44}">
      <dgm:prSet phldr="0" phldrT="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Testing the model</a:t>
          </a:r>
          <a:endParaRPr/>
        </a:p>
      </dgm:t>
    </dgm:pt>
    <dgm:pt modelId="{FA929E97-66C4-447A-B5EE-B37B079E71AB}" type="parTrans" cxnId="{A8D346B6-4A64-4CB4-8AA3-7185514CB34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3A4A23A-0D3F-4A8B-9133-65D8EBF09D37}" type="sibTrans" cxnId="{A8D346B6-4A64-4CB4-8AA3-7185514CB34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72E410B-0B33-4DA4-9F19-7788343C8AD2}">
      <dgm:prSet phldr="0" phldrT=""/>
      <dgm:spPr bwMode="auto"/>
      <dgm:t>
        <a:bodyPr/>
        <a:lstStyle/>
        <a:p>
          <a:pPr>
            <a:defRPr/>
          </a:pPr>
          <a:r>
            <a:rPr lang="en-US">
              <a:latin typeface="Franklin Gothic Book"/>
            </a:rPr>
            <a:t>ARI as Evaluation metric</a:t>
          </a:r>
          <a:endParaRPr/>
        </a:p>
      </dgm:t>
    </dgm:pt>
    <dgm:pt modelId="{10057F74-A323-4B6D-915D-84E0B02D517C}" type="parTrans" cxnId="{7E1D4BC9-A563-4A4D-AC47-ECAE0794C08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BEB9F91-619A-4741-8F87-B45A5881E677}" type="sibTrans" cxnId="{7E1D4BC9-A563-4A4D-AC47-ECAE0794C08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FBCB299-CF6B-4196-91BF-EAE145213772}">
      <dgm:prSet phldr="0" phldrT=""/>
      <dgm:spPr bwMode="auto"/>
      <dgm:t>
        <a:bodyPr/>
        <a:lstStyle/>
        <a:p>
          <a:pPr>
            <a:defRPr/>
          </a:pPr>
          <a:endParaRPr lang="en-US">
            <a:latin typeface="Franklin Gothic Book"/>
          </a:endParaRPr>
        </a:p>
      </dgm:t>
    </dgm:pt>
    <dgm:pt modelId="{A9B63AE4-D946-4198-B6DD-A8EC7209C45C}" type="parTrans" cxnId="{C55C4C50-1ED2-4AF4-932D-BD199D6B82B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1679E07-882D-4C85-9498-62A60EA91D1B}" type="sibTrans" cxnId="{C55C4C50-1ED2-4AF4-932D-BD199D6B82B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BE6ADD7-CFD9-4A9B-931A-A1742C9B9864}">
      <dgm:prSet phldr="0" phldrT=""/>
      <dgm:spPr bwMode="auto"/>
      <dgm:t>
        <a:bodyPr/>
        <a:lstStyle/>
        <a:p>
          <a:pPr>
            <a:defRPr/>
          </a:pPr>
          <a:endParaRPr lang="en-US">
            <a:latin typeface="Franklin Gothic Book"/>
          </a:endParaRPr>
        </a:p>
      </dgm:t>
    </dgm:pt>
    <dgm:pt modelId="{CFB82E26-9704-4261-AF04-8498114BB2FC}" type="parTrans" cxnId="{7E8CD1B9-8EFC-4520-A1AF-8C9B46F7B86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A001C43-A371-45E9-8804-85FFB545082F}" type="sibTrans" cxnId="{7E8CD1B9-8EFC-4520-A1AF-8C9B46F7B86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5EED7B3-E790-49A8-B531-BA2834D865B2}" type="pres">
      <dgm:prSet presAssocID="{A20D2AD5-8C91-41A7-ADC0-CE5EB4F46AEA}" presName="linearFlow" presStyleCnt="0">
        <dgm:presLayoutVars>
          <dgm:dir val="norm"/>
          <dgm:animLvl val="lvl"/>
          <dgm:resizeHandles val="exact"/>
        </dgm:presLayoutVars>
      </dgm:prSet>
      <dgm:spPr bwMode="auto"/>
    </dgm:pt>
    <dgm:pt modelId="{6965902F-2928-489F-B0E7-5044B8F60D83}" type="pres">
      <dgm:prSet presAssocID="{E7C15AE7-C3BF-45A9-A0D8-F1F573ABCDE3}" presName="composite" presStyleCnt="0"/>
      <dgm:spPr bwMode="auto"/>
    </dgm:pt>
    <dgm:pt modelId="{1778AA14-5521-4238-BC6E-835548D723AD}" type="pres">
      <dgm:prSet presAssocID="{E7C15AE7-C3BF-45A9-A0D8-F1F573ABCDE3}" presName="parentText" presStyleLbl="alignNode1" presStyleIdx="0" presStyleCnt="7">
        <dgm:presLayoutVars>
          <dgm:chMax val="1"/>
          <dgm:bulletEnabled val="1"/>
        </dgm:presLayoutVars>
      </dgm:prSet>
      <dgm:spPr bwMode="auto"/>
    </dgm:pt>
    <dgm:pt modelId="{4C482146-F982-45E0-B1DB-9ADDD4923CAC}" type="pres">
      <dgm:prSet presAssocID="{E7C15AE7-C3BF-45A9-A0D8-F1F573ABCDE3}" presName="descendantText" presStyleLbl="alignAcc1" presStyleIdx="0" presStyleCnt="7">
        <dgm:presLayoutVars>
          <dgm:bulletEnabled val="1"/>
        </dgm:presLayoutVars>
      </dgm:prSet>
      <dgm:spPr bwMode="auto"/>
    </dgm:pt>
    <dgm:pt modelId="{372FDE9A-D770-4435-8CE7-5AA7925A983B}" type="pres">
      <dgm:prSet presAssocID="{2BB91D9B-4BF5-490C-AA8A-8751B7D42982}" presName="sp" presStyleCnt="0"/>
      <dgm:spPr bwMode="auto"/>
    </dgm:pt>
    <dgm:pt modelId="{82391CED-E640-45B8-83F8-124DD38AF23C}" type="pres">
      <dgm:prSet presAssocID="{E88C8B47-6EB2-4E35-8502-6D867A0C6F39}" presName="composite" presStyleCnt="0"/>
      <dgm:spPr bwMode="auto"/>
    </dgm:pt>
    <dgm:pt modelId="{C1CC22F3-B549-490D-9B52-3E27D6CAA711}" type="pres">
      <dgm:prSet presAssocID="{E88C8B47-6EB2-4E35-8502-6D867A0C6F39}" presName="parentText" presStyleLbl="alignNode1" presStyleIdx="1" presStyleCnt="7">
        <dgm:presLayoutVars>
          <dgm:chMax val="1"/>
          <dgm:bulletEnabled val="1"/>
        </dgm:presLayoutVars>
      </dgm:prSet>
      <dgm:spPr bwMode="auto"/>
    </dgm:pt>
    <dgm:pt modelId="{DEAED326-9A29-404C-8948-0C9291A8BB40}" type="pres">
      <dgm:prSet presAssocID="{E88C8B47-6EB2-4E35-8502-6D867A0C6F39}" presName="descendantText" presStyleLbl="alignAcc1" presStyleIdx="1" presStyleCnt="7">
        <dgm:presLayoutVars>
          <dgm:bulletEnabled val="1"/>
        </dgm:presLayoutVars>
      </dgm:prSet>
      <dgm:spPr bwMode="auto"/>
    </dgm:pt>
    <dgm:pt modelId="{04DA9F0D-587B-4381-88D4-69DB45119D7E}" type="pres">
      <dgm:prSet presAssocID="{152A8CD5-C536-426F-9572-5AFFF73D9E84}" presName="sp" presStyleCnt="0"/>
      <dgm:spPr bwMode="auto"/>
    </dgm:pt>
    <dgm:pt modelId="{5DA21CAD-386C-4127-AEA4-EB084B7D4C6C}" type="pres">
      <dgm:prSet presAssocID="{329CE066-F2F8-47AE-B48E-7FB5F2003A62}" presName="composite" presStyleCnt="0"/>
      <dgm:spPr bwMode="auto"/>
    </dgm:pt>
    <dgm:pt modelId="{6082A60B-F572-42E8-9201-D9067E355CCF}" type="pres">
      <dgm:prSet presAssocID="{329CE066-F2F8-47AE-B48E-7FB5F2003A62}" presName="parentText" presStyleLbl="alignNode1" presStyleIdx="2" presStyleCnt="7">
        <dgm:presLayoutVars>
          <dgm:chMax val="1"/>
          <dgm:bulletEnabled val="1"/>
        </dgm:presLayoutVars>
      </dgm:prSet>
      <dgm:spPr bwMode="auto"/>
    </dgm:pt>
    <dgm:pt modelId="{A52E920F-E18B-4ABD-B56B-9282D416D594}" type="pres">
      <dgm:prSet presAssocID="{329CE066-F2F8-47AE-B48E-7FB5F2003A62}" presName="descendantText" presStyleLbl="alignAcc1" presStyleIdx="2" presStyleCnt="7">
        <dgm:presLayoutVars>
          <dgm:bulletEnabled val="1"/>
        </dgm:presLayoutVars>
      </dgm:prSet>
      <dgm:spPr bwMode="auto"/>
    </dgm:pt>
    <dgm:pt modelId="{84FC7006-82E1-48D2-A83E-3A7BDE1C4C7A}" type="pres">
      <dgm:prSet presAssocID="{4B9F1815-97AB-49F0-AE93-4C28992E5021}" presName="sp" presStyleCnt="0"/>
      <dgm:spPr bwMode="auto"/>
    </dgm:pt>
    <dgm:pt modelId="{CA7B7877-DCE3-467B-8269-944C5F0D3BD7}" type="pres">
      <dgm:prSet presAssocID="{17B998D1-6335-40C1-B454-C4C76F17ECE0}" presName="composite" presStyleCnt="0"/>
      <dgm:spPr bwMode="auto"/>
    </dgm:pt>
    <dgm:pt modelId="{FE0CA725-A27D-4538-831F-1C437E6E0441}" type="pres">
      <dgm:prSet presAssocID="{17B998D1-6335-40C1-B454-C4C76F17ECE0}" presName="parentText" presStyleLbl="alignNode1" presStyleIdx="3" presStyleCnt="7">
        <dgm:presLayoutVars>
          <dgm:chMax val="1"/>
          <dgm:bulletEnabled val="1"/>
        </dgm:presLayoutVars>
      </dgm:prSet>
      <dgm:spPr bwMode="auto"/>
    </dgm:pt>
    <dgm:pt modelId="{90DB0F26-A881-40EC-B759-42471132C16C}" type="pres">
      <dgm:prSet presAssocID="{17B998D1-6335-40C1-B454-C4C76F17ECE0}" presName="descendantText" presStyleLbl="alignAcc1" presStyleIdx="3" presStyleCnt="7">
        <dgm:presLayoutVars>
          <dgm:bulletEnabled val="1"/>
        </dgm:presLayoutVars>
      </dgm:prSet>
      <dgm:spPr bwMode="auto"/>
    </dgm:pt>
    <dgm:pt modelId="{21544005-9F1D-4DAC-B605-EF3D1B10F8AF}" type="pres">
      <dgm:prSet presAssocID="{07857EAA-80EC-4C0E-AC5A-02837689A51D}" presName="sp" presStyleCnt="0"/>
      <dgm:spPr bwMode="auto"/>
    </dgm:pt>
    <dgm:pt modelId="{EF2A15B1-D83B-4704-B986-EDAB36D37191}" type="pres">
      <dgm:prSet presAssocID="{EE6CC193-0E43-4E16-A75B-011ED2053044}" presName="composite" presStyleCnt="0"/>
      <dgm:spPr bwMode="auto"/>
    </dgm:pt>
    <dgm:pt modelId="{314A4BE7-89BA-47BC-B94E-FD761318665A}" type="pres">
      <dgm:prSet presAssocID="{EE6CC193-0E43-4E16-A75B-011ED2053044}" presName="parentText" presStyleLbl="alignNode1" presStyleIdx="4" presStyleCnt="7">
        <dgm:presLayoutVars>
          <dgm:chMax val="1"/>
          <dgm:bulletEnabled val="1"/>
        </dgm:presLayoutVars>
      </dgm:prSet>
      <dgm:spPr bwMode="auto"/>
    </dgm:pt>
    <dgm:pt modelId="{EAF94941-2087-4782-B1E4-B1AEAEC4EE3A}" type="pres">
      <dgm:prSet presAssocID="{EE6CC193-0E43-4E16-A75B-011ED2053044}" presName="descendantText" presStyleLbl="alignAcc1" presStyleIdx="4" presStyleCnt="7">
        <dgm:presLayoutVars>
          <dgm:bulletEnabled val="1"/>
        </dgm:presLayoutVars>
      </dgm:prSet>
      <dgm:spPr bwMode="auto"/>
    </dgm:pt>
    <dgm:pt modelId="{CC09941B-2E85-49CD-BE80-5C1EF20BB875}" type="pres">
      <dgm:prSet presAssocID="{294520EB-0884-421F-84B5-3F2AC59F81C2}" presName="sp" presStyleCnt="0"/>
      <dgm:spPr bwMode="auto"/>
    </dgm:pt>
    <dgm:pt modelId="{ACFAB65D-4C19-4D9B-A148-1263FB7BBEBC}" type="pres">
      <dgm:prSet presAssocID="{4FBCB299-CF6B-4196-91BF-EAE145213772}" presName="composite" presStyleCnt="0"/>
      <dgm:spPr bwMode="auto"/>
    </dgm:pt>
    <dgm:pt modelId="{BF9CFFD7-0C07-44B3-946E-63D052561DA5}" type="pres">
      <dgm:prSet presAssocID="{4FBCB299-CF6B-4196-91BF-EAE145213772}" presName="parentText" presStyleLbl="alignNode1" presStyleIdx="5" presStyleCnt="7">
        <dgm:presLayoutVars>
          <dgm:chMax val="1"/>
          <dgm:bulletEnabled val="1"/>
        </dgm:presLayoutVars>
      </dgm:prSet>
      <dgm:spPr bwMode="auto"/>
    </dgm:pt>
    <dgm:pt modelId="{B25F4177-E455-499C-855C-84C68A18E0AB}" type="pres">
      <dgm:prSet presAssocID="{4FBCB299-CF6B-4196-91BF-EAE145213772}" presName="descendantText" presStyleLbl="alignAcc1" presStyleIdx="5" presStyleCnt="7">
        <dgm:presLayoutVars>
          <dgm:bulletEnabled val="1"/>
        </dgm:presLayoutVars>
      </dgm:prSet>
      <dgm:spPr bwMode="auto"/>
    </dgm:pt>
    <dgm:pt modelId="{20C64B0D-51B6-48A4-AB2C-9BA0C50E0D13}" type="pres">
      <dgm:prSet presAssocID="{B1679E07-882D-4C85-9498-62A60EA91D1B}" presName="sp" presStyleCnt="0"/>
      <dgm:spPr bwMode="auto"/>
    </dgm:pt>
    <dgm:pt modelId="{86774C52-7C0E-4323-8BC6-757160E3F9A9}" type="pres">
      <dgm:prSet presAssocID="{6BE6ADD7-CFD9-4A9B-931A-A1742C9B9864}" presName="composite" presStyleCnt="0"/>
      <dgm:spPr bwMode="auto"/>
    </dgm:pt>
    <dgm:pt modelId="{D666DC60-973F-40DA-8F5C-F00E26BAA07B}" type="pres">
      <dgm:prSet presAssocID="{6BE6ADD7-CFD9-4A9B-931A-A1742C9B9864}" presName="parentText" presStyleLbl="alignNode1" presStyleIdx="6" presStyleCnt="7">
        <dgm:presLayoutVars>
          <dgm:chMax val="1"/>
          <dgm:bulletEnabled val="1"/>
        </dgm:presLayoutVars>
      </dgm:prSet>
      <dgm:spPr bwMode="auto"/>
    </dgm:pt>
    <dgm:pt modelId="{0ABAF731-1894-4D9B-9A0E-2E147660A626}" type="pres">
      <dgm:prSet presAssocID="{6BE6ADD7-CFD9-4A9B-931A-A1742C9B9864}" presName="descendantText" presStyleLbl="alignAcc1" presStyleIdx="6" presStyleCnt="7">
        <dgm:presLayoutVars>
          <dgm:bulletEnabled val="1"/>
        </dgm:presLayoutVars>
      </dgm:prSet>
      <dgm:spPr bwMode="auto"/>
    </dgm:pt>
  </dgm:ptLst>
  <dgm:cxnLst>
    <dgm:cxn modelId="{FD945D01-B700-425A-B7ED-5EA3875D862C}" type="presOf" srcId="{A20D2AD5-8C91-41A7-ADC0-CE5EB4F46AEA}" destId="{C5EED7B3-E790-49A8-B531-BA2834D865B2}" srcOrd="0" destOrd="0" presId="urn:microsoft.com/office/officeart/2005/8/layout/chevron2"/>
    <dgm:cxn modelId="{EB3A6D2B-4233-4DD7-9EA8-EAD6A11BD473}" srcId="{A20D2AD5-8C91-41A7-ADC0-CE5EB4F46AEA}" destId="{329CE066-F2F8-47AE-B48E-7FB5F2003A62}" srcOrd="2" destOrd="0" parTransId="{783566A5-B80B-4755-8A6E-4436045C6FAF}" sibTransId="{4B9F1815-97AB-49F0-AE93-4C28992E5021}"/>
    <dgm:cxn modelId="{7746E02C-BD88-45DA-A897-9FA33887848D}" srcId="{A20D2AD5-8C91-41A7-ADC0-CE5EB4F46AEA}" destId="{EE6CC193-0E43-4E16-A75B-011ED2053044}" srcOrd="4" destOrd="0" parTransId="{994563DA-058E-4526-BE53-48AA8EC7357E}" sibTransId="{294520EB-0884-421F-84B5-3F2AC59F81C2}"/>
    <dgm:cxn modelId="{FE86AD5C-F3C1-4117-8D0B-CE60DDDC549A}" type="presOf" srcId="{9CB9BFBE-18C8-4844-96EE-C40F6DC931E1}" destId="{A52E920F-E18B-4ABD-B56B-9282D416D594}" srcOrd="0" destOrd="0" presId="urn:microsoft.com/office/officeart/2005/8/layout/chevron2"/>
    <dgm:cxn modelId="{D0A6D74C-36CD-413E-B8F6-1B07D23038E4}" type="presOf" srcId="{941CCEAF-9F3B-435D-892F-BEC561951B16}" destId="{DEAED326-9A29-404C-8948-0C9291A8BB40}" srcOrd="0" destOrd="0" presId="urn:microsoft.com/office/officeart/2005/8/layout/chevron2"/>
    <dgm:cxn modelId="{C75AA04E-E7E6-4333-901E-30FAA672BA04}" type="presOf" srcId="{6BE6ADD7-CFD9-4A9B-931A-A1742C9B9864}" destId="{D666DC60-973F-40DA-8F5C-F00E26BAA07B}" srcOrd="0" destOrd="0" presId="urn:microsoft.com/office/officeart/2005/8/layout/chevron2"/>
    <dgm:cxn modelId="{82FFCD6F-C94E-4096-95E4-F6CF3964EA36}" type="presOf" srcId="{17B998D1-6335-40C1-B454-C4C76F17ECE0}" destId="{FE0CA725-A27D-4538-831F-1C437E6E0441}" srcOrd="0" destOrd="0" presId="urn:microsoft.com/office/officeart/2005/8/layout/chevron2"/>
    <dgm:cxn modelId="{C55C4C50-1ED2-4AF4-932D-BD199D6B82BE}" srcId="{A20D2AD5-8C91-41A7-ADC0-CE5EB4F46AEA}" destId="{4FBCB299-CF6B-4196-91BF-EAE145213772}" srcOrd="5" destOrd="0" parTransId="{A9B63AE4-D946-4198-B6DD-A8EC7209C45C}" sibTransId="{B1679E07-882D-4C85-9498-62A60EA91D1B}"/>
    <dgm:cxn modelId="{DC84407F-6ABB-4466-955D-31FD4FBC1651}" type="presOf" srcId="{EE6CC193-0E43-4E16-A75B-011ED2053044}" destId="{314A4BE7-89BA-47BC-B94E-FD761318665A}" srcOrd="0" destOrd="0" presId="urn:microsoft.com/office/officeart/2005/8/layout/chevron2"/>
    <dgm:cxn modelId="{4A8F3185-7A89-4309-BE92-329F3D853307}" srcId="{329CE066-F2F8-47AE-B48E-7FB5F2003A62}" destId="{9CB9BFBE-18C8-4844-96EE-C40F6DC931E1}" srcOrd="0" destOrd="0" parTransId="{30D47F84-2570-4DCC-B626-24A423215C9E}" sibTransId="{E7EEBBDA-079A-458D-92B6-AA7D295B12D8}"/>
    <dgm:cxn modelId="{72745885-D75D-4CFA-9DD7-1CC475F396A6}" type="presOf" srcId="{3E8B9208-C6B9-40D7-9330-DEDFCE2352DB}" destId="{4C482146-F982-45E0-B1DB-9ADDD4923CAC}" srcOrd="0" destOrd="0" presId="urn:microsoft.com/office/officeart/2005/8/layout/chevron2"/>
    <dgm:cxn modelId="{2709148D-7243-4E41-87A0-520CA772E3B1}" type="presOf" srcId="{E88C8B47-6EB2-4E35-8502-6D867A0C6F39}" destId="{C1CC22F3-B549-490D-9B52-3E27D6CAA711}" srcOrd="0" destOrd="0" presId="urn:microsoft.com/office/officeart/2005/8/layout/chevron2"/>
    <dgm:cxn modelId="{DDD8A18F-4FAC-4CF9-8B2D-F74116ACCA0D}" srcId="{A20D2AD5-8C91-41A7-ADC0-CE5EB4F46AEA}" destId="{17B998D1-6335-40C1-B454-C4C76F17ECE0}" srcOrd="3" destOrd="0" parTransId="{1B2C116E-1875-4396-8CCF-B3F59B2FEDA6}" sibTransId="{07857EAA-80EC-4C0E-AC5A-02837689A51D}"/>
    <dgm:cxn modelId="{E3F4D79F-D123-44AB-8153-BD3B039D1BF8}" srcId="{A20D2AD5-8C91-41A7-ADC0-CE5EB4F46AEA}" destId="{E7C15AE7-C3BF-45A9-A0D8-F1F573ABCDE3}" srcOrd="0" destOrd="0" parTransId="{FD725EC5-B12F-4150-B148-84E111BF2D29}" sibTransId="{2BB91D9B-4BF5-490C-AA8A-8751B7D42982}"/>
    <dgm:cxn modelId="{93AB00AD-9971-4038-8BEA-4E796D76493E}" type="presOf" srcId="{E7C15AE7-C3BF-45A9-A0D8-F1F573ABCDE3}" destId="{1778AA14-5521-4238-BC6E-835548D723AD}" srcOrd="0" destOrd="0" presId="urn:microsoft.com/office/officeart/2005/8/layout/chevron2"/>
    <dgm:cxn modelId="{645C36B3-AB9F-42E3-8F2E-ACB6ED4C4DC9}" type="presOf" srcId="{4FBCB299-CF6B-4196-91BF-EAE145213772}" destId="{BF9CFFD7-0C07-44B3-946E-63D052561DA5}" srcOrd="0" destOrd="0" presId="urn:microsoft.com/office/officeart/2005/8/layout/chevron2"/>
    <dgm:cxn modelId="{A8D346B6-4A64-4CB4-8AA3-7185514CB344}" srcId="{4FBCB299-CF6B-4196-91BF-EAE145213772}" destId="{7DFBFF12-5B74-466A-BF26-3FD0DC8E4C44}" srcOrd="0" destOrd="0" parTransId="{FA929E97-66C4-447A-B5EE-B37B079E71AB}" sibTransId="{D3A4A23A-0D3F-4A8B-9133-65D8EBF09D37}"/>
    <dgm:cxn modelId="{7E8CD1B9-8EFC-4520-A1AF-8C9B46F7B868}" srcId="{A20D2AD5-8C91-41A7-ADC0-CE5EB4F46AEA}" destId="{6BE6ADD7-CFD9-4A9B-931A-A1742C9B9864}" srcOrd="6" destOrd="0" parTransId="{CFB82E26-9704-4261-AF04-8498114BB2FC}" sibTransId="{9A001C43-A371-45E9-8804-85FFB545082F}"/>
    <dgm:cxn modelId="{7E1D4BC9-A563-4A4D-AC47-ECAE0794C08E}" srcId="{6BE6ADD7-CFD9-4A9B-931A-A1742C9B9864}" destId="{672E410B-0B33-4DA4-9F19-7788343C8AD2}" srcOrd="0" destOrd="0" parTransId="{10057F74-A323-4B6D-915D-84E0B02D517C}" sibTransId="{1BEB9F91-619A-4741-8F87-B45A5881E677}"/>
    <dgm:cxn modelId="{E5C2EDD0-1806-4567-BB8B-1C4305C89CD1}" type="presOf" srcId="{672E410B-0B33-4DA4-9F19-7788343C8AD2}" destId="{0ABAF731-1894-4D9B-9A0E-2E147660A626}" srcOrd="0" destOrd="0" presId="urn:microsoft.com/office/officeart/2005/8/layout/chevron2"/>
    <dgm:cxn modelId="{C8B433D5-0C3C-423F-8D66-AAFAD30F167A}" srcId="{E7C15AE7-C3BF-45A9-A0D8-F1F573ABCDE3}" destId="{3E8B9208-C6B9-40D7-9330-DEDFCE2352DB}" srcOrd="0" destOrd="0" parTransId="{B8DE5D07-17BB-42ED-98FC-625A7824CCD9}" sibTransId="{F26312EA-9625-4B24-A2A7-F91BBED8BBAC}"/>
    <dgm:cxn modelId="{6F3F96D7-85C6-4094-9B11-248F6D3D220D}" type="presOf" srcId="{B342A3C1-877E-4DDE-9871-D5A22B01595F}" destId="{90DB0F26-A881-40EC-B759-42471132C16C}" srcOrd="0" destOrd="0" presId="urn:microsoft.com/office/officeart/2005/8/layout/chevron2"/>
    <dgm:cxn modelId="{472C3BD9-05F6-4B9F-ABA2-93C5E7F0503B}" srcId="{17B998D1-6335-40C1-B454-C4C76F17ECE0}" destId="{B342A3C1-877E-4DDE-9871-D5A22B01595F}" srcOrd="0" destOrd="0" parTransId="{658FC706-A465-48A9-8462-545A43D0CDBC}" sibTransId="{642E8FFB-4871-43DD-A39C-29C122830BC0}"/>
    <dgm:cxn modelId="{8CB789D9-5FE0-4D62-BE04-D0F014B512F9}" type="presOf" srcId="{7DFBFF12-5B74-466A-BF26-3FD0DC8E4C44}" destId="{B25F4177-E455-499C-855C-84C68A18E0AB}" srcOrd="0" destOrd="0" presId="urn:microsoft.com/office/officeart/2005/8/layout/chevron2"/>
    <dgm:cxn modelId="{C38CBADA-A7F7-452C-8262-158727AE2705}" srcId="{EE6CC193-0E43-4E16-A75B-011ED2053044}" destId="{D4AECA4C-A3E6-4154-9DC2-7F0C7D7D6421}" srcOrd="0" destOrd="0" parTransId="{7BB96611-94E3-415D-BDD6-C3E3328B7F9C}" sibTransId="{8FFCA00D-73B7-4D34-B8B7-F0AB490B1361}"/>
    <dgm:cxn modelId="{75661BDC-A7D5-4D69-9387-D702A3B2364B}" srcId="{E88C8B47-6EB2-4E35-8502-6D867A0C6F39}" destId="{941CCEAF-9F3B-435D-892F-BEC561951B16}" srcOrd="0" destOrd="0" parTransId="{26F3680E-2EB3-4579-B27C-B8683F7619D9}" sibTransId="{CFEFD537-5E50-4B36-83B0-2404FDA0E6FD}"/>
    <dgm:cxn modelId="{34F7EBDD-C0EE-4D81-9F98-E75FB715C8D3}" type="presOf" srcId="{D4AECA4C-A3E6-4154-9DC2-7F0C7D7D6421}" destId="{EAF94941-2087-4782-B1E4-B1AEAEC4EE3A}" srcOrd="0" destOrd="0" presId="urn:microsoft.com/office/officeart/2005/8/layout/chevron2"/>
    <dgm:cxn modelId="{7A269EEB-4289-4172-8828-477D2ADD3DEC}" type="presOf" srcId="{329CE066-F2F8-47AE-B48E-7FB5F2003A62}" destId="{6082A60B-F572-42E8-9201-D9067E355CCF}" srcOrd="0" destOrd="0" presId="urn:microsoft.com/office/officeart/2005/8/layout/chevron2"/>
    <dgm:cxn modelId="{064615EC-D620-40FF-9E20-2D3D28B92DCC}" srcId="{A20D2AD5-8C91-41A7-ADC0-CE5EB4F46AEA}" destId="{E88C8B47-6EB2-4E35-8502-6D867A0C6F39}" srcOrd="1" destOrd="0" parTransId="{372ED77F-8115-45EC-950C-600A08F85B20}" sibTransId="{152A8CD5-C536-426F-9572-5AFFF73D9E84}"/>
    <dgm:cxn modelId="{445D37BB-BFF8-4E65-80ED-5F704EE83269}" type="presParOf" srcId="{C5EED7B3-E790-49A8-B531-BA2834D865B2}" destId="{6965902F-2928-489F-B0E7-5044B8F60D83}" srcOrd="0" destOrd="0" presId="urn:microsoft.com/office/officeart/2005/8/layout/chevron2"/>
    <dgm:cxn modelId="{F412833C-95B9-4681-80AE-DE81CBFF6510}" type="presParOf" srcId="{6965902F-2928-489F-B0E7-5044B8F60D83}" destId="{1778AA14-5521-4238-BC6E-835548D723AD}" srcOrd="0" destOrd="0" presId="urn:microsoft.com/office/officeart/2005/8/layout/chevron2"/>
    <dgm:cxn modelId="{816E281D-EDD1-4C0F-90A6-C8C63325435A}" type="presParOf" srcId="{6965902F-2928-489F-B0E7-5044B8F60D83}" destId="{4C482146-F982-45E0-B1DB-9ADDD4923CAC}" srcOrd="1" destOrd="0" presId="urn:microsoft.com/office/officeart/2005/8/layout/chevron2"/>
    <dgm:cxn modelId="{7CE8172F-CA6C-4BC6-A21D-AA6F901161C0}" type="presParOf" srcId="{C5EED7B3-E790-49A8-B531-BA2834D865B2}" destId="{372FDE9A-D770-4435-8CE7-5AA7925A983B}" srcOrd="1" destOrd="0" presId="urn:microsoft.com/office/officeart/2005/8/layout/chevron2"/>
    <dgm:cxn modelId="{D70611D9-F525-4233-AB9E-116C1F947189}" type="presParOf" srcId="{C5EED7B3-E790-49A8-B531-BA2834D865B2}" destId="{82391CED-E640-45B8-83F8-124DD38AF23C}" srcOrd="2" destOrd="0" presId="urn:microsoft.com/office/officeart/2005/8/layout/chevron2"/>
    <dgm:cxn modelId="{B0DE03D5-0C8A-42C0-872E-C51AFE515ADC}" type="presParOf" srcId="{82391CED-E640-45B8-83F8-124DD38AF23C}" destId="{C1CC22F3-B549-490D-9B52-3E27D6CAA711}" srcOrd="0" destOrd="0" presId="urn:microsoft.com/office/officeart/2005/8/layout/chevron2"/>
    <dgm:cxn modelId="{869E8431-F7BD-42F1-8048-828F08B6F3CC}" type="presParOf" srcId="{82391CED-E640-45B8-83F8-124DD38AF23C}" destId="{DEAED326-9A29-404C-8948-0C9291A8BB40}" srcOrd="1" destOrd="0" presId="urn:microsoft.com/office/officeart/2005/8/layout/chevron2"/>
    <dgm:cxn modelId="{00D65929-2BFF-4B5B-9587-F4E7E9F0F918}" type="presParOf" srcId="{C5EED7B3-E790-49A8-B531-BA2834D865B2}" destId="{04DA9F0D-587B-4381-88D4-69DB45119D7E}" srcOrd="3" destOrd="0" presId="urn:microsoft.com/office/officeart/2005/8/layout/chevron2"/>
    <dgm:cxn modelId="{2CACABBC-18F0-4346-B2D1-FC36A43651D1}" type="presParOf" srcId="{C5EED7B3-E790-49A8-B531-BA2834D865B2}" destId="{5DA21CAD-386C-4127-AEA4-EB084B7D4C6C}" srcOrd="4" destOrd="0" presId="urn:microsoft.com/office/officeart/2005/8/layout/chevron2"/>
    <dgm:cxn modelId="{4418C6CF-071B-4E14-8621-F5EC48A2DBDA}" type="presParOf" srcId="{5DA21CAD-386C-4127-AEA4-EB084B7D4C6C}" destId="{6082A60B-F572-42E8-9201-D9067E355CCF}" srcOrd="0" destOrd="0" presId="urn:microsoft.com/office/officeart/2005/8/layout/chevron2"/>
    <dgm:cxn modelId="{B709D38D-B868-4EB0-AAEA-CE3D0E7F3FA6}" type="presParOf" srcId="{5DA21CAD-386C-4127-AEA4-EB084B7D4C6C}" destId="{A52E920F-E18B-4ABD-B56B-9282D416D594}" srcOrd="1" destOrd="0" presId="urn:microsoft.com/office/officeart/2005/8/layout/chevron2"/>
    <dgm:cxn modelId="{5C2F8FED-5415-4A1D-B1F7-EA8CCD540DBB}" type="presParOf" srcId="{C5EED7B3-E790-49A8-B531-BA2834D865B2}" destId="{84FC7006-82E1-48D2-A83E-3A7BDE1C4C7A}" srcOrd="5" destOrd="0" presId="urn:microsoft.com/office/officeart/2005/8/layout/chevron2"/>
    <dgm:cxn modelId="{1EC7547C-E4F8-4FD7-955B-402D3D721A46}" type="presParOf" srcId="{C5EED7B3-E790-49A8-B531-BA2834D865B2}" destId="{CA7B7877-DCE3-467B-8269-944C5F0D3BD7}" srcOrd="6" destOrd="0" presId="urn:microsoft.com/office/officeart/2005/8/layout/chevron2"/>
    <dgm:cxn modelId="{16828C84-8D58-441E-8737-AA8D5284012B}" type="presParOf" srcId="{CA7B7877-DCE3-467B-8269-944C5F0D3BD7}" destId="{FE0CA725-A27D-4538-831F-1C437E6E0441}" srcOrd="0" destOrd="0" presId="urn:microsoft.com/office/officeart/2005/8/layout/chevron2"/>
    <dgm:cxn modelId="{058C0C92-7A5E-4A95-9F32-DBFB030261BF}" type="presParOf" srcId="{CA7B7877-DCE3-467B-8269-944C5F0D3BD7}" destId="{90DB0F26-A881-40EC-B759-42471132C16C}" srcOrd="1" destOrd="0" presId="urn:microsoft.com/office/officeart/2005/8/layout/chevron2"/>
    <dgm:cxn modelId="{790D8827-7914-40DC-AE30-9FEB7D578446}" type="presParOf" srcId="{C5EED7B3-E790-49A8-B531-BA2834D865B2}" destId="{21544005-9F1D-4DAC-B605-EF3D1B10F8AF}" srcOrd="7" destOrd="0" presId="urn:microsoft.com/office/officeart/2005/8/layout/chevron2"/>
    <dgm:cxn modelId="{A4DA4C94-41C9-40A6-B761-DBF58B74ED08}" type="presParOf" srcId="{C5EED7B3-E790-49A8-B531-BA2834D865B2}" destId="{EF2A15B1-D83B-4704-B986-EDAB36D37191}" srcOrd="8" destOrd="0" presId="urn:microsoft.com/office/officeart/2005/8/layout/chevron2"/>
    <dgm:cxn modelId="{3737BB1E-35D0-4955-B35D-7226AA59219B}" type="presParOf" srcId="{EF2A15B1-D83B-4704-B986-EDAB36D37191}" destId="{314A4BE7-89BA-47BC-B94E-FD761318665A}" srcOrd="0" destOrd="0" presId="urn:microsoft.com/office/officeart/2005/8/layout/chevron2"/>
    <dgm:cxn modelId="{90E4E7D8-E3D7-4B7D-A4BC-FBD88F78526E}" type="presParOf" srcId="{EF2A15B1-D83B-4704-B986-EDAB36D37191}" destId="{EAF94941-2087-4782-B1E4-B1AEAEC4EE3A}" srcOrd="1" destOrd="0" presId="urn:microsoft.com/office/officeart/2005/8/layout/chevron2"/>
    <dgm:cxn modelId="{5829F607-FB9E-4037-A924-844C06A48535}" type="presParOf" srcId="{C5EED7B3-E790-49A8-B531-BA2834D865B2}" destId="{CC09941B-2E85-49CD-BE80-5C1EF20BB875}" srcOrd="9" destOrd="0" presId="urn:microsoft.com/office/officeart/2005/8/layout/chevron2"/>
    <dgm:cxn modelId="{0CD665D4-61B9-421F-B500-008BA9337A90}" type="presParOf" srcId="{C5EED7B3-E790-49A8-B531-BA2834D865B2}" destId="{ACFAB65D-4C19-4D9B-A148-1263FB7BBEBC}" srcOrd="10" destOrd="0" presId="urn:microsoft.com/office/officeart/2005/8/layout/chevron2"/>
    <dgm:cxn modelId="{D6A5F696-B83B-4B06-9915-DD4D4A54E4D9}" type="presParOf" srcId="{ACFAB65D-4C19-4D9B-A148-1263FB7BBEBC}" destId="{BF9CFFD7-0C07-44B3-946E-63D052561DA5}" srcOrd="0" destOrd="0" presId="urn:microsoft.com/office/officeart/2005/8/layout/chevron2"/>
    <dgm:cxn modelId="{641B4116-3E03-4929-8B84-65103EA64D72}" type="presParOf" srcId="{ACFAB65D-4C19-4D9B-A148-1263FB7BBEBC}" destId="{B25F4177-E455-499C-855C-84C68A18E0AB}" srcOrd="1" destOrd="0" presId="urn:microsoft.com/office/officeart/2005/8/layout/chevron2"/>
    <dgm:cxn modelId="{A22D2708-C02C-44DF-A085-9EC96DFDB183}" type="presParOf" srcId="{C5EED7B3-E790-49A8-B531-BA2834D865B2}" destId="{20C64B0D-51B6-48A4-AB2C-9BA0C50E0D13}" srcOrd="11" destOrd="0" presId="urn:microsoft.com/office/officeart/2005/8/layout/chevron2"/>
    <dgm:cxn modelId="{3F91A6B4-EF58-4D99-99F1-2BB256F6B994}" type="presParOf" srcId="{C5EED7B3-E790-49A8-B531-BA2834D865B2}" destId="{86774C52-7C0E-4323-8BC6-757160E3F9A9}" srcOrd="12" destOrd="0" presId="urn:microsoft.com/office/officeart/2005/8/layout/chevron2"/>
    <dgm:cxn modelId="{280E0CEB-67DC-4B43-843A-DA7D5D8EF518}" type="presParOf" srcId="{86774C52-7C0E-4323-8BC6-757160E3F9A9}" destId="{D666DC60-973F-40DA-8F5C-F00E26BAA07B}" srcOrd="0" destOrd="0" presId="urn:microsoft.com/office/officeart/2005/8/layout/chevron2"/>
    <dgm:cxn modelId="{30F2D8A9-44DE-4AB4-90ED-E1F593590355}" type="presParOf" srcId="{86774C52-7C0E-4323-8BC6-757160E3F9A9}" destId="{0ABAF731-1894-4D9B-9A0E-2E147660A62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768367084" name=""/>
      <dsp:cNvGrpSpPr/>
    </dsp:nvGrpSpPr>
    <dsp:grpSpPr bwMode="auto">
      <a:xfrm>
        <a:off x="0" y="0"/>
        <a:ext cx="10378224" cy="5020613"/>
        <a:chOff x="0" y="0"/>
        <a:chExt cx="10378224" cy="5020613"/>
      </a:xfrm>
    </dsp:grpSpPr>
    <dsp:sp modelId="{BEB5E377-DBC9-4237-8E87-C5571D5767B7}">
      <dsp:nvSpPr>
        <dsp:cNvPr id="0" name=""/>
        <dsp:cNvSpPr/>
      </dsp:nvSpPr>
      <dsp:spPr bwMode="auto">
        <a:xfrm>
          <a:off x="1266" y="2095277"/>
          <a:ext cx="2075138" cy="830055"/>
        </a:xfrm>
        <a:prstGeom prst="homePlate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500">
              <a:latin typeface="Franklin Gothic Book"/>
            </a:rPr>
            <a:t>Dataset</a:t>
          </a:r>
          <a:r>
            <a:rPr lang="en-US" sz="1500"/>
            <a:t> Gathering </a:t>
          </a:r>
          <a:endParaRPr/>
        </a:p>
      </dsp:txBody>
      <dsp:txXfrm>
        <a:off x="1266" y="2095277"/>
        <a:ext cx="1867624" cy="830055"/>
      </dsp:txXfrm>
    </dsp:sp>
    <dsp:sp modelId="{65D2B3A0-33FC-441F-A51B-09E507E655E5}">
      <dsp:nvSpPr>
        <dsp:cNvPr id="0" name=""/>
        <dsp:cNvSpPr/>
      </dsp:nvSpPr>
      <dsp:spPr bwMode="auto">
        <a:xfrm>
          <a:off x="1661377" y="2095277"/>
          <a:ext cx="2075138" cy="830055"/>
        </a:xfrm>
        <a:prstGeom prst="chevron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500">
              <a:latin typeface="Franklin Gothic Book"/>
            </a:rPr>
            <a:t>Data</a:t>
          </a:r>
          <a:r>
            <a:rPr lang="en-US" sz="1500"/>
            <a:t> preprocessing</a:t>
          </a:r>
          <a:endParaRPr/>
        </a:p>
      </dsp:txBody>
      <dsp:txXfrm>
        <a:off x="2076405" y="2095277"/>
        <a:ext cx="1245083" cy="830055"/>
      </dsp:txXfrm>
    </dsp:sp>
    <dsp:sp modelId="{34DEE4D2-2FEA-45A9-B4A4-32253375DB75}">
      <dsp:nvSpPr>
        <dsp:cNvPr id="0" name=""/>
        <dsp:cNvSpPr/>
      </dsp:nvSpPr>
      <dsp:spPr bwMode="auto">
        <a:xfrm>
          <a:off x="3321487" y="2095277"/>
          <a:ext cx="2075138" cy="830055"/>
        </a:xfrm>
        <a:prstGeom prst="chevron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500"/>
            <a:t>Feature detection </a:t>
          </a:r>
          <a:endParaRPr/>
        </a:p>
      </dsp:txBody>
      <dsp:txXfrm>
        <a:off x="3736515" y="2095277"/>
        <a:ext cx="1245083" cy="830055"/>
      </dsp:txXfrm>
    </dsp:sp>
    <dsp:sp modelId="{542115B4-757C-4004-9BEA-EC9546EE395B}">
      <dsp:nvSpPr>
        <dsp:cNvPr id="0" name=""/>
        <dsp:cNvSpPr/>
      </dsp:nvSpPr>
      <dsp:spPr bwMode="auto">
        <a:xfrm>
          <a:off x="4981598" y="2095277"/>
          <a:ext cx="2075138" cy="830055"/>
        </a:xfrm>
        <a:prstGeom prst="chevron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500"/>
            <a:t>Classifying the features</a:t>
          </a:r>
          <a:endParaRPr/>
        </a:p>
      </dsp:txBody>
      <dsp:txXfrm>
        <a:off x="5396626" y="2095277"/>
        <a:ext cx="1245083" cy="830055"/>
      </dsp:txXfrm>
    </dsp:sp>
    <dsp:sp modelId="{94C0BECE-4F43-4714-B83D-D431FF8D52BE}">
      <dsp:nvSpPr>
        <dsp:cNvPr id="0" name=""/>
        <dsp:cNvSpPr/>
      </dsp:nvSpPr>
      <dsp:spPr bwMode="auto">
        <a:xfrm>
          <a:off x="6641708" y="2095277"/>
          <a:ext cx="2075138" cy="830055"/>
        </a:xfrm>
        <a:prstGeom prst="chevron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500"/>
            <a:t>3D reconstruction</a:t>
          </a:r>
          <a:endParaRPr/>
        </a:p>
      </dsp:txBody>
      <dsp:txXfrm>
        <a:off x="7056736" y="2095277"/>
        <a:ext cx="1245083" cy="830055"/>
      </dsp:txXfrm>
    </dsp:sp>
    <dsp:sp modelId="{CD5F477C-3F75-464A-8EE2-D80D89D46296}">
      <dsp:nvSpPr>
        <dsp:cNvPr id="0" name=""/>
        <dsp:cNvSpPr/>
      </dsp:nvSpPr>
      <dsp:spPr bwMode="auto">
        <a:xfrm>
          <a:off x="8301819" y="2095277"/>
          <a:ext cx="2075138" cy="830055"/>
        </a:xfrm>
        <a:prstGeom prst="chevron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500"/>
            <a:t>Testing the model.</a:t>
          </a:r>
          <a:endParaRPr/>
        </a:p>
      </dsp:txBody>
      <dsp:txXfrm>
        <a:off x="8716847" y="2095277"/>
        <a:ext cx="1245083" cy="830055"/>
      </dsp:txXfrm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448584947" name=""/>
      <dsp:cNvGrpSpPr/>
    </dsp:nvGrpSpPr>
    <dsp:grpSpPr bwMode="auto">
      <a:xfrm>
        <a:off x="0" y="0"/>
        <a:ext cx="6326037" cy="4764656"/>
        <a:chOff x="0" y="0"/>
        <a:chExt cx="6326037" cy="4764656"/>
      </a:xfrm>
    </dsp:grpSpPr>
    <dsp:sp modelId="{1778AA14-5521-4238-BC6E-835548D723AD}">
      <dsp:nvSpPr>
        <dsp:cNvPr id="0" name=""/>
        <dsp:cNvSpPr/>
      </dsp:nvSpPr>
      <dsp:spPr bwMode="auto">
        <a:xfrm rot="5400000">
          <a:off x="-112893" y="114896"/>
          <a:ext cx="752620" cy="526834"/>
        </a:xfrm>
        <a:prstGeom prst="chevron">
          <a:avLst>
            <a:gd name="adj" fmla="val 50000"/>
          </a:avLst>
        </a:prstGeom>
        <a:solidFill>
          <a:schemeClr val="accent3">
            <a:hueOff val="0"/>
            <a:satOff val="0"/>
            <a:lumOff val="0"/>
            <a:alphaOff val="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1500"/>
        </a:p>
      </dsp:txBody>
      <dsp:txXfrm rot="-5400000">
        <a:off x="0" y="265420"/>
        <a:ext cx="526834" cy="225786"/>
      </dsp:txXfrm>
    </dsp:sp>
    <dsp:sp modelId="{4C482146-F982-45E0-B1DB-9ADDD4923CAC}">
      <dsp:nvSpPr>
        <dsp:cNvPr id="0" name=""/>
        <dsp:cNvSpPr/>
      </dsp:nvSpPr>
      <dsp:spPr bwMode="auto">
        <a:xfrm rot="5400000">
          <a:off x="3181834" y="-2652996"/>
          <a:ext cx="489203" cy="5799202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2700">
              <a:latin typeface="Franklin Gothic Book"/>
            </a:rPr>
            <a:t>Data Preprocessing( Kmers )</a:t>
          </a:r>
          <a:endParaRPr lang="en-US" sz="2700"/>
        </a:p>
      </dsp:txBody>
      <dsp:txXfrm rot="-5400000">
        <a:off x="526835" y="25884"/>
        <a:ext cx="5775321" cy="441441"/>
      </dsp:txXfrm>
    </dsp:sp>
    <dsp:sp modelId="{C1CC22F3-B549-490D-9B52-3E27D6CAA711}">
      <dsp:nvSpPr>
        <dsp:cNvPr id="0" name=""/>
        <dsp:cNvSpPr/>
      </dsp:nvSpPr>
      <dsp:spPr bwMode="auto">
        <a:xfrm rot="5400000">
          <a:off x="-112893" y="782901"/>
          <a:ext cx="752620" cy="526834"/>
        </a:xfrm>
        <a:prstGeom prst="chevron">
          <a:avLst>
            <a:gd name="adj" fmla="val 50000"/>
          </a:avLst>
        </a:prstGeom>
        <a:solidFill>
          <a:schemeClr val="accent3">
            <a:hueOff val="0"/>
            <a:satOff val="0"/>
            <a:lumOff val="0"/>
            <a:alphaOff val="-6667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6667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500">
              <a:latin typeface="Franklin Gothic Book"/>
            </a:rPr>
            <a:t> </a:t>
          </a:r>
          <a:endParaRPr/>
        </a:p>
      </dsp:txBody>
      <dsp:txXfrm rot="-5400000">
        <a:off x="0" y="933425"/>
        <a:ext cx="526834" cy="225786"/>
      </dsp:txXfrm>
    </dsp:sp>
    <dsp:sp modelId="{DEAED326-9A29-404C-8948-0C9291A8BB40}">
      <dsp:nvSpPr>
        <dsp:cNvPr id="0" name=""/>
        <dsp:cNvSpPr/>
      </dsp:nvSpPr>
      <dsp:spPr bwMode="auto">
        <a:xfrm rot="5400000">
          <a:off x="3181834" y="-1984991"/>
          <a:ext cx="489203" cy="5799202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6667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2700">
              <a:latin typeface="Franklin Gothic Book"/>
            </a:rPr>
            <a:t>FCGR of DNA and its mimics</a:t>
          </a:r>
          <a:endParaRPr lang="en-US" sz="2700"/>
        </a:p>
      </dsp:txBody>
      <dsp:txXfrm rot="-5400000">
        <a:off x="526835" y="693889"/>
        <a:ext cx="5775321" cy="441441"/>
      </dsp:txXfrm>
    </dsp:sp>
    <dsp:sp modelId="{6082A60B-F572-42E8-9201-D9067E355CCF}">
      <dsp:nvSpPr>
        <dsp:cNvPr id="0" name=""/>
        <dsp:cNvSpPr/>
      </dsp:nvSpPr>
      <dsp:spPr bwMode="auto">
        <a:xfrm rot="5400000">
          <a:off x="-112893" y="1450906"/>
          <a:ext cx="752620" cy="526834"/>
        </a:xfrm>
        <a:prstGeom prst="chevron">
          <a:avLst>
            <a:gd name="adj" fmla="val 50000"/>
          </a:avLst>
        </a:prstGeom>
        <a:solidFill>
          <a:schemeClr val="accent3">
            <a:hueOff val="0"/>
            <a:satOff val="0"/>
            <a:lumOff val="0"/>
            <a:alphaOff val="-13333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13333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1500"/>
        </a:p>
      </dsp:txBody>
      <dsp:txXfrm rot="-5400000">
        <a:off x="0" y="1601430"/>
        <a:ext cx="526834" cy="225786"/>
      </dsp:txXfrm>
    </dsp:sp>
    <dsp:sp modelId="{A52E920F-E18B-4ABD-B56B-9282D416D594}">
      <dsp:nvSpPr>
        <dsp:cNvPr id="0" name=""/>
        <dsp:cNvSpPr/>
      </dsp:nvSpPr>
      <dsp:spPr bwMode="auto">
        <a:xfrm rot="5400000">
          <a:off x="3181834" y="-1316986"/>
          <a:ext cx="489203" cy="5799202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13333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2700">
              <a:latin typeface="Franklin Gothic Book"/>
            </a:rPr>
            <a:t>Convolutional neural net </a:t>
          </a:r>
          <a:endParaRPr lang="en-US" sz="2700"/>
        </a:p>
      </dsp:txBody>
      <dsp:txXfrm rot="-5400000">
        <a:off x="526835" y="1361894"/>
        <a:ext cx="5775321" cy="441441"/>
      </dsp:txXfrm>
    </dsp:sp>
    <dsp:sp modelId="{FE0CA725-A27D-4538-831F-1C437E6E0441}">
      <dsp:nvSpPr>
        <dsp:cNvPr id="0" name=""/>
        <dsp:cNvSpPr/>
      </dsp:nvSpPr>
      <dsp:spPr bwMode="auto">
        <a:xfrm rot="5400000">
          <a:off x="-112893" y="2118910"/>
          <a:ext cx="752620" cy="526834"/>
        </a:xfrm>
        <a:prstGeom prst="chevron">
          <a:avLst>
            <a:gd name="adj" fmla="val 50000"/>
          </a:avLst>
        </a:prstGeom>
        <a:solidFill>
          <a:schemeClr val="accent3">
            <a:hueOff val="0"/>
            <a:satOff val="0"/>
            <a:lumOff val="0"/>
            <a:alphaOff val="-2000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20000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1500"/>
        </a:p>
      </dsp:txBody>
      <dsp:txXfrm rot="-5400000">
        <a:off x="0" y="2269434"/>
        <a:ext cx="526834" cy="225786"/>
      </dsp:txXfrm>
    </dsp:sp>
    <dsp:sp modelId="{90DB0F26-A881-40EC-B759-42471132C16C}">
      <dsp:nvSpPr>
        <dsp:cNvPr id="0" name=""/>
        <dsp:cNvSpPr/>
      </dsp:nvSpPr>
      <dsp:spPr bwMode="auto">
        <a:xfrm rot="5400000">
          <a:off x="3181834" y="-648981"/>
          <a:ext cx="489203" cy="5799202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20000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2700">
              <a:latin typeface="Franklin Gothic Book"/>
            </a:rPr>
            <a:t>Input: 4 FCGR images for each DNA</a:t>
          </a:r>
          <a:endParaRPr/>
        </a:p>
      </dsp:txBody>
      <dsp:txXfrm rot="-5400000">
        <a:off x="526835" y="2029899"/>
        <a:ext cx="5775321" cy="441441"/>
      </dsp:txXfrm>
    </dsp:sp>
    <dsp:sp modelId="{314A4BE7-89BA-47BC-B94E-FD761318665A}">
      <dsp:nvSpPr>
        <dsp:cNvPr id="0" name=""/>
        <dsp:cNvSpPr/>
      </dsp:nvSpPr>
      <dsp:spPr bwMode="auto">
        <a:xfrm rot="5400000">
          <a:off x="-112893" y="2786915"/>
          <a:ext cx="752620" cy="526834"/>
        </a:xfrm>
        <a:prstGeom prst="chevron">
          <a:avLst>
            <a:gd name="adj" fmla="val 50000"/>
          </a:avLst>
        </a:prstGeom>
        <a:solidFill>
          <a:schemeClr val="accent3">
            <a:hueOff val="0"/>
            <a:satOff val="0"/>
            <a:lumOff val="0"/>
            <a:alphaOff val="-26667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26667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1500">
            <a:latin typeface="Franklin Gothic Book"/>
          </a:endParaRPr>
        </a:p>
      </dsp:txBody>
      <dsp:txXfrm rot="-5400000">
        <a:off x="0" y="2937439"/>
        <a:ext cx="526834" cy="225786"/>
      </dsp:txXfrm>
    </dsp:sp>
    <dsp:sp modelId="{EAF94941-2087-4782-B1E4-B1AEAEC4EE3A}">
      <dsp:nvSpPr>
        <dsp:cNvPr id="0" name=""/>
        <dsp:cNvSpPr/>
      </dsp:nvSpPr>
      <dsp:spPr bwMode="auto">
        <a:xfrm rot="5400000">
          <a:off x="3181834" y="19022"/>
          <a:ext cx="489203" cy="5799202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26667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2700">
              <a:latin typeface="Franklin Gothic Book"/>
            </a:rPr>
            <a:t>Output: 3 clusters</a:t>
          </a:r>
          <a:endParaRPr/>
        </a:p>
      </dsp:txBody>
      <dsp:txXfrm rot="-5400000">
        <a:off x="526835" y="2697903"/>
        <a:ext cx="5775321" cy="441441"/>
      </dsp:txXfrm>
    </dsp:sp>
    <dsp:sp modelId="{BF9CFFD7-0C07-44B3-946E-63D052561DA5}">
      <dsp:nvSpPr>
        <dsp:cNvPr id="0" name=""/>
        <dsp:cNvSpPr/>
      </dsp:nvSpPr>
      <dsp:spPr bwMode="auto">
        <a:xfrm rot="5400000">
          <a:off x="-112893" y="3454920"/>
          <a:ext cx="752620" cy="526834"/>
        </a:xfrm>
        <a:prstGeom prst="chevron">
          <a:avLst>
            <a:gd name="adj" fmla="val 50000"/>
          </a:avLst>
        </a:prstGeom>
        <a:solidFill>
          <a:schemeClr val="accent3">
            <a:hueOff val="0"/>
            <a:satOff val="0"/>
            <a:lumOff val="0"/>
            <a:alphaOff val="-33333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33333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1500">
            <a:latin typeface="Franklin Gothic Book"/>
          </a:endParaRPr>
        </a:p>
      </dsp:txBody>
      <dsp:txXfrm rot="-5400000">
        <a:off x="0" y="3605444"/>
        <a:ext cx="526834" cy="225786"/>
      </dsp:txXfrm>
    </dsp:sp>
    <dsp:sp modelId="{B25F4177-E455-499C-855C-84C68A18E0AB}">
      <dsp:nvSpPr>
        <dsp:cNvPr id="0" name=""/>
        <dsp:cNvSpPr/>
      </dsp:nvSpPr>
      <dsp:spPr bwMode="auto">
        <a:xfrm rot="5400000">
          <a:off x="3181834" y="687027"/>
          <a:ext cx="489203" cy="5799202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33333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2700">
              <a:latin typeface="Franklin Gothic Book"/>
            </a:rPr>
            <a:t>Testing the model</a:t>
          </a:r>
          <a:endParaRPr/>
        </a:p>
      </dsp:txBody>
      <dsp:txXfrm rot="-5400000">
        <a:off x="526835" y="3365908"/>
        <a:ext cx="5775321" cy="441441"/>
      </dsp:txXfrm>
    </dsp:sp>
    <dsp:sp modelId="{D666DC60-973F-40DA-8F5C-F00E26BAA07B}">
      <dsp:nvSpPr>
        <dsp:cNvPr id="0" name=""/>
        <dsp:cNvSpPr/>
      </dsp:nvSpPr>
      <dsp:spPr bwMode="auto">
        <a:xfrm rot="5400000">
          <a:off x="-112893" y="4122925"/>
          <a:ext cx="752620" cy="526834"/>
        </a:xfrm>
        <a:prstGeom prst="chevron">
          <a:avLst>
            <a:gd name="adj" fmla="val 50000"/>
          </a:avLst>
        </a:prstGeom>
        <a:solidFill>
          <a:schemeClr val="accent3">
            <a:hueOff val="0"/>
            <a:satOff val="0"/>
            <a:lumOff val="0"/>
            <a:alphaOff val="-4000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40000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lang="en-US" sz="1500">
            <a:latin typeface="Franklin Gothic Book"/>
          </a:endParaRPr>
        </a:p>
      </dsp:txBody>
      <dsp:txXfrm rot="-5400000">
        <a:off x="0" y="4273449"/>
        <a:ext cx="526834" cy="225786"/>
      </dsp:txXfrm>
    </dsp:sp>
    <dsp:sp modelId="{0ABAF731-1894-4D9B-9A0E-2E147660A626}">
      <dsp:nvSpPr>
        <dsp:cNvPr id="0" name=""/>
        <dsp:cNvSpPr/>
      </dsp:nvSpPr>
      <dsp:spPr bwMode="auto">
        <a:xfrm rot="5400000">
          <a:off x="3181834" y="1355032"/>
          <a:ext cx="489203" cy="5799202"/>
        </a:xfrm>
        <a:prstGeom prst="round2SameRect">
          <a:avLst>
            <a:gd name="adj1" fmla="val 16667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  <a:alpha val="9000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-40000"/>
              <a:alpha val="9000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2700">
              <a:latin typeface="Franklin Gothic Book"/>
            </a:rPr>
            <a:t>ARI as Evaluation metric</a:t>
          </a:r>
          <a:endParaRPr/>
        </a:p>
      </dsp:txBody>
      <dsp:txXfrm rot="-5400000">
        <a:off x="526835" y="4033913"/>
        <a:ext cx="5775321" cy="441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 val="norm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00000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type="homePlate" r:blip="">
                      <dgm:adjLst>
                        <dgm:adj idx="1" val="0.250000"/>
                      </dgm:adjLst>
                    </dgm:shape>
                    <dgm:presOf axis="desOrSelf" ptType="node"/>
                    <dgm:constrLst>
                      <dgm:constr type="h" refType="w" op="equ" fact="0.800000"/>
                      <dgm:constr type="primFontSz" val="65"/>
                      <dgm:constr type="tMarg" refType="primFontSz" fact="0.200000"/>
                      <dgm:constr type="bMarg" refType="primFontSz" fact="0.200000"/>
                      <dgm:constr type="lMarg" refType="w" fact="0.100000"/>
                      <dgm:constr type="rMarg" refType="w" fact="0.400000"/>
                    </dgm:constrLst>
                  </dgm:if>
                  <dgm:else name="Name11">
                    <dgm:shape type="chevron" r:blip="">
                      <dgm:adjLst>
                        <dgm:adj idx="1" val="0.250000"/>
                      </dgm:adjLst>
                    </dgm:shape>
                    <dgm:presOf axis="desOrSelf" ptType="node"/>
                    <dgm:constrLst>
                      <dgm:constr type="h" refType="w" op="equ" fact="0.800000"/>
                      <dgm:constr type="primFontSz" val="65"/>
                      <dgm:constr type="tMarg" refType="primFontSz" fact="0.200000"/>
                      <dgm:constr type="bMarg" refType="primFontSz" fact="0.200000"/>
                      <dgm:constr type="lMarg" refType="w" fact="0.100000"/>
                      <dgm:constr type="rMarg" refType="w" fact="0.100000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rot="180.000000" type="homePlate" r:blip="">
                      <dgm:adjLst>
                        <dgm:adj idx="1" val="0.250000"/>
                      </dgm:adjLst>
                    </dgm:shape>
                    <dgm:presOf axis="desOrSelf" ptType="node"/>
                    <dgm:constrLst>
                      <dgm:constr type="h" refType="w" op="equ" fact="0.800000"/>
                      <dgm:constr type="primFontSz" val="65"/>
                      <dgm:constr type="tMarg" refType="primFontSz" fact="0.200000"/>
                      <dgm:constr type="bMarg" refType="primFontSz" fact="0.200000"/>
                      <dgm:constr type="lMarg" refType="w" fact="0.400000"/>
                      <dgm:constr type="rMarg" refType="w" fact="0.100000"/>
                    </dgm:constrLst>
                  </dgm:if>
                  <dgm:else name="Name15">
                    <dgm:shape rot="180.000000" type="chevron" r:blip="">
                      <dgm:adjLst>
                        <dgm:adj idx="1" val="0.250000"/>
                      </dgm:adjLst>
                    </dgm:shape>
                    <dgm:presOf axis="desOrSelf" ptType="node"/>
                    <dgm:constrLst>
                      <dgm:constr type="h" refType="w" op="equ" fact="0.800000"/>
                      <dgm:constr type="primFontSz" val="65"/>
                      <dgm:constr type="tMarg" refType="primFontSz" fact="0.200000"/>
                      <dgm:constr type="bMarg" refType="primFontSz" fact="0.200000"/>
                      <dgm:constr type="lMarg" refType="w" fact="0.100000"/>
                      <dgm:constr type="rMarg" refType="w" fact="0.100000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00000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type="homePlate" r:blip="">
                      <dgm:adjLst/>
                    </dgm:shape>
                    <dgm:constrLst>
                      <dgm:constr type="h" refType="w" op="equ" fact="0.400000"/>
                      <dgm:constr type="primFontSz" val="65"/>
                      <dgm:constr type="tMarg" refType="primFontSz" fact="0.210000"/>
                      <dgm:constr type="bMarg" refType="primFontSz" fact="0.210000"/>
                      <dgm:constr type="lMarg" refType="primFontSz" fact="0.420000"/>
                      <dgm:constr type="rMarg" refType="primFontSz" fact="0.105000"/>
                    </dgm:constrLst>
                  </dgm:if>
                  <dgm:else name="Name23">
                    <dgm:shape type="chevron" r:blip="">
                      <dgm:adjLst/>
                    </dgm:shape>
                    <dgm:constrLst>
                      <dgm:constr type="h" refType="w" op="equ" fact="0.400000"/>
                      <dgm:constr type="primFontSz" val="65"/>
                      <dgm:constr type="tMarg" refType="primFontSz" fact="0.210000"/>
                      <dgm:constr type="bMarg" refType="primFontSz" fact="0.210000"/>
                      <dgm:constr type="lMarg" refType="primFontSz" fact="0.315000"/>
                      <dgm:constr type="rMarg" refType="primFontSz" fact="0.105000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rot="180.000000" type="homePlate" r:blip="">
                      <dgm:adjLst/>
                    </dgm:shape>
                    <dgm:constrLst>
                      <dgm:constr type="h" refType="w" op="equ" fact="0.400000"/>
                      <dgm:constr type="primFontSz" val="65"/>
                      <dgm:constr type="tMarg" refType="primFontSz" fact="0.210000"/>
                      <dgm:constr type="bMarg" refType="primFontSz" fact="0.210000"/>
                      <dgm:constr type="lMarg" refType="primFontSz" fact="0.105000"/>
                      <dgm:constr type="rMarg" refType="primFontSz" fact="0.420000"/>
                    </dgm:constrLst>
                  </dgm:if>
                  <dgm:else name="Name27">
                    <dgm:shape rot="180.000000" type="chevron" r:blip="">
                      <dgm:adjLst/>
                    </dgm:shape>
                    <dgm:constrLst>
                      <dgm:constr type="h" refType="w" op="equ" fact="0.400000"/>
                      <dgm:constr type="primFontSz" val="65"/>
                      <dgm:constr type="tMarg" refType="primFontSz" fact="0.210000"/>
                      <dgm:constr type="bMarg" refType="primFontSz" fact="0.210000"/>
                      <dgm:constr type="lMarg" refType="primFontSz" fact="0.105000"/>
                      <dgm:constr type="rMarg" refType="primFontSz" fact="0.315000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 val="norm"/>
      <dgm:animLvl val="lvl"/>
      <dgm:resizeHandles val="exact"/>
    </dgm:varLst>
    <dgm:alg type="lin">
      <dgm:param type="linDir" val="fromT"/>
      <dgm:param type="nodeHorzAlign" val="l"/>
    </dgm:alg>
    <dgm:shape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0000000000001"/>
      <dgm:constr type="h" for="ch" forName="sp" refType="w" refFor="des" refForName="parentText" op="gte" fact="-0.300000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00000"/>
              <dgm:constr type="h" for="ch" forName="parentText" refType="h"/>
              <dgm:constr type="w" for="ch" forName="parentText" refType="w" op="lte" fact="0.500000"/>
              <dgm:constr type="w" for="ch" forName="parentText" refType="h" refFor="ch" refForName="parentText" op="lte" fact="0.700000"/>
              <dgm:constr type="h" for="ch" forName="parentText" refType="w" refFor="ch" refForName="parentText" op="lte" fact="3.000000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.000000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00000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00000"/>
              <dgm:constr type="h" for="ch" forName="parentText" refType="h"/>
              <dgm:constr type="w" for="ch" forName="parentText" refType="w" op="lte" fact="0.500000"/>
              <dgm:constr type="w" for="ch" forName="parentText" refType="h" refFor="ch" refForName="parentText" op="lte" fact="0.700000"/>
              <dgm:constr type="h" for="ch" forName="parentText" refType="w" refFor="ch" refForName="parentText" op="lte" fact="3.000000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.000000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00000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rot="90.000000" type="chevron" r:blip="">
            <dgm:adjLst/>
          </dgm:shape>
          <dgm:presOf axis="self" ptType="node"/>
          <dgm:constrLst>
            <dgm:constr type="lMarg" refType="primFontSz" fact="0.050000"/>
            <dgm:constr type="rMarg" refType="primFontSz" fact="0.050000"/>
            <dgm:constr type="tMarg" refType="primFontSz" fact="0.050000"/>
            <dgm:constr type="bMarg" refType="primFontSz" fact="0.050000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rot="90.00000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rot="-90.00000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0000"/>
                <dgm:constr type="bMarg" refType="primFontSz" fact="0.050000"/>
                <dgm:constr type="rMarg" refType="primFontSz" fact="0.050000"/>
              </dgm:constrLst>
            </dgm:if>
            <dgm:else name="Name9">
              <dgm:constrLst>
                <dgm:constr type="secFontSz" refType="primFontSz"/>
                <dgm:constr type="tMarg" refType="primFontSz" fact="0.050000"/>
                <dgm:constr type="bMarg" refType="primFontSz" fact="0.050000"/>
                <dgm:constr type="lMarg" refType="primFontSz" fact="0.050000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2858" y="6453386"/>
            <a:ext cx="1607944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84054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 bwMode="auto"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fill="norm" stroke="1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fill="norm" stroke="1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371600" y="2295525"/>
            <a:ext cx="9601200" cy="357187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596561" y="624156"/>
            <a:ext cx="1565766" cy="5243244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371600" y="624156"/>
            <a:ext cx="8179641" cy="5243244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 fill="norm" stroke="1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371600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525014" y="3305206"/>
            <a:ext cx="4443984" cy="2562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 bwMode="auto"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2999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 bwMode="auto"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7DE6118-2437-4B30-8E3C-4D2BE602058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E57DC2-970A-4B3E-BB1C-7A09969E49DF}" type="slidenum">
              <a:rPr lang="en-US"/>
              <a:t/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 bwMode="auto"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89000"/>
        </a:lnSpc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>
        <a:lnSpc>
          <a:spcPct val="94000"/>
        </a:lnSpc>
        <a:spcBef>
          <a:spcPts val="1000"/>
        </a:spcBef>
        <a:spcAft>
          <a:spcPts val="200"/>
        </a:spcAft>
        <a:buFont typeface="Franklin Gothic Book"/>
        <a:buChar char="■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2000" i="1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8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800" i="1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600" i="1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–"/>
        <a:defRPr sz="1400" i="1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>
        <a:lnSpc>
          <a:spcPct val="94000"/>
        </a:lnSpc>
        <a:spcBef>
          <a:spcPts val="500"/>
        </a:spcBef>
        <a:spcAft>
          <a:spcPts val="200"/>
        </a:spcAft>
        <a:buFont typeface="Franklin Gothic Book"/>
        <a:buChar char="■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ubmed.ncbi.nlm.nih.gov/35061715/" TargetMode="External"/><Relationship Id="rId3" Type="http://schemas.openxmlformats.org/officeDocument/2006/relationships/hyperlink" Target="https://pubmed.ncbi.nlm.nih.gov/31243426%20/" TargetMode="External"/><Relationship Id="rId4" Type="http://schemas.openxmlformats.org/officeDocument/2006/relationships/hyperlink" Target="https://ieeexplore.ieee.org/document/9117565" TargetMode="External"/><Relationship Id="rId5" Type="http://schemas.openxmlformats.org/officeDocument/2006/relationships/hyperlink" Target="https://iopscience.iop.org/article/10.1088/1742-6596/1998/1/012030%20%5b4" TargetMode="External"/><Relationship Id="rId6" Type="http://schemas.openxmlformats.org/officeDocument/2006/relationships/hyperlink" Target="https://academic.oup.com/bib/article/21/1/1/5098604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Relationship Id="rId7" Type="http://schemas.openxmlformats.org/officeDocument/2006/relationships/diagramData" Target="../diagrams/data2.xml" /><Relationship Id="rId8" Type="http://schemas.microsoft.com/office/2007/relationships/diagramDrawing" Target="../diagrams/drawing2.xml" /><Relationship Id="rId9" Type="http://schemas.openxmlformats.org/officeDocument/2006/relationships/diagramColors" Target="../diagrams/colors2.xml" /><Relationship Id="rId10" Type="http://schemas.openxmlformats.org/officeDocument/2006/relationships/diagramLayout" Target="../diagrams/layout2.xml" /><Relationship Id="rId11" Type="http://schemas.openxmlformats.org/officeDocument/2006/relationships/diagramQuickStyle" Target="../diagrams/quickStyle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Picture 11" descr="Futuristic DNA helix in black background"/>
          <p:cNvPicPr>
            <a:picLocks noChangeAspect="1"/>
          </p:cNvPicPr>
          <p:nvPr/>
        </p:nvPicPr>
        <p:blipFill>
          <a:blip r:embed="rId2">
            <a:grayscl/>
          </a:blip>
          <a:srcRect l="19" t="0" r="-4" b="-4"/>
          <a:stretch/>
        </p:blipFill>
        <p:spPr bwMode="auto">
          <a:xfrm>
            <a:off x="20" y="10"/>
            <a:ext cx="12191980" cy="6859299"/>
          </a:xfrm>
          <a:prstGeom prst="rect">
            <a:avLst/>
          </a:prstGeom>
        </p:spPr>
      </p:pic>
      <p:sp>
        <p:nvSpPr>
          <p:cNvPr id="16" name="Rectangle 1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-258" y="0"/>
            <a:ext cx="12192000" cy="6858000"/>
          </a:xfrm>
          <a:prstGeom prst="rect">
            <a:avLst/>
          </a:prstGeom>
          <a:gradFill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 fill="norm" stroke="1" extrusionOk="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 fill="norm" stroke="1" extrusionOk="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 bwMode="auto"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000">
                <a:latin typeface="Arial"/>
                <a:ea typeface="+mj-lt"/>
                <a:cs typeface="Arial"/>
              </a:rPr>
              <a:t>DNA CLUSTERING USING VARIOUS FEATURES</a:t>
            </a:r>
            <a:endParaRPr/>
          </a:p>
        </p:txBody>
      </p:sp>
      <p:sp>
        <p:nvSpPr>
          <p:cNvPr id="6" name="Subtitle 2"/>
          <p:cNvSpPr txBox="1"/>
          <p:nvPr/>
        </p:nvSpPr>
        <p:spPr bwMode="auto">
          <a:xfrm>
            <a:off x="7055714" y="4535374"/>
            <a:ext cx="2945473" cy="474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2000"/>
          </a:p>
        </p:txBody>
      </p:sp>
      <p:sp>
        <p:nvSpPr>
          <p:cNvPr id="7" name="TextBox 2"/>
          <p:cNvSpPr txBox="1"/>
          <p:nvPr/>
        </p:nvSpPr>
        <p:spPr bwMode="auto">
          <a:xfrm>
            <a:off x="6834043" y="5008802"/>
            <a:ext cx="340179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01252" y="787289"/>
            <a:ext cx="9601200" cy="995298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Reference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1037871" y="2145611"/>
            <a:ext cx="1103982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sz="2200" u="sng">
                <a:solidFill>
                  <a:schemeClr val="accent5">
                    <a:lumMod val="50000"/>
                  </a:schemeClr>
                </a:solidFill>
                <a:hlinkClick r:id="rId2" tooltip="https://pubmed.ncbi.nlm.nih.gov/35061715/"/>
              </a:rPr>
              <a:t>https://pubmed.ncbi.nlm.nih.gov/35061715/</a:t>
            </a:r>
            <a:r>
              <a:rPr lang="en-US" sz="2200">
                <a:solidFill>
                  <a:schemeClr val="accent5">
                    <a:lumMod val="50000"/>
                  </a:schemeClr>
                </a:solidFill>
              </a:rPr>
              <a:t> [1]</a:t>
            </a:r>
            <a:endParaRPr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sz="2200" u="sng">
                <a:solidFill>
                  <a:schemeClr val="accent5">
                    <a:lumMod val="50000"/>
                  </a:schemeClr>
                </a:solidFill>
                <a:hlinkClick r:id="rId3" tooltip="https://pubmed.ncbi.nlm.nih.gov/31243426%20/"/>
              </a:rPr>
              <a:t>https://pubmed.ncbi.nlm.nih.gov/31243426 /</a:t>
            </a:r>
            <a:r>
              <a:rPr lang="en-US" sz="2200">
                <a:solidFill>
                  <a:schemeClr val="accent5">
                    <a:lumMod val="50000"/>
                  </a:schemeClr>
                </a:solidFill>
              </a:rPr>
              <a:t> [2]</a:t>
            </a:r>
            <a:endParaRPr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sz="2200" u="sng">
                <a:solidFill>
                  <a:schemeClr val="accent5">
                    <a:lumMod val="50000"/>
                  </a:schemeClr>
                </a:solidFill>
                <a:hlinkClick r:id="rId4" tooltip="https://ieeexplore.ieee.org/document/9117565"/>
              </a:rPr>
              <a:t>https://ieeexplore.ieee.org/document/9117565</a:t>
            </a:r>
            <a:r>
              <a:rPr lang="en-US" sz="2200">
                <a:solidFill>
                  <a:schemeClr val="accent5">
                    <a:lumMod val="50000"/>
                  </a:schemeClr>
                </a:solidFill>
              </a:rPr>
              <a:t> [3]</a:t>
            </a:r>
            <a:endParaRPr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sz="2200" u="sng">
                <a:solidFill>
                  <a:schemeClr val="accent5">
                    <a:lumMod val="50000"/>
                  </a:schemeClr>
                </a:solidFill>
                <a:hlinkClick r:id="rId5" tooltip="https://iopscience.iop.org/article/10.1088/1742-6596/1998/1/012030%20%5b4"/>
              </a:rPr>
              <a:t>https://iopscience.iop.org/article/10.1088/1742-6596/1998/1/012030 [4</a:t>
            </a:r>
            <a:r>
              <a:rPr lang="en-US" sz="2200">
                <a:solidFill>
                  <a:schemeClr val="accent5">
                    <a:lumMod val="50000"/>
                  </a:schemeClr>
                </a:solidFill>
              </a:rPr>
              <a:t>]</a:t>
            </a:r>
            <a:endParaRPr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sz="2200" u="sng">
                <a:solidFill>
                  <a:schemeClr val="accent5">
                    <a:lumMod val="50000"/>
                  </a:schemeClr>
                </a:solidFill>
                <a:hlinkClick r:id="rId6" tooltip="https://academic.oup.com/bib/article/21/1/1/5098604"/>
              </a:rPr>
              <a:t>https://academic.oup.com/bib/article/21/1/1/5098604</a:t>
            </a:r>
            <a:r>
              <a:rPr lang="en-US" sz="2200">
                <a:solidFill>
                  <a:schemeClr val="accent5">
                    <a:lumMod val="50000"/>
                  </a:schemeClr>
                </a:solidFill>
              </a:rPr>
              <a:t> [5]</a:t>
            </a:r>
            <a:endParaRPr/>
          </a:p>
          <a:p>
            <a:pPr>
              <a:defRPr/>
            </a:pPr>
            <a:endParaRPr lang="en-US" sz="220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  <a:defRPr/>
            </a:pPr>
            <a:endParaRPr lang="en-US" sz="220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  <a:defRPr/>
            </a:pPr>
            <a:endParaRPr lang="en-US" sz="220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 noGrp="1" noMove="1" noResize="1" noRot="1" noUngrp="1"/>
          </p:cNvGrpSpPr>
          <p:nvPr/>
        </p:nvGrpSpPr>
        <p:grpSpPr bwMode="auto"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fill="norm" stroke="1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fill="norm" stroke="1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12"/>
          <p:cNvGrpSpPr>
            <a:grpSpLocks noChangeAspect="1" noGrp="1" noMove="1" noResize="1" noRot="1" noUngrp="1"/>
          </p:cNvGrpSpPr>
          <p:nvPr/>
        </p:nvGrpSpPr>
        <p:grpSpPr bwMode="auto"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fill="norm" stroke="1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fill="norm" stroke="1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78520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defRPr/>
            </a:pPr>
            <a:r>
              <a:rPr lang="en-US" sz="6600" cap="all">
                <a:solidFill>
                  <a:schemeClr val="accent5">
                    <a:lumMod val="50000"/>
                  </a:schemeClr>
                </a:solidFill>
              </a:rPr>
              <a:t>Thank you.</a:t>
            </a:r>
            <a:endParaRPr/>
          </a:p>
        </p:txBody>
      </p:sp>
      <p:cxnSp>
        <p:nvCxnSpPr>
          <p:cNvPr id="17" name="Straight Connector 16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10535264" cy="875087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Introduction</a:t>
            </a:r>
            <a:endParaRPr/>
          </a:p>
        </p:txBody>
      </p:sp>
      <p:sp>
        <p:nvSpPr>
          <p:cNvPr id="2" name="TextBox 1"/>
          <p:cNvSpPr txBox="1"/>
          <p:nvPr/>
        </p:nvSpPr>
        <p:spPr bwMode="auto">
          <a:xfrm>
            <a:off x="1077830" y="2036229"/>
            <a:ext cx="10552727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/>
              <a:buChar char="Ø"/>
              <a:defRPr/>
            </a:pPr>
            <a:r>
              <a:rPr lang="en-US" sz="2800">
                <a:ea typeface="+mn-lt"/>
                <a:cs typeface="+mn-lt"/>
              </a:rPr>
              <a:t>Process of grouping similar DNA sequences together based on their shared characteristics.</a:t>
            </a:r>
            <a:endParaRPr/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r>
              <a:rPr lang="en-US" sz="2800">
                <a:ea typeface="+mn-lt"/>
                <a:cs typeface="+mn-lt"/>
              </a:rPr>
              <a:t>Identify groups of sequences that are more similar to each other than to those in other groups.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800">
                <a:ea typeface="+mn-lt"/>
                <a:cs typeface="+mn-lt"/>
              </a:rPr>
              <a:t>To identify patterns and insights that can inform fields such as evolutionary biology, medicine, and biotechnology.</a:t>
            </a:r>
            <a:endParaRPr lang="en-US" sz="28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8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4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4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4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400">
              <a:latin typeface="Franklin Gothic Book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720" y="685800"/>
            <a:ext cx="9601200" cy="14859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Proposed Model: </a:t>
            </a:r>
            <a:endParaRPr/>
          </a:p>
        </p:txBody>
      </p:sp>
      <p:graphicFrame>
        <p:nvGraphicFramePr>
          <p:cNvPr id="2328" name="Diagram 2328"/>
          <p:cNvGraphicFramePr>
            <a:graphicFrameLocks xmlns:a="http://schemas.openxmlformats.org/drawingml/2006/main"/>
          </p:cNvGraphicFramePr>
          <p:nvPr/>
        </p:nvGraphicFramePr>
        <p:xfrm>
          <a:off x="983208" y="6615494"/>
          <a:ext cx="10378224" cy="5020613"/>
          <a:chOff x="0" y="0"/>
          <a:chExt cx="10378224" cy="502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  <p:graphicFrame>
        <p:nvGraphicFramePr>
          <p:cNvPr id="2634" name="Diagram 2634"/>
          <p:cNvGraphicFramePr>
            <a:graphicFrameLocks xmlns:a="http://schemas.openxmlformats.org/drawingml/2006/main"/>
          </p:cNvGraphicFramePr>
          <p:nvPr/>
        </p:nvGraphicFramePr>
        <p:xfrm>
          <a:off x="3810000" y="1600200"/>
          <a:ext cx="6326037" cy="4764656"/>
          <a:chOff x="0" y="0"/>
          <a:chExt cx="6326037" cy="476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10" r:qs="rId11" r:cs="rId9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Rectangle 2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3400"/>
              <a:t>DNA Pre-processing:</a:t>
            </a:r>
            <a:br>
              <a:rPr lang="en-US" sz="3400"/>
            </a:br>
            <a:endParaRPr lang="en-US" sz="3400"/>
          </a:p>
        </p:txBody>
      </p:sp>
      <p:sp>
        <p:nvSpPr>
          <p:cNvPr id="6" name="TextBox 5"/>
          <p:cNvSpPr txBox="1"/>
          <p:nvPr/>
        </p:nvSpPr>
        <p:spPr bwMode="auto">
          <a:xfrm>
            <a:off x="1371600" y="2286000"/>
            <a:ext cx="3282694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 DNA sequences into K Mers counts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FREQUENCY CHAOS REPRESENTATION OF DNA SEQUENCES WITH RESOLUTION K = 6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FCGR images for DNA and its mimics(transversion, transition mutations, transversion and transition mutation)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L1 Normalization on FCGR image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10" name="Picture 10" descr="A picture containing dark, star, colorful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09547" y="645105"/>
            <a:ext cx="6360905" cy="5247747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 bwMode="auto">
          <a:xfrm>
            <a:off x="1373481" y="2945459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>
              <a:lnSpc>
                <a:spcPct val="89000"/>
              </a:lnSpc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endParaRPr lang="en-GB" sz="1400">
              <a:ea typeface="+mj-lt"/>
              <a:cs typeface="+mj-lt"/>
            </a:endParaRPr>
          </a:p>
          <a:p>
            <a:pPr>
              <a:spcAft>
                <a:spcPts val="600"/>
              </a:spcAft>
              <a:defRPr/>
            </a:pPr>
            <a:br>
              <a:rPr lang="en-GB" sz="1400"/>
            </a:br>
            <a:endParaRPr lang="en-GB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Dataset: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1366465" y="1611983"/>
            <a:ext cx="9813724" cy="30708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>
                <a:latin typeface="Arial"/>
                <a:cs typeface="Arial"/>
              </a:rPr>
              <a:t>35000 DNA sequencies Approx. 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>
                <a:latin typeface="Arial"/>
                <a:cs typeface="Arial"/>
              </a:rPr>
              <a:t>Total 6 taxa ( Bacteria, Dog, Fungi, Human, Plant, Rattus)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>
                <a:latin typeface="Arial"/>
                <a:cs typeface="Arial"/>
              </a:rPr>
              <a:t>6 clusters as output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40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40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endParaRPr lang="en-US" sz="2400">
              <a:latin typeface="Arial"/>
              <a:cs typeface="Arial"/>
            </a:endParaRPr>
          </a:p>
        </p:txBody>
      </p:sp>
      <p:graphicFrame>
        <p:nvGraphicFramePr>
          <p:cNvPr id="8" name="Table 9"/>
          <p:cNvGraphicFramePr>
            <a:graphicFrameLocks xmlns:a="http://schemas.openxmlformats.org/drawingml/2006/main" noGrp="1"/>
          </p:cNvGraphicFramePr>
          <p:nvPr/>
        </p:nvGraphicFramePr>
        <p:xfrm>
          <a:off x="2345089" y="3120272"/>
          <a:ext cx="7468215" cy="31654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489405"/>
                <a:gridCol w="2489405"/>
                <a:gridCol w="2489405"/>
              </a:tblGrid>
              <a:tr h="4522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DNA cluster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Cluster label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GB"/>
                        <a:t>No of DNA in Dataset</a:t>
                      </a:r>
                      <a:endParaRPr lang="en-US"/>
                    </a:p>
                  </a:txBody>
                  <a:tcPr/>
                </a:tc>
              </a:tr>
              <a:tr h="4522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human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9999</a:t>
                      </a:r>
                      <a:endParaRPr/>
                    </a:p>
                  </a:txBody>
                  <a:tcPr/>
                </a:tc>
              </a:tr>
              <a:tr h="4522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plant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76</a:t>
                      </a:r>
                      <a:endParaRPr/>
                    </a:p>
                  </a:txBody>
                  <a:tcPr/>
                </a:tc>
              </a:tr>
              <a:tr h="4522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Bacteria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9542</a:t>
                      </a:r>
                      <a:endParaRPr/>
                    </a:p>
                  </a:txBody>
                  <a:tcPr/>
                </a:tc>
              </a:tr>
              <a:tr h="4522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Rattus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3542</a:t>
                      </a:r>
                      <a:endParaRPr/>
                    </a:p>
                  </a:txBody>
                  <a:tcPr/>
                </a:tc>
              </a:tr>
              <a:tr h="4522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fungi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9998</a:t>
                      </a:r>
                      <a:endParaRPr/>
                    </a:p>
                  </a:txBody>
                  <a:tcPr/>
                </a:tc>
              </a:tr>
              <a:tr h="452200"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Dog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/>
                        <a:t>3990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ARCHITECTURE:</a:t>
            </a:r>
            <a:endParaRPr/>
          </a:p>
        </p:txBody>
      </p:sp>
      <p:pic>
        <p:nvPicPr>
          <p:cNvPr id="3" name="Picture 3" descr="A picture containing shape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750770" y="3039762"/>
            <a:ext cx="2743200" cy="3138854"/>
          </a:xfrm>
          <a:prstGeom prst="rect">
            <a:avLst/>
          </a:prstGeom>
        </p:spPr>
      </p:pic>
      <p:pic>
        <p:nvPicPr>
          <p:cNvPr id="4" name="Picture 4" descr="Diagram&#10;&#10;Description automatically generated"/>
          <p:cNvPicPr>
            <a:picLocks noChangeAspect="1"/>
          </p:cNvPicPr>
          <p:nvPr/>
        </p:nvPicPr>
        <p:blipFill>
          <a:blip r:embed="rId3"/>
          <a:srcRect l="0" t="0" r="-346" b="-4"/>
          <a:stretch/>
        </p:blipFill>
        <p:spPr bwMode="auto">
          <a:xfrm>
            <a:off x="8749271" y="513791"/>
            <a:ext cx="2733578" cy="156216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38319" y="2981501"/>
            <a:ext cx="2314575" cy="3248025"/>
          </a:xfrm>
          <a:prstGeom prst="rect">
            <a:avLst/>
          </a:prstGeom>
        </p:spPr>
      </p:pic>
      <p:pic>
        <p:nvPicPr>
          <p:cNvPr id="6" name="Picture 6" descr="A picture containing clipart&#10;&#10;Description automatically generated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810022" y="3352977"/>
            <a:ext cx="857250" cy="2505074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 bwMode="auto">
          <a:xfrm>
            <a:off x="9887769" y="2303859"/>
            <a:ext cx="238124" cy="51196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Arrow: Left 7"/>
          <p:cNvSpPr/>
          <p:nvPr/>
        </p:nvSpPr>
        <p:spPr bwMode="auto">
          <a:xfrm>
            <a:off x="7471543" y="4506887"/>
            <a:ext cx="928686" cy="21431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Arrow: Left 8"/>
          <p:cNvSpPr/>
          <p:nvPr/>
        </p:nvSpPr>
        <p:spPr bwMode="auto">
          <a:xfrm>
            <a:off x="3887763" y="4534792"/>
            <a:ext cx="619124" cy="15478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23562" y="685800"/>
            <a:ext cx="1049352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ARCHITECTURE:</a:t>
            </a:r>
            <a:br>
              <a:rPr lang="en-US"/>
            </a:br>
            <a:endParaRPr lang="en-US"/>
          </a:p>
        </p:txBody>
      </p:sp>
      <p:sp>
        <p:nvSpPr>
          <p:cNvPr id="17" name="Rectangle 1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 bwMode="auto">
          <a:xfrm>
            <a:off x="1023562" y="2286000"/>
            <a:ext cx="5072437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ADAM OPTIMIZER.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Input to CNN: image of 2 bands: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     FCGR of original DNA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     FCGR of 3 mimics DNA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LOSS FUNCTION: loss according to IIC.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Dropout to avoid overfitting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Convolution layer to extract important features from FCGR image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r>
              <a:rPr lang="en-US">
                <a:solidFill>
                  <a:schemeClr val="tx2"/>
                </a:solidFill>
              </a:rPr>
              <a:t>SoftMax to get probability of assigning to each cluster</a:t>
            </a:r>
            <a:endParaRPr/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  <a:p>
            <a:pPr marL="383539" indent="-383539" defTabSz="914400">
              <a:lnSpc>
                <a:spcPct val="94000"/>
              </a:lnSpc>
              <a:spcAft>
                <a:spcPts val="200"/>
              </a:spcAft>
              <a:buFont typeface="Franklin Gothic Book"/>
              <a:buChar char="Ø"/>
              <a:defRPr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5" descr="Diagram&#10;&#10;Description automatically generate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411641" y="2902619"/>
            <a:ext cx="5105445" cy="2437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Evaluation: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1115460" y="2770007"/>
            <a:ext cx="10552727" cy="52322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/>
              <a:buChar char="Ø"/>
              <a:defRPr/>
            </a:pPr>
            <a:r>
              <a:rPr lang="en-US" sz="2800">
                <a:ea typeface="+mn-lt"/>
                <a:cs typeface="+mn-lt"/>
              </a:rPr>
              <a:t>Popular evaluation metric for clustering is ARI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800">
                <a:latin typeface="Franklin Gothic Book"/>
                <a:cs typeface="Arial"/>
              </a:rPr>
              <a:t>Adjusted Rand Index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r>
              <a:rPr lang="en-US" sz="2800">
                <a:latin typeface="Franklin Gothic Book"/>
                <a:cs typeface="Arial"/>
              </a:rPr>
              <a:t>Upgrade to Rand Index</a:t>
            </a:r>
            <a:endParaRPr/>
          </a:p>
          <a:p>
            <a:pPr marL="342900" indent="-342900">
              <a:buFont typeface="Wingdings"/>
              <a:buChar char="Ø"/>
              <a:defRPr/>
            </a:pPr>
            <a:endParaRPr lang="en-US" sz="28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8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800">
              <a:latin typeface="Franklin Gothic Book"/>
              <a:cs typeface="Arial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  <a:defRPr/>
            </a:pPr>
            <a:endParaRPr lang="en-US" sz="28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8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4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4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400">
              <a:latin typeface="Franklin Gothic Book"/>
              <a:cs typeface="Arial"/>
            </a:endParaRPr>
          </a:p>
          <a:p>
            <a:pPr marL="342900" indent="-342900">
              <a:buFont typeface="Wingdings"/>
              <a:buChar char="Ø"/>
              <a:defRPr/>
            </a:pPr>
            <a:endParaRPr lang="en-US" sz="2400">
              <a:latin typeface="Franklin Gothic Book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17313" y="190742"/>
            <a:ext cx="9601200" cy="712009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/>
                <a:cs typeface="Times New Roman"/>
              </a:rPr>
              <a:t>Literature Review</a:t>
            </a:r>
            <a:endParaRPr/>
          </a:p>
        </p:txBody>
      </p:sp>
      <p:graphicFrame>
        <p:nvGraphicFramePr>
          <p:cNvPr id="3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917313" y="1035808"/>
          <a:ext cx="11021527" cy="595062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082151"/>
                <a:gridCol w="2824737"/>
                <a:gridCol w="3179290"/>
                <a:gridCol w="2935349"/>
              </a:tblGrid>
              <a:tr h="283259"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US" sz="1500" b="1" i="0" u="none" strike="noStrike">
                          <a:latin typeface="Franklin Gothic Book"/>
                        </a:rPr>
                        <a:t>Author and year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/>
                        <a:t>Title 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/>
                        <a:t>Methodology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500"/>
                        <a:t>Limitations</a:t>
                      </a:r>
                      <a:endParaRPr/>
                    </a:p>
                  </a:txBody>
                  <a:tcPr/>
                </a:tc>
              </a:tr>
              <a:tr h="1092571"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US" sz="1600"/>
                        <a:t>Pablo Milla Arias, Fatemeh </a:t>
                      </a:r>
                      <a:r>
                        <a:rPr lang="en-US" sz="1600"/>
                        <a:t>AlipourI</a:t>
                      </a:r>
                      <a:r>
                        <a:rPr lang="en-US" sz="1600"/>
                        <a:t>, Kathleen A. HillI , Lila Kari, 2022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US" sz="1600"/>
                        <a:t>DeLUCS</a:t>
                      </a:r>
                      <a:r>
                        <a:rPr lang="en-US" sz="1600"/>
                        <a:t>: Deep learning for unsupervised clustering of DNA sequences[1]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Frequency Chaos game Representation of DNA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Mimic DNA generation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Information invariant clustering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CNN and Rand index as metric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As it is clustering approaches, having different cluster of irregular size is problematic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It is unsupervised clustering so less better than supervised one</a:t>
                      </a:r>
                      <a:endParaRPr/>
                    </a:p>
                  </a:txBody>
                  <a:tcPr/>
                </a:tc>
              </a:tr>
              <a:tr h="1092571"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it-IT" sz="1600" b="0" i="0" u="none" strike="noStrike">
                          <a:latin typeface="Franklin Gothic Book"/>
                        </a:rPr>
                        <a:t>Raphael </a:t>
                      </a:r>
                      <a:r>
                        <a:rPr lang="it-IT" sz="1600" b="0" i="0" u="none" strike="noStrike">
                          <a:latin typeface="Franklin Gothic Book"/>
                        </a:rPr>
                        <a:t>Petegrosso</a:t>
                      </a:r>
                      <a:r>
                        <a:rPr lang="it-IT" sz="1600" b="0" i="0" u="none" strike="noStrike">
                          <a:latin typeface="Franklin Gothic Book"/>
                        </a:rPr>
                        <a:t>, </a:t>
                      </a:r>
                      <a:r>
                        <a:rPr lang="it-IT" sz="1600" b="0" i="0" u="none" strike="noStrike">
                          <a:latin typeface="Franklin Gothic Book"/>
                        </a:rPr>
                        <a:t>Zhuliu</a:t>
                      </a:r>
                      <a:r>
                        <a:rPr lang="it-IT" sz="1600" b="0" i="0" u="none" strike="noStrike">
                          <a:latin typeface="Franklin Gothic Book"/>
                        </a:rPr>
                        <a:t> Li, Rui Kuang,2019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US" sz="1600" b="0" i="0" u="none" strike="noStrike">
                          <a:latin typeface="Franklin Gothic Book"/>
                        </a:rPr>
                        <a:t>Machine learning and statistical methods for clustering single-cell RNA-sequencing data[2]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Hierarchical Clustering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/>
                        <a:t>Partitioning-based clustering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Density-based clustering</a:t>
                      </a:r>
                      <a:endParaRPr lang="en-US" sz="1500" b="0" i="0" u="none" strike="noStrike"/>
                    </a:p>
                  </a:txBody>
                  <a:tcPr/>
                </a:tc>
                <a:tc>
                  <a:txBody>
                    <a:bodyPr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/>
                        <a:t>Evaluates clustering algorithms based on a single dataset.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Does not compare the computational efficiency .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en-US" sz="1500" b="0" i="0" u="none" strike="noStrike"/>
                    </a:p>
                  </a:txBody>
                  <a:tcPr/>
                </a:tc>
              </a:tr>
              <a:tr h="944198"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US" sz="1600"/>
                        <a:t>Lailil</a:t>
                      </a:r>
                      <a:r>
                        <a:rPr lang="en-US" sz="1600"/>
                        <a:t> </a:t>
                      </a:r>
                      <a:r>
                        <a:rPr lang="en-US" sz="1600"/>
                        <a:t>Muflikhah</a:t>
                      </a:r>
                      <a:r>
                        <a:rPr lang="en-US" sz="1600"/>
                        <a:t>, </a:t>
                      </a:r>
                      <a:r>
                        <a:rPr lang="en-US" sz="1600"/>
                        <a:t>Widodo,Wayan</a:t>
                      </a:r>
                      <a:r>
                        <a:rPr lang="en-US" sz="1600"/>
                        <a:t> Firdaus </a:t>
                      </a:r>
                      <a:r>
                        <a:rPr lang="en-US" sz="1600"/>
                        <a:t>Mahmudy</a:t>
                      </a:r>
                      <a:r>
                        <a:rPr lang="en-US" sz="1600"/>
                        <a:t>, </a:t>
                      </a:r>
                      <a:r>
                        <a:rPr lang="en-US" sz="1600"/>
                        <a:t>Solimun</a:t>
                      </a:r>
                      <a:r>
                        <a:rPr lang="en-US" sz="1600"/>
                        <a:t> ,2019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US" sz="1600"/>
                        <a:t>DNA Sequence of Hepatitis B Virus Clustering Using Hierarchical k-Means Algorithm[3]</a:t>
                      </a:r>
                      <a:endParaRPr lang="en-US" sz="1500" b="0" i="0" u="none" strike="noStrike">
                        <a:latin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+mn-lt"/>
                        </a:rPr>
                        <a:t>Using hierarchical k-means clustering algorithm for clustering </a:t>
                      </a:r>
                      <a:endParaRPr/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1500" b="0" i="0" u="none" strike="noStrike">
                          <a:latin typeface="+mn-lt"/>
                        </a:rPr>
                        <a:t>      DNA sequences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en-US" sz="1500" b="0" i="0" u="none" strike="noStrike">
                        <a:latin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+mn-lt"/>
                        </a:rPr>
                        <a:t>Unable to handle noise</a:t>
                      </a:r>
                      <a:endParaRPr/>
                    </a:p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+mn-lt"/>
                        </a:rPr>
                        <a:t>Limited flexibility (Fixed number of clusters)</a:t>
                      </a:r>
                      <a:endParaRPr/>
                    </a:p>
                  </a:txBody>
                  <a:tcPr/>
                </a:tc>
              </a:tr>
              <a:tr h="1119548"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US" sz="1600"/>
                        <a:t>E. Kiruba Nesamalar1, J. Satheesh Kumar2, T. Amudha3 ,2021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r>
                        <a:rPr lang="en-US" sz="1600"/>
                        <a:t>Influence of an efficient Hierarchical Clustering Algorithm in analyzing Cancer affected DNA Dataset[4]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Using hierarchical, k-means and k-medoids for cancer affected DNA sequences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Difficulty in determining the optimal number of clusters.</a:t>
                      </a:r>
                      <a:endParaRPr/>
                    </a:p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r>
                        <a:rPr lang="en-US" sz="1500" b="0" i="0" u="none" strike="noStrike">
                          <a:latin typeface="Franklin Gothic Book"/>
                        </a:rPr>
                        <a:t>Sensitivity to noise</a:t>
                      </a:r>
                      <a:endParaRPr/>
                    </a:p>
                  </a:txBody>
                  <a:tcPr/>
                </a:tc>
              </a:tr>
              <a:tr h="296747">
                <a:tc>
                  <a:txBody>
                    <a:bodyPr/>
                    <a:p>
                      <a:pPr lvl="0">
                        <a:buNone/>
                        <a:defRPr/>
                      </a:pPr>
                      <a:endParaRPr lang="en-US" sz="1600"/>
                    </a:p>
                    <a:p>
                      <a:pPr lvl="0">
                        <a:buNone/>
                        <a:defRPr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  <a:defRPr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 marL="285750" lvl="0" indent="-285750">
                        <a:buFont typeface="Arial"/>
                        <a:buChar char="•"/>
                        <a:defRPr/>
                      </a:pPr>
                      <a:endParaRPr lang="en-US" sz="1500" b="0" i="0" u="none" strike="noStrike">
                        <a:latin typeface="Franklin Gothic Book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0" indent="0">
                        <a:buNone/>
                        <a:defRPr/>
                      </a:pPr>
                      <a:endParaRPr lang="en-US" sz="1500" b="0" i="0" u="none" strike="noStrike">
                        <a:latin typeface="Franklin Gothic Book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Crop">
      <a:fillStyleLst>
        <a:solidFill>
          <a:schemeClr val="phClr"/>
        </a:solidFill>
        <a:gradFill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ONLYOFFICE/7.3.3.50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dc:identifier/>
  <dc:language/>
  <cp:lastModifiedBy/>
  <cp:revision>4</cp:revision>
  <dcterms:created xsi:type="dcterms:W3CDTF">2023-02-24T13:57:18Z</dcterms:created>
  <dcterms:modified xsi:type="dcterms:W3CDTF">2023-04-07T07:10:58Z</dcterms:modified>
  <cp:category/>
  <cp:contentStatus/>
  <cp:version/>
</cp:coreProperties>
</file>