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dad38ea3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dad38ea3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ad38ea3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ad38ea3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ad38ea3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ad38ea3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ad38ea3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ad38ea3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dad38ea3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dad38ea3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ad38ea3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dad38ea3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ad38ea3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dad38ea3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dad38ea3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dad38ea3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db121cc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db121cc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b121ccf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b121ccf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ad38ea3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ad38ea3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677fe0d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677fe0d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677fe0d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677fe0d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677fe0d3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677fe0d3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77fe0d3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77fe0d3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677fe0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677fe0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db121ccf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db121ccf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677fe0d3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677fe0d3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db121ccf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db121ccf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ad38ea3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ad38ea3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ad38ea3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ad38ea3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ad38ea3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ad38ea3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ad38ea3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ad38ea3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ad38ea3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ad38ea3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ad38ea3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ad38ea3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ad38ea3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ad38ea3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“Reconnaissance de clés”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P4 - LEROY Yanis et MAES Sébastien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361225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Solutions adoptées - Recadrage de la photo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2078875"/>
            <a:ext cx="3638700" cy="24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Utilisation de l’algorithme de “Feature Matching”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→ Recherche de points clés sur la photo et le modèle puis mise en correspondance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→ Correspondances parfois incorrectes MAIS résultat final très acceptable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104" y="3130543"/>
            <a:ext cx="523239" cy="104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150" y="2428675"/>
            <a:ext cx="2235677" cy="1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252" y="1985263"/>
            <a:ext cx="1627675" cy="268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325" y="333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Solutions adoptées - “inversement” et finalisation de recadrage </a:t>
            </a:r>
            <a:endParaRPr sz="1800"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530400" y="1932225"/>
            <a:ext cx="4529400" cy="27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→ Utilisation de l’algorithme “Hough Circle” pour rechercher un cercle dans l’image : correspond au haut de la clé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→Obtient donc l’orientation de la clé (vers le haut ou le bas)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/>
              <a:t>→ Permet de couper l’image en dessous du cercle trouvé</a:t>
            </a:r>
            <a:endParaRPr sz="1600"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00" y="2006250"/>
            <a:ext cx="102801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615" y="2203075"/>
            <a:ext cx="2139830" cy="259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Solutions adoptées - </a:t>
            </a:r>
            <a:r>
              <a:rPr lang="fr" sz="1600"/>
              <a:t>Recherche des contours de la clé</a:t>
            </a:r>
            <a:endParaRPr sz="1600"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29450" y="2078875"/>
            <a:ext cx="43197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→ Utilisation de l’algorithme “Canny Edges” pour rechercher les contours de la clé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→ Réalisation d’une fonction pour obtenir uniquement les contours à gauche et droite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/>
              <a:t>→ Calcul et comparaison de la variance des contours gauche-droite pour réorienter (si besoin) les crans sur la droite</a:t>
            </a:r>
            <a:endParaRPr sz="1600"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550" y="2006250"/>
            <a:ext cx="3182353" cy="294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729450" y="1963650"/>
            <a:ext cx="31359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“Shoulder” permet de mesurer la profondeur des crans : repère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L’espace entre les dents est constant : en connaissant la position du premier, on trouvera les autres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Pour déterminer le shoulder</a:t>
            </a:r>
            <a:r>
              <a:rPr lang="fr"/>
              <a:t> → Le contour le plus à droite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Pour déterminer le premier cran </a:t>
            </a:r>
            <a:r>
              <a:rPr lang="fr"/>
              <a:t>→ Recherche du contour le plus à gauche entre le shoulder et une marge de 50px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Solutions adoptées - Recherche du “shoulder” et du premier cran</a:t>
            </a:r>
            <a:endParaRPr sz="160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25" y="1992188"/>
            <a:ext cx="3182353" cy="294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5139675" y="2141725"/>
            <a:ext cx="33456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Solution pas encore fonctionnelle</a:t>
            </a:r>
            <a:r>
              <a:rPr lang="fr"/>
              <a:t>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Manque de précision dans la détection des contours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→ Image de moyenne qualité (ombres, reflets, lentilles de smartphones imparfaites..)</a:t>
            </a:r>
            <a:endParaRPr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Solutions “en cours” - Recherche automatique des crans</a:t>
            </a:r>
            <a:endParaRPr sz="1600"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819025" y="1932225"/>
            <a:ext cx="34584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Son fonctionnement</a:t>
            </a:r>
            <a:r>
              <a:rPr lang="fr"/>
              <a:t>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1/ Calcul des dérivées des contours droits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2/ Recherche des coordonnées Y où il y a plus de 2 points stagnants </a:t>
            </a:r>
            <a:r>
              <a:rPr b="1" lang="fr"/>
              <a:t>(dérivée nu</a:t>
            </a:r>
            <a:r>
              <a:rPr b="1" lang="fr"/>
              <a:t>l</a:t>
            </a:r>
            <a:r>
              <a:rPr b="1" lang="fr"/>
              <a:t>le)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3/ </a:t>
            </a:r>
            <a:r>
              <a:rPr b="1" lang="fr"/>
              <a:t>Séparation des points trouvés</a:t>
            </a:r>
            <a:r>
              <a:rPr lang="fr"/>
              <a:t> → création d’ensembles contenant les coordonnées Y des points séparés de 1 px (correspond à une dent)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4/ </a:t>
            </a:r>
            <a:r>
              <a:rPr b="1" lang="fr"/>
              <a:t>Calcul de la médiane</a:t>
            </a:r>
            <a:r>
              <a:rPr lang="fr"/>
              <a:t> de ces ensembles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729450" y="1867425"/>
            <a:ext cx="49212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les coordonnées en Y des crans calculés auparavant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→ Retourne la coordonnée X correspondant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Enregistre dans une liste puis trace des cercles pour visualiser le résultat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→ Retourne la différence entre la position X du shoulder et celle de chaque cran  </a:t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Solutions adoptées - Mesure de profondeur des crans</a:t>
            </a:r>
            <a:endParaRPr sz="1600"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675" y="1318650"/>
            <a:ext cx="238788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875" y="4214650"/>
            <a:ext cx="6838682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Solutions adoptées - Obtention du code de la clé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729450" y="1963650"/>
            <a:ext cx="49515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codes associés à la profondeur des crans, pour chaque clé connue, sont stockés dans un fichier JSON.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fr" u="sng"/>
              <a:t>Avantages:</a:t>
            </a:r>
            <a:r>
              <a:rPr b="1" lang="fr"/>
              <a:t> </a:t>
            </a:r>
            <a:r>
              <a:rPr lang="fr"/>
              <a:t>Ajouter facilement plus de clés + Format standard très utilisé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Il s’agit d’une liste de clés. Chaque clé possède 2 attributs : “name”, et “data” qui contient la liste des codes et profondeurs fournies par le fabricant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On sélectionne la clé correspondante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Pour chaque profondeur mesurée d’un cran, on vérifie si elle est dans un intervalle centré autour de la valeur du fabricant. </a:t>
            </a:r>
            <a:r>
              <a:rPr i="1" lang="fr"/>
              <a:t>(valFab - 0.25 &lt;= valMes &lt; valFab + 0.25)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975" y="1523100"/>
            <a:ext cx="1794350" cy="343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729450" y="1963625"/>
            <a:ext cx="27045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Avec d’autres clés, le programme original renvoie des mesures assez éloignées de la réalité voire aucune.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Une amélioration est visible pour le nouveau programme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9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350" y="2006250"/>
            <a:ext cx="4797552" cy="296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729450" y="1853850"/>
            <a:ext cx="28614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programme original a un écart type supérieur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Ce dernier ne fonctionne qu’avec la clé pour laquelle il a été conçu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Un écart type plus faible avec le nouveau programme</a:t>
            </a:r>
            <a:endParaRPr b="1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Écart entre les deux nouveaux programmes → trop faible pour tirer des conclusions. En effet, les données “terrain” sont peu fiables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250" y="2006250"/>
            <a:ext cx="4640652" cy="286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729450" y="1963625"/>
            <a:ext cx="28614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Test des clés dans différentes conditions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1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50" y="2006250"/>
            <a:ext cx="4640653" cy="28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1/ Objectifs du projet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2/ Recherche documentaire et étude du code existant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3/ Recherche de solutions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4/ Solutions adoptées et résultats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1800"/>
              <a:t>5/ Bilan</a:t>
            </a:r>
            <a:endParaRPr b="1" sz="18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5178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729450" y="1963625"/>
            <a:ext cx="28614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Test des clés dans différentes conditions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2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50" y="2006250"/>
            <a:ext cx="4640652" cy="286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729450" y="1963625"/>
            <a:ext cx="28614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Test des clés dans différentes conditions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3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50" y="2006250"/>
            <a:ext cx="4640652" cy="286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275" name="Google Shape;27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729450" y="1963625"/>
            <a:ext cx="28614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Test des clés dans différentes conditions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4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50" y="2006250"/>
            <a:ext cx="4640652" cy="286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729450" y="1963625"/>
            <a:ext cx="28614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Test des clés dans différentes conditions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Ici, l’ensemble des photos renvoyait une erreur avec l’ancien programme</a:t>
            </a:r>
            <a:endParaRPr/>
          </a:p>
        </p:txBody>
      </p:sp>
      <p:pic>
        <p:nvPicPr>
          <p:cNvPr id="286" name="Google Shape;286;p35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50" y="2006250"/>
            <a:ext cx="4640652" cy="286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- Comparaison des écarts types</a:t>
            </a:r>
            <a:endParaRPr/>
          </a:p>
        </p:txBody>
      </p:sp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729450" y="1963625"/>
            <a:ext cx="28614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Test des clés dans différentes conditions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6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50" y="2006250"/>
            <a:ext cx="4640654" cy="289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</a:t>
            </a:r>
            <a:endParaRPr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958625"/>
            <a:ext cx="3771333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708" y="1853850"/>
            <a:ext cx="314659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Pistes d’améliorations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Améliorer la fonction de recherche automatique des dents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→ Améliorer le “recadrage” de la clé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→ Améliorer la détection de contours de la clé</a:t>
            </a:r>
            <a:endParaRPr sz="1800"/>
          </a:p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</a:t>
            </a:r>
            <a:endParaRPr/>
          </a:p>
        </p:txBody>
      </p:sp>
      <p:sp>
        <p:nvSpPr>
          <p:cNvPr id="319" name="Google Shape;31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729454" y="2001200"/>
            <a:ext cx="74289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Notre programme constitue une </a:t>
            </a:r>
            <a:r>
              <a:rPr b="1" lang="fr" sz="1800"/>
              <a:t>avancée significative</a:t>
            </a:r>
            <a:r>
              <a:rPr lang="fr" sz="1800"/>
              <a:t> imparfaite vers un programme universel de reconnaissance du taillage de clés plates. 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→ Un algorithme basé sur du deep learning pourrait être testé et être comparé avec les résultats obtenus auparavant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3567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projet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581375" y="2078875"/>
            <a:ext cx="583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→ À partir d’une photo prise à partir d’un smartphone, mesurer les crans d’une clé et en récupérer les codes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/>
              <a:t>→ Une recopie de la clé rapide et moins onéreuse que l’utilisation de matériel de mesure spécialisé</a:t>
            </a:r>
            <a:endParaRPr sz="16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078874"/>
            <a:ext cx="169583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5178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Recherche documentaire et étude du code existant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→ Recherche de documentation sur les différents types de clés, normes de “découpe”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→ Recherche de documentation sur les outils de traitement d’image (OpenCV en particulier)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→ Étude des documents présents dans la bibliographie du rapport de projet réalisé en P3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/>
              <a:t>→ Étude du code existant réalisé en P3 : fonctionnements, points forts, points faibles</a:t>
            </a:r>
            <a:endParaRPr sz="16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5178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des améliorations à effectuer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Pouvoir effectuer des mesures sur davantage de types de clés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→ Pouvoir obtenir des mesures quel que soit le sens, l’orientation de la clé dans la photo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→ Améliorer la précision des mesures</a:t>
            </a:r>
            <a:endParaRPr sz="1800"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5178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292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Recherche de solutions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1912450"/>
            <a:ext cx="80679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Étude de l’outil GrabCut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→ Extraire la clé du fond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→ La comparer avec un modèle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Problèmes rencontrés 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formes de la clé empêchent une bonne extraction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photo et modèles trop éloignés</a:t>
            </a:r>
            <a:endParaRPr sz="1800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725" y="1739300"/>
            <a:ext cx="4353574" cy="23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28658" l="25837" r="26588" t="30343"/>
          <a:stretch/>
        </p:blipFill>
        <p:spPr>
          <a:xfrm rot="5400000">
            <a:off x="3511937" y="2410038"/>
            <a:ext cx="1875126" cy="8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1325" y="47355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260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Recherche de solutions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29450" y="1853850"/>
            <a:ext cx="80679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Étude du “pattern matching”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→ Rogner l’image au plus près de la clé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Problèmes rencontrés 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L’algorithme compare pixel par pixel 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→ modèle de clé et la photo trop différents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modèle et l’image doivent être parfaitement alignés</a:t>
            </a:r>
            <a:endParaRPr sz="180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5178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293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Recherche de solutions</a:t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1853850"/>
            <a:ext cx="80679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Étude du “Principal Component Analysis” (PCA)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→ “Réorienter” la photo de la clé (remplacer l’algorithme de “Hough”)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Problèmes rencontrés 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Manque de précision par rapport à l’algorithme de Hough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Algorithme facilement “trompé” par le fond ou “détails” sur la clé</a:t>
            </a:r>
            <a:endParaRPr sz="18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5178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Solutions adoptées - Orientation de la clé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9450" y="2383200"/>
            <a:ext cx="43407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Utilisation de la solution “Hough Transform” de la bibliothèque OpenCV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→ Génération des paramètres de seuil de façon automatique</a:t>
            </a:r>
            <a:endParaRPr sz="1800"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550" y="2006250"/>
            <a:ext cx="306853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325" y="517800"/>
            <a:ext cx="1863675" cy="12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