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25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94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01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7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0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26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2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16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6E74-76A1-45A9-B782-8720A243A22E}" type="datetimeFigureOut">
              <a:rPr lang="de-DE" smtClean="0"/>
              <a:t>04.08.2022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AF47-FA40-4492-B7D3-A9EB1E4491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5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41426" y="1045963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Annuitant</a:t>
            </a:r>
            <a:endParaRPr lang="de-DE" dirty="0"/>
          </a:p>
        </p:txBody>
      </p:sp>
      <p:sp>
        <p:nvSpPr>
          <p:cNvPr id="3" name="Rounded Rectangle 2"/>
          <p:cNvSpPr/>
          <p:nvPr/>
        </p:nvSpPr>
        <p:spPr>
          <a:xfrm>
            <a:off x="3533995" y="1045963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41426" y="4293254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Active</a:t>
            </a:r>
            <a:endParaRPr lang="de-DE" dirty="0"/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2428559" y="1503163"/>
            <a:ext cx="1105436" cy="0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33994" y="3071710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Dead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>
          <a:xfrm>
            <a:off x="3533994" y="4293254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Lapsed</a:t>
            </a:r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3533994" y="5552312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Matured</a:t>
            </a:r>
            <a:endParaRPr lang="de-DE" dirty="0"/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 flipV="1">
            <a:off x="2428559" y="3528910"/>
            <a:ext cx="1105435" cy="1221544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9" idx="1"/>
          </p:cNvCxnSpPr>
          <p:nvPr/>
        </p:nvCxnSpPr>
        <p:spPr>
          <a:xfrm>
            <a:off x="2428559" y="4750454"/>
            <a:ext cx="1105435" cy="0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3" idx="3"/>
          </p:cNvCxnSpPr>
          <p:nvPr/>
        </p:nvCxnSpPr>
        <p:spPr>
          <a:xfrm>
            <a:off x="8934138" y="2685112"/>
            <a:ext cx="811683" cy="0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1"/>
          </p:cNvCxnSpPr>
          <p:nvPr/>
        </p:nvCxnSpPr>
        <p:spPr>
          <a:xfrm>
            <a:off x="2428559" y="4750454"/>
            <a:ext cx="1105435" cy="1259058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3" idx="3"/>
            <a:endCxn id="25" idx="1"/>
          </p:cNvCxnSpPr>
          <p:nvPr/>
        </p:nvCxnSpPr>
        <p:spPr>
          <a:xfrm>
            <a:off x="8934138" y="2685112"/>
            <a:ext cx="811683" cy="1150942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247005" y="2227912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Active</a:t>
            </a:r>
            <a:endParaRPr lang="de-DE" dirty="0"/>
          </a:p>
        </p:txBody>
      </p:sp>
      <p:sp>
        <p:nvSpPr>
          <p:cNvPr id="24" name="Rounded Rectangle 23"/>
          <p:cNvSpPr/>
          <p:nvPr/>
        </p:nvSpPr>
        <p:spPr>
          <a:xfrm>
            <a:off x="9763796" y="1076970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Lapsed</a:t>
            </a:r>
            <a:endParaRPr lang="de-DE" dirty="0"/>
          </a:p>
        </p:txBody>
      </p:sp>
      <p:sp>
        <p:nvSpPr>
          <p:cNvPr id="25" name="Rounded Rectangle 24"/>
          <p:cNvSpPr/>
          <p:nvPr/>
        </p:nvSpPr>
        <p:spPr>
          <a:xfrm>
            <a:off x="9745821" y="3378854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Dead (A)</a:t>
            </a:r>
            <a:endParaRPr lang="de-DE" dirty="0"/>
          </a:p>
        </p:txBody>
      </p:sp>
      <p:sp>
        <p:nvSpPr>
          <p:cNvPr id="26" name="Rounded Rectangle 25"/>
          <p:cNvSpPr/>
          <p:nvPr/>
        </p:nvSpPr>
        <p:spPr>
          <a:xfrm>
            <a:off x="7301792" y="5054082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Disabled</a:t>
            </a:r>
            <a:endParaRPr lang="de-DE" dirty="0"/>
          </a:p>
        </p:txBody>
      </p:sp>
      <p:sp>
        <p:nvSpPr>
          <p:cNvPr id="30" name="Rounded Rectangle 29"/>
          <p:cNvSpPr/>
          <p:nvPr/>
        </p:nvSpPr>
        <p:spPr>
          <a:xfrm>
            <a:off x="9745820" y="4596882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Dead (D)</a:t>
            </a:r>
            <a:endParaRPr lang="de-DE" dirty="0"/>
          </a:p>
        </p:txBody>
      </p:sp>
      <p:sp>
        <p:nvSpPr>
          <p:cNvPr id="33" name="Rounded Rectangle 32"/>
          <p:cNvSpPr/>
          <p:nvPr/>
        </p:nvSpPr>
        <p:spPr>
          <a:xfrm>
            <a:off x="9763797" y="2227912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Matured (A)</a:t>
            </a:r>
            <a:endParaRPr lang="de-DE" dirty="0"/>
          </a:p>
        </p:txBody>
      </p:sp>
      <p:cxnSp>
        <p:nvCxnSpPr>
          <p:cNvPr id="36" name="Straight Arrow Connector 35"/>
          <p:cNvCxnSpPr>
            <a:stCxn id="23" idx="3"/>
            <a:endCxn id="24" idx="1"/>
          </p:cNvCxnSpPr>
          <p:nvPr/>
        </p:nvCxnSpPr>
        <p:spPr>
          <a:xfrm flipV="1">
            <a:off x="8934138" y="1534170"/>
            <a:ext cx="829658" cy="1150942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763796" y="5747823"/>
            <a:ext cx="16871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Matured (D)</a:t>
            </a:r>
            <a:endParaRPr lang="de-DE" dirty="0"/>
          </a:p>
        </p:txBody>
      </p:sp>
      <p:cxnSp>
        <p:nvCxnSpPr>
          <p:cNvPr id="43" name="Straight Arrow Connector 42"/>
          <p:cNvCxnSpPr>
            <a:endCxn id="39" idx="1"/>
          </p:cNvCxnSpPr>
          <p:nvPr/>
        </p:nvCxnSpPr>
        <p:spPr>
          <a:xfrm>
            <a:off x="8988925" y="5552312"/>
            <a:ext cx="774871" cy="652711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30" idx="1"/>
          </p:cNvCxnSpPr>
          <p:nvPr/>
        </p:nvCxnSpPr>
        <p:spPr>
          <a:xfrm flipV="1">
            <a:off x="8988925" y="5054082"/>
            <a:ext cx="756895" cy="457200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666892" y="3142312"/>
            <a:ext cx="8920" cy="1911770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432707" y="3142314"/>
            <a:ext cx="0" cy="1911768"/>
          </a:xfrm>
          <a:prstGeom prst="straightConnector1">
            <a:avLst/>
          </a:prstGeom>
          <a:ln w="22225" cmpd="sng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0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Seehafer</dc:creator>
  <cp:lastModifiedBy>Martin Seehafer</cp:lastModifiedBy>
  <cp:revision>5</cp:revision>
  <dcterms:created xsi:type="dcterms:W3CDTF">2022-08-04T14:21:58Z</dcterms:created>
  <dcterms:modified xsi:type="dcterms:W3CDTF">2022-08-04T15:31:47Z</dcterms:modified>
</cp:coreProperties>
</file>