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104870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Notes Placeholder 1048679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83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0" i="0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3600" b="0" i="0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Roboto" panose="020F0502020204030204" pitchFamily="2" charset="0"/>
              </a:rPr>
            </a:br>
            <a:endParaRPr b="0" u="sng" spc="15" dirty="0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2622866"/>
            <a:ext cx="881411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Maria </a:t>
            </a:r>
            <a:r>
              <a:rPr lang="en-US" sz="2400" b="1" dirty="0" err="1"/>
              <a:t>selestina</a:t>
            </a:r>
            <a:r>
              <a:rPr lang="en-US" sz="2400" b="1" dirty="0"/>
              <a:t> </a:t>
            </a:r>
            <a:endParaRPr lang="zh-CN" altLang="en-US" dirty="0"/>
          </a:p>
          <a:p>
            <a:r>
              <a:rPr lang="en-US" sz="2400" b="1" dirty="0"/>
              <a:t>REGISTER NO AND NMID: </a:t>
            </a:r>
            <a:r>
              <a:rPr lang="en-US" sz="2400" dirty="0"/>
              <a:t>asanm10824131081802522045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/>
              <a:t>BSc.Computer Science </a:t>
            </a:r>
            <a:endParaRPr lang="zh-CN" altLang="en-US" dirty="0"/>
          </a:p>
          <a:p>
            <a:r>
              <a:rPr lang="en-US" sz="2400" b="1" dirty="0"/>
              <a:t>COLLEGE: </a:t>
            </a:r>
            <a:r>
              <a:rPr lang="en-US" sz="2400" dirty="0"/>
              <a:t>TKGAC/Annamalai University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6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400" u="sng" spc="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RESULTS AND SCREENSHOTS</a:t>
            </a:r>
            <a:endParaRPr sz="4250" u="sng" dirty="0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BD62A9-D160-DBC9-8CBF-B466668FB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75" y="1560906"/>
            <a:ext cx="8128000" cy="47734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CONCLUSION</a:t>
            </a:r>
            <a:endParaRPr u="sng" dirty="0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3" name="Picture 209717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083523" y="3942659"/>
            <a:ext cx="1993801" cy="3297030"/>
          </a:xfrm>
          <a:prstGeom prst="rect">
            <a:avLst/>
          </a:prstGeom>
        </p:spPr>
      </p:pic>
      <p:sp>
        <p:nvSpPr>
          <p:cNvPr id="1048686" name="TextBox 1048685"/>
          <p:cNvSpPr txBox="1"/>
          <p:nvPr/>
        </p:nvSpPr>
        <p:spPr>
          <a:xfrm>
            <a:off x="284872" y="2019299"/>
            <a:ext cx="7795550" cy="21869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     </a:t>
            </a:r>
            <a:r>
              <a:rPr lang="en-IN" sz="2800" b="1">
                <a:solidFill>
                  <a:srgbClr val="000000"/>
                </a:solidFill>
              </a:rPr>
              <a:t>A portfolio conclusion, or metacognitive essay, should be a reflective summary of the entire portfolio's learning journey, highlighting growth as a learner, thinker, and writer, rather than just an essay summary.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solidFill>
              <a:srgbClr val="02A5E3"/>
            </a:solidFill>
            <a:prstDash val="solid"/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4000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PROJECT TITLE </a:t>
            </a:r>
            <a:endParaRPr u="sng" dirty="0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800" b="0" i="1" dirty="0">
                <a:effectLst>
                  <a:outerShdw blurRad="38100" dist="38100" dir="2700000" algn="b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Creative My Portfolio using FWD</a:t>
            </a:r>
            <a:endParaRPr b="0" i="1" dirty="0">
              <a:effectLst>
                <a:outerShdw blurRad="38100" dist="38100" dir="2700000" algn="br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662862" y="-508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7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 flipH="1">
            <a:off x="1639251" y="1100133"/>
            <a:ext cx="4711946" cy="813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u="sng" spc="2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A</a:t>
            </a:r>
            <a:r>
              <a:rPr sz="5400" u="sng" spc="-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G</a:t>
            </a:r>
            <a:r>
              <a:rPr sz="5400" u="sng" spc="-3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E</a:t>
            </a:r>
            <a:r>
              <a:rPr sz="5400" u="sng" spc="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N</a:t>
            </a:r>
            <a:r>
              <a:rPr sz="5400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DA</a:t>
            </a:r>
            <a:endParaRPr u="sng" dirty="0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1" name="TextBox 22"/>
          <p:cNvSpPr txBox="1"/>
          <p:nvPr/>
        </p:nvSpPr>
        <p:spPr>
          <a:xfrm>
            <a:off x="1639252" y="1837369"/>
            <a:ext cx="658236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 flipH="1">
            <a:off x="1164200" y="476067"/>
            <a:ext cx="7112566" cy="676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400" u="sng" spc="-2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P</a:t>
            </a:r>
            <a:r>
              <a:rPr sz="4400" u="sng" spc="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ROB</a:t>
            </a:r>
            <a:r>
              <a:rPr sz="4400" u="sng" spc="5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L</a:t>
            </a:r>
            <a:r>
              <a:rPr sz="4400" u="sng" spc="-2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E</a:t>
            </a:r>
            <a:r>
              <a:rPr sz="4400" u="sng" spc="2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M</a:t>
            </a:r>
            <a:r>
              <a:rPr sz="4400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	</a:t>
            </a:r>
            <a:r>
              <a:rPr sz="4400" u="sng" spc="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S</a:t>
            </a:r>
            <a:r>
              <a:rPr sz="4400" u="sng" spc="-37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T</a:t>
            </a:r>
            <a:r>
              <a:rPr sz="4400" u="sng" spc="-37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A</a:t>
            </a:r>
            <a:r>
              <a:rPr sz="4400" u="sng" spc="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T</a:t>
            </a:r>
            <a:r>
              <a:rPr sz="4400" u="sng" spc="-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E</a:t>
            </a:r>
            <a:r>
              <a:rPr sz="4400" u="sng" spc="-2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ME</a:t>
            </a:r>
            <a:r>
              <a:rPr sz="4400" u="sng" spc="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N</a:t>
            </a:r>
            <a:r>
              <a:rPr lang="en-US" sz="4400" u="sng" spc="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T</a:t>
            </a:r>
            <a:endParaRPr sz="4250" u="sng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7" name="TextBox 1048646"/>
          <p:cNvSpPr txBox="1"/>
          <p:nvPr/>
        </p:nvSpPr>
        <p:spPr>
          <a:xfrm>
            <a:off x="479589" y="1878555"/>
            <a:ext cx="7322269" cy="3863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  </a:t>
            </a:r>
            <a:r>
              <a:rPr lang="en-US" sz="2800" b="0" u="none">
                <a:solidFill>
                  <a:srgbClr val="000000"/>
                </a:solidFill>
                <a:effectLst/>
              </a:rPr>
              <a:t>     </a:t>
            </a:r>
            <a:r>
              <a:rPr lang="en-US" sz="2800" b="1" u="none">
                <a:solidFill>
                  <a:srgbClr val="000000"/>
                </a:solidFill>
                <a:effectLst/>
              </a:rPr>
              <a:t> Th</a:t>
            </a:r>
            <a:r>
              <a:rPr lang="en-IN" sz="2800" b="1" u="none">
                <a:solidFill>
                  <a:srgbClr val="000000"/>
                </a:solidFill>
                <a:effectLst/>
              </a:rPr>
              <a:t>e provided problem statement highlights that traditional assessment methods are insufficient in today's digital age because students need to demonstrate a wide range of digital literacy skills, such as technical proficiency, critical online research, media literacy, digital citizenship, and advanced problem-solving in online environments.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PROJECT	</a:t>
            </a:r>
            <a:r>
              <a:rPr sz="4250" u="sng" spc="-2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OVERVIEW</a:t>
            </a:r>
            <a:endParaRPr sz="4250" u="sng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3" name="TextBox 1048652"/>
          <p:cNvSpPr txBox="1"/>
          <p:nvPr/>
        </p:nvSpPr>
        <p:spPr>
          <a:xfrm>
            <a:off x="676275" y="2019299"/>
            <a:ext cx="7482372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   </a:t>
            </a:r>
            <a:r>
              <a:rPr lang="en-US" sz="2800" b="1">
                <a:solidFill>
                  <a:srgbClr val="000000"/>
                </a:solidFill>
              </a:rPr>
              <a:t>  The </a:t>
            </a:r>
            <a:r>
              <a:rPr lang="en-IN" sz="2800" b="1">
                <a:solidFill>
                  <a:srgbClr val="000000"/>
                </a:solidFill>
              </a:rPr>
              <a:t>project's main idea is to build an online portfolio showcasing a personal brand by combining an "About Me" section, a gallery of completed projects, a list of developed skills, contact information, and visual elements like pictures to demonstrate your unique qualifications and expertise to potential clients or employers.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W</a:t>
            </a:r>
            <a:r>
              <a:rPr sz="3200" u="sng" spc="-2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H</a:t>
            </a:r>
            <a:r>
              <a:rPr sz="3200" u="sng" spc="2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O</a:t>
            </a:r>
            <a:r>
              <a:rPr sz="3200" u="sng" spc="-23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 </a:t>
            </a:r>
            <a:r>
              <a:rPr sz="3200" u="sng" spc="-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AR</a:t>
            </a:r>
            <a:r>
              <a:rPr sz="3200" u="sng" spc="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E</a:t>
            </a:r>
            <a:r>
              <a:rPr sz="3200" u="sng" spc="-3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 </a:t>
            </a:r>
            <a:r>
              <a:rPr sz="3200" u="sng" spc="-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T</a:t>
            </a:r>
            <a:r>
              <a:rPr sz="3200" u="sng" spc="-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H</a:t>
            </a:r>
            <a:r>
              <a:rPr sz="3200" u="sng" spc="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E</a:t>
            </a:r>
            <a:r>
              <a:rPr sz="3200" u="sng" spc="-3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 </a:t>
            </a:r>
            <a:r>
              <a:rPr sz="3200" u="sng" spc="-2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E</a:t>
            </a:r>
            <a:r>
              <a:rPr sz="3200" u="sng" spc="3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N</a:t>
            </a:r>
            <a:r>
              <a:rPr sz="3200" u="sng" spc="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D</a:t>
            </a:r>
            <a:r>
              <a:rPr sz="3200" u="sng" spc="-4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 </a:t>
            </a:r>
            <a:r>
              <a:rPr sz="3200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U</a:t>
            </a:r>
            <a:r>
              <a:rPr sz="3200" u="sng" spc="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S</a:t>
            </a:r>
            <a:r>
              <a:rPr sz="3200" u="sng" spc="-2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E</a:t>
            </a:r>
            <a:r>
              <a:rPr sz="3200" u="sng" spc="-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R</a:t>
            </a:r>
            <a:r>
              <a:rPr sz="3200" u="sng" spc="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S?</a:t>
            </a:r>
            <a:endParaRPr sz="3200" u="sng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59" name="TextBox 1048658"/>
          <p:cNvSpPr txBox="1"/>
          <p:nvPr/>
        </p:nvSpPr>
        <p:spPr>
          <a:xfrm>
            <a:off x="394413" y="1857374"/>
            <a:ext cx="5021422" cy="260604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altLang="en-US" sz="2800" b="1">
                <a:solidFill>
                  <a:srgbClr val="000000"/>
                </a:solidFill>
              </a:rPr>
              <a:t> Students 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altLang="en-US" sz="2800" b="1">
                <a:solidFill>
                  <a:srgbClr val="000000"/>
                </a:solidFill>
              </a:rPr>
              <a:t> Job seekers 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altLang="en-US" sz="2800" b="1">
                <a:solidFill>
                  <a:srgbClr val="000000"/>
                </a:solidFill>
              </a:rPr>
              <a:t> Professionals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altLang="en-US" sz="2800" b="1">
                <a:solidFill>
                  <a:srgbClr val="000000"/>
                </a:solidFill>
              </a:rPr>
              <a:t> Software 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altLang="en-US" sz="2800" b="1">
                <a:solidFill>
                  <a:srgbClr val="000000"/>
                </a:solidFill>
              </a:rPr>
              <a:t> Educational institutons </a:t>
            </a:r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altLang="en-US" sz="2800" b="1">
                <a:solidFill>
                  <a:srgbClr val="000000"/>
                </a:solidFill>
              </a:rPr>
              <a:t> Employers</a:t>
            </a:r>
            <a:endParaRPr lang="en-IN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695449"/>
            <a:ext cx="2356842" cy="2785600"/>
          </a:xfrm>
          <a:prstGeom prst="rect">
            <a:avLst/>
          </a:prstGeom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u="sng" spc="10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TOOLS AND TECHNIQUES</a:t>
            </a:r>
            <a:endParaRPr sz="3600" u="sng" dirty="0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5" name="TextBox 1048664"/>
          <p:cNvSpPr txBox="1"/>
          <p:nvPr/>
        </p:nvSpPr>
        <p:spPr>
          <a:xfrm>
            <a:off x="2516929" y="2221229"/>
            <a:ext cx="4493470" cy="2415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altLang="en-US" sz="1800" b="1">
                <a:solidFill>
                  <a:srgbClr val="000000"/>
                </a:solidFill>
              </a:rPr>
              <a:t>💫</a:t>
            </a:r>
            <a:r>
              <a:rPr lang="en-US" sz="1800" b="1" i="0">
                <a:solidFill>
                  <a:srgbClr val="000000"/>
                </a:solidFill>
              </a:rPr>
              <a:t>HTML-PAGES, SECTIONS</a:t>
            </a:r>
            <a:endParaRPr lang="en-IN" sz="1600" b="1" i="0">
              <a:solidFill>
                <a:srgbClr val="000000"/>
              </a:solidFill>
            </a:endParaRPr>
          </a:p>
          <a:p>
            <a:endParaRPr lang="en-IN" sz="1600" b="1" i="0">
              <a:solidFill>
                <a:srgbClr val="000000"/>
              </a:solidFill>
            </a:endParaRPr>
          </a:p>
          <a:p>
            <a:r>
              <a:rPr lang="en-IN" altLang="en-US" sz="1800" b="1" i="0">
                <a:solidFill>
                  <a:srgbClr val="000000"/>
                </a:solidFill>
              </a:rPr>
              <a:t>💫</a:t>
            </a:r>
            <a:r>
              <a:rPr lang="en-US" sz="1800" b="1" i="0">
                <a:solidFill>
                  <a:srgbClr val="000000"/>
                </a:solidFill>
              </a:rPr>
              <a:t>CSS-LAYOUT, COLORS, FONT</a:t>
            </a:r>
            <a:endParaRPr lang="en-IN" sz="1600" b="1" i="0">
              <a:solidFill>
                <a:srgbClr val="000000"/>
              </a:solidFill>
            </a:endParaRPr>
          </a:p>
          <a:p>
            <a:endParaRPr lang="en-IN" sz="1600" b="1" i="0">
              <a:solidFill>
                <a:srgbClr val="000000"/>
              </a:solidFill>
            </a:endParaRPr>
          </a:p>
          <a:p>
            <a:r>
              <a:rPr lang="en-IN" altLang="en-US" sz="1800" b="1" i="0">
                <a:solidFill>
                  <a:srgbClr val="000000"/>
                </a:solidFill>
              </a:rPr>
              <a:t>💫</a:t>
            </a:r>
            <a:r>
              <a:rPr lang="en-US" sz="1800" b="1" i="0">
                <a:solidFill>
                  <a:srgbClr val="000000"/>
                </a:solidFill>
              </a:rPr>
              <a:t>JAVASCRIPT-INTERACTIVE </a:t>
            </a:r>
            <a:endParaRPr lang="en-IN" sz="1600" b="1" i="0">
              <a:solidFill>
                <a:srgbClr val="000000"/>
              </a:solidFill>
            </a:endParaRPr>
          </a:p>
          <a:p>
            <a:r>
              <a:rPr lang="en-US" sz="1800" b="1" i="0">
                <a:solidFill>
                  <a:srgbClr val="000000"/>
                </a:solidFill>
              </a:rPr>
              <a:t>NAVIGATION, FORM VALIDATION </a:t>
            </a:r>
            <a:endParaRPr lang="en-IN" sz="1600" b="1" i="0">
              <a:solidFill>
                <a:srgbClr val="000000"/>
              </a:solidFill>
            </a:endParaRPr>
          </a:p>
          <a:p>
            <a:endParaRPr lang="en-IN" sz="1600" b="1" i="0">
              <a:solidFill>
                <a:srgbClr val="000000"/>
              </a:solidFill>
            </a:endParaRPr>
          </a:p>
          <a:p>
            <a:r>
              <a:rPr lang="en-IN" altLang="en-US" sz="1800" b="1" i="0">
                <a:solidFill>
                  <a:srgbClr val="000000"/>
                </a:solidFill>
              </a:rPr>
              <a:t>💫</a:t>
            </a:r>
            <a:r>
              <a:rPr lang="en-US" sz="1800" b="1" i="0">
                <a:solidFill>
                  <a:srgbClr val="000000"/>
                </a:solidFill>
              </a:rPr>
              <a:t>VS CODE-IMPLEMENTATION CODE EDITOR, GITHUB CODEPEN</a:t>
            </a:r>
            <a:endParaRPr lang="en-IN" sz="2800" b="1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8"/>
          <p:cNvSpPr txBox="1"/>
          <p:nvPr/>
        </p:nvSpPr>
        <p:spPr>
          <a:xfrm>
            <a:off x="739775" y="291147"/>
            <a:ext cx="8794750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b="1" u="sng" spc="15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Trebuchet MS"/>
                <a:cs typeface="Trebuchet MS"/>
              </a:rPr>
              <a:t>POTFOLIO DESIGN AND LAYOUT</a:t>
            </a:r>
            <a:endParaRPr sz="4000" b="1" u="sng" dirty="0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TextBox 1048669"/>
          <p:cNvSpPr txBox="1"/>
          <p:nvPr/>
        </p:nvSpPr>
        <p:spPr>
          <a:xfrm>
            <a:off x="739775" y="1536857"/>
            <a:ext cx="8521323" cy="4358640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 Section:</a:t>
            </a:r>
            <a:r>
              <a:rPr lang="en-US" altLang="en-US" sz="2000">
                <a:solidFill>
                  <a:srgbClr val="000000"/>
                </a:solidFill>
                <a:effectLst/>
                <a:latin typeface="Calibri"/>
              </a:rPr>
              <a:t> Use s</a:t>
            </a:r>
            <a:r>
              <a:rPr lang="en-US" altLang="en-US" sz="2000">
                <a:solidFill>
                  <a:srgbClr val="000000"/>
                </a:solidFill>
                <a:latin typeface="Calibri"/>
              </a:rPr>
              <a:t>ections to logically group and organize your portfolio's content for easy navigation.</a:t>
            </a:r>
            <a:endParaRPr lang="en-IN" sz="1800">
              <a:solidFill>
                <a:srgbClr val="000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  <a:p>
            <a:r>
              <a:rPr lang="en-IN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 Home: </a:t>
            </a:r>
            <a:r>
              <a:rPr lang="en-US" altLang="en-US" sz="2000">
                <a:solidFill>
                  <a:srgbClr val="000000"/>
                </a:solidFill>
                <a:latin typeface="Calibri"/>
              </a:rPr>
              <a:t>A landing page that provides a brief introduction and overview of your portfolio.</a:t>
            </a:r>
            <a:endParaRPr lang="en-IN" sz="1800">
              <a:solidFill>
                <a:srgbClr val="000000"/>
              </a:solidFill>
            </a:endParaRPr>
          </a:p>
          <a:p>
            <a:r>
              <a:rPr lang="en-IN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 Projects: </a:t>
            </a:r>
            <a:r>
              <a:rPr lang="en-US" altLang="en-US" sz="2000">
                <a:solidFill>
                  <a:srgbClr val="000000"/>
                </a:solidFill>
                <a:latin typeface="Calibri"/>
              </a:rPr>
              <a:t>Showcase your best work through case studies, highlighting your skills and process.</a:t>
            </a:r>
            <a:endParaRPr lang="en-IN" sz="1800">
              <a:solidFill>
                <a:srgbClr val="000000"/>
              </a:solidFill>
            </a:endParaRPr>
          </a:p>
          <a:p>
            <a:r>
              <a:rPr lang="en-IN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 Skills: </a:t>
            </a:r>
            <a:r>
              <a:rPr lang="en-US" altLang="en-US" sz="2000">
                <a:solidFill>
                  <a:srgbClr val="000000"/>
                </a:solidFill>
                <a:latin typeface="Calibri"/>
              </a:rPr>
              <a:t>List and detail the abilities and expertise you possess relevant to your field.</a:t>
            </a:r>
            <a:endParaRPr lang="en-IN" sz="1800">
              <a:solidFill>
                <a:srgbClr val="000000"/>
              </a:solidFill>
            </a:endParaRPr>
          </a:p>
          <a:p>
            <a:r>
              <a:rPr lang="en-IN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 Contact:</a:t>
            </a:r>
            <a:r>
              <a:rPr lang="en-US" altLang="en-US" sz="2000">
                <a:solidFill>
                  <a:srgbClr val="000000"/>
                </a:solidFill>
                <a:latin typeface="Calibri"/>
              </a:rPr>
              <a:t> Provide clear and easy ways for visitors to reach you, such as an email or social media links.</a:t>
            </a:r>
            <a:endParaRPr lang="en-IN" sz="1800">
              <a:solidFill>
                <a:srgbClr val="000000"/>
              </a:solidFill>
            </a:endParaRPr>
          </a:p>
          <a:p>
            <a:r>
              <a:rPr lang="en-IN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lang="en-US" altLang="en-US" sz="2400">
                <a:solidFill>
                  <a:srgbClr val="000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Calibri"/>
              </a:rPr>
              <a:t> Mobile/Desktop/Tablet: </a:t>
            </a:r>
            <a:r>
              <a:rPr lang="en-US" altLang="en-US" sz="2000">
                <a:solidFill>
                  <a:srgbClr val="000000"/>
                </a:solidFill>
                <a:latin typeface="Calibri"/>
              </a:rPr>
              <a:t>Design your portfolio with a responsive layout that adapts seamlessly and functions well across all screen sizes and devices.</a:t>
            </a:r>
            <a:endParaRPr lang="en-IN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400605" y="452673"/>
            <a:ext cx="10681335" cy="723901"/>
          </a:xfrm>
        </p:spPr>
        <p:txBody>
          <a:bodyPr/>
          <a:lstStyle/>
          <a:p>
            <a:r>
              <a:rPr lang="en-IN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</a:rPr>
              <a:t>FEATURES AND FUNCTIONALITY</a:t>
            </a:r>
          </a:p>
        </p:txBody>
      </p:sp>
      <p:sp>
        <p:nvSpPr>
          <p:cNvPr id="1048672" name="TextBox 1048671"/>
          <p:cNvSpPr txBox="1"/>
          <p:nvPr/>
        </p:nvSpPr>
        <p:spPr>
          <a:xfrm>
            <a:off x="400605" y="1318260"/>
            <a:ext cx="7791976" cy="5539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sz="2800" b="1">
                <a:solidFill>
                  <a:srgbClr val="000000"/>
                </a:solidFill>
              </a:rPr>
              <a:t>Navigation BAR with smooth scrolling</a:t>
            </a:r>
            <a:endParaRPr lang="en-IN" sz="2800" b="1">
              <a:solidFill>
                <a:srgbClr val="000000"/>
              </a:solidFill>
            </a:endParaRPr>
          </a:p>
          <a:p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sz="2800" b="1">
                <a:solidFill>
                  <a:srgbClr val="000000"/>
                </a:solidFill>
              </a:rPr>
              <a:t>Image Details/Hyperlinks</a:t>
            </a:r>
            <a:endParaRPr lang="en-IN" sz="2800" b="1">
              <a:solidFill>
                <a:srgbClr val="000000"/>
              </a:solidFill>
            </a:endParaRPr>
          </a:p>
          <a:p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sz="2800" b="1">
                <a:solidFill>
                  <a:srgbClr val="000000"/>
                </a:solidFill>
              </a:rPr>
              <a:t>Interactive elements-Animations, Hover efforts, background </a:t>
            </a:r>
            <a:endParaRPr lang="en-IN" sz="2800" b="1">
              <a:solidFill>
                <a:srgbClr val="000000"/>
              </a:solidFill>
            </a:endParaRPr>
          </a:p>
          <a:p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altLang="en-US" sz="2800" b="1">
                <a:solidFill>
                  <a:srgbClr val="000000"/>
                </a:solidFill>
              </a:rPr>
              <a:t>C</a:t>
            </a:r>
            <a:r>
              <a:rPr lang="en-US" sz="2800" b="1">
                <a:solidFill>
                  <a:srgbClr val="000000"/>
                </a:solidFill>
              </a:rPr>
              <a:t>olour change</a:t>
            </a:r>
            <a:endParaRPr lang="en-IN" sz="2800" b="1">
              <a:solidFill>
                <a:srgbClr val="000000"/>
              </a:solidFill>
            </a:endParaRPr>
          </a:p>
          <a:p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sz="2800" b="1">
                <a:solidFill>
                  <a:srgbClr val="000000"/>
                </a:solidFill>
              </a:rPr>
              <a:t>Contact Form validation</a:t>
            </a:r>
            <a:endParaRPr lang="en-IN" sz="2800" b="1">
              <a:solidFill>
                <a:srgbClr val="000000"/>
              </a:solidFill>
            </a:endParaRPr>
          </a:p>
          <a:p>
            <a:endParaRPr lang="en-IN" sz="2800" b="1">
              <a:solidFill>
                <a:srgbClr val="000000"/>
              </a:solidFill>
            </a:endParaRPr>
          </a:p>
          <a:p>
            <a:r>
              <a:rPr lang="en-IN" altLang="en-US" sz="2800" b="1">
                <a:solidFill>
                  <a:srgbClr val="000000"/>
                </a:solidFill>
              </a:rPr>
              <a:t>💫</a:t>
            </a:r>
            <a:r>
              <a:rPr lang="en-US" sz="2800" b="1">
                <a:solidFill>
                  <a:srgbClr val="000000"/>
                </a:solidFill>
              </a:rPr>
              <a:t>Responsive design for different devices</a:t>
            </a:r>
            <a:endParaRPr lang="en-IN" sz="2800" b="1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PowerPoint Presentation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vasanth59068@gmail.com</cp:lastModifiedBy>
  <cp:revision>11</cp:revision>
  <dcterms:created xsi:type="dcterms:W3CDTF">2024-03-25T01:07:22Z</dcterms:created>
  <dcterms:modified xsi:type="dcterms:W3CDTF">2025-08-28T13:15:11Z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ebd62c1e7aeb4a80931ef745fa1f6350</vt:lpwstr>
  </property>
</Properties>
</file>