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4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2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7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C93A-5C52-4750-A23A-29CC8FF94AA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0542-EA95-40CF-94B7-6F3CAC105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7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SE 314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200" dirty="0" err="1" smtClean="0"/>
              <a:t>Labwork</a:t>
            </a:r>
            <a:r>
              <a:rPr lang="tr-TR" sz="3200" dirty="0" smtClean="0"/>
              <a:t>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61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Employee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Step 1: </a:t>
            </a:r>
            <a:r>
              <a:rPr lang="tr-TR" sz="3200" dirty="0" err="1" smtClean="0"/>
              <a:t>Create</a:t>
            </a:r>
            <a:r>
              <a:rPr lang="tr-TR" sz="3200" dirty="0" smtClean="0"/>
              <a:t> a </a:t>
            </a:r>
            <a:r>
              <a:rPr lang="tr-TR" sz="3200" dirty="0" err="1" smtClean="0"/>
              <a:t>Employee</a:t>
            </a:r>
            <a:r>
              <a:rPr lang="tr-TR" sz="3200" dirty="0" smtClean="0"/>
              <a:t> </a:t>
            </a:r>
            <a:r>
              <a:rPr lang="tr-TR" sz="3200" dirty="0" err="1" smtClean="0"/>
              <a:t>class</a:t>
            </a:r>
            <a:r>
              <a:rPr lang="tr-TR" sz="3200" dirty="0" smtClean="0"/>
              <a:t>  </a:t>
            </a:r>
            <a:r>
              <a:rPr lang="tr-TR" sz="3200" dirty="0" err="1" smtClean="0"/>
              <a:t>which</a:t>
            </a:r>
            <a:r>
              <a:rPr lang="tr-TR" sz="3200" dirty="0" smtClean="0"/>
              <a:t> has</a:t>
            </a:r>
            <a:r>
              <a:rPr lang="tr-TR" sz="3200" i="1" dirty="0" smtClean="0"/>
              <a:t> </a:t>
            </a:r>
            <a:r>
              <a:rPr lang="tr-TR" sz="3200" i="1" dirty="0" err="1" smtClean="0"/>
              <a:t>firstName</a:t>
            </a:r>
            <a:r>
              <a:rPr lang="tr-TR" sz="3200" i="1" dirty="0" smtClean="0"/>
              <a:t>, </a:t>
            </a:r>
            <a:r>
              <a:rPr lang="tr-TR" sz="3200" i="1" dirty="0" err="1" smtClean="0"/>
              <a:t>lastName</a:t>
            </a:r>
            <a:r>
              <a:rPr lang="tr-TR" sz="3200" i="1" dirty="0" smtClean="0"/>
              <a:t>, </a:t>
            </a:r>
            <a:r>
              <a:rPr lang="tr-TR" sz="3200" i="1" dirty="0" err="1" smtClean="0"/>
              <a:t>monthlySalary</a:t>
            </a:r>
            <a:r>
              <a:rPr lang="tr-TR" sz="3200" i="1" dirty="0" smtClean="0"/>
              <a:t> </a:t>
            </a:r>
            <a:r>
              <a:rPr lang="tr-TR" sz="3200" i="1" dirty="0" err="1" smtClean="0"/>
              <a:t>and</a:t>
            </a:r>
            <a:r>
              <a:rPr lang="tr-TR" sz="3200" i="1" dirty="0" smtClean="0"/>
              <a:t> </a:t>
            </a:r>
            <a:r>
              <a:rPr lang="tr-TR" sz="3200" dirty="0" err="1" smtClean="0"/>
              <a:t>attributes</a:t>
            </a:r>
            <a:r>
              <a:rPr lang="tr-TR" sz="3200" dirty="0" smtClean="0"/>
              <a:t>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218"/>
            <a:ext cx="6989050" cy="25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Main.java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029200"/>
          </a:xfrm>
        </p:spPr>
        <p:txBody>
          <a:bodyPr>
            <a:normAutofit/>
          </a:bodyPr>
          <a:lstStyle/>
          <a:p>
            <a:r>
              <a:rPr lang="tr-TR" sz="3200" b="1" dirty="0"/>
              <a:t>Step </a:t>
            </a:r>
            <a:r>
              <a:rPr lang="tr-TR" sz="3200" b="1" dirty="0" smtClean="0"/>
              <a:t>2: </a:t>
            </a:r>
            <a:r>
              <a:rPr lang="tr-TR" sz="3200" dirty="0" err="1" smtClean="0"/>
              <a:t>Create</a:t>
            </a:r>
            <a:r>
              <a:rPr lang="tr-TR" sz="3200" dirty="0" smtClean="0"/>
              <a:t> </a:t>
            </a:r>
            <a:r>
              <a:rPr lang="tr-TR" sz="3200" dirty="0" err="1" smtClean="0"/>
              <a:t>Employee</a:t>
            </a:r>
            <a:r>
              <a:rPr lang="tr-TR" sz="3200" dirty="0" smtClean="0"/>
              <a:t> </a:t>
            </a:r>
            <a:r>
              <a:rPr lang="tr-TR" sz="3200" dirty="0" err="1" smtClean="0"/>
              <a:t>instances</a:t>
            </a:r>
            <a:r>
              <a:rPr lang="tr-TR" sz="3200" dirty="0" smtClean="0"/>
              <a:t> in main.java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displays</a:t>
            </a:r>
            <a:r>
              <a:rPr lang="tr-TR" sz="3200" dirty="0" smtClean="0"/>
              <a:t> </a:t>
            </a:r>
            <a:r>
              <a:rPr lang="tr-TR" sz="3200" dirty="0" err="1" smtClean="0"/>
              <a:t>these</a:t>
            </a:r>
            <a:r>
              <a:rPr lang="tr-TR" sz="3200" dirty="0" smtClean="0"/>
              <a:t> </a:t>
            </a:r>
            <a:r>
              <a:rPr lang="tr-TR" sz="3200" dirty="0" err="1" smtClean="0"/>
              <a:t>employees</a:t>
            </a:r>
            <a:r>
              <a:rPr lang="tr-TR" sz="3200" dirty="0" smtClean="0"/>
              <a:t>.</a:t>
            </a:r>
          </a:p>
          <a:p>
            <a:r>
              <a:rPr lang="en-US" sz="3200" dirty="0"/>
              <a:t>Look at the output. Does it make sense? Why or why not?</a:t>
            </a:r>
            <a:endParaRPr lang="tr-TR" sz="3200" dirty="0" smtClean="0"/>
          </a:p>
          <a:p>
            <a:endParaRPr lang="tr-TR" sz="3200" dirty="0"/>
          </a:p>
          <a:p>
            <a:pPr marL="0" indent="0">
              <a:buNone/>
            </a:pPr>
            <a:endParaRPr lang="tr-TR" sz="3200" dirty="0" smtClean="0"/>
          </a:p>
          <a:p>
            <a:r>
              <a:rPr lang="tr-TR" sz="3200" b="1" dirty="0"/>
              <a:t>Step 3</a:t>
            </a:r>
            <a:r>
              <a:rPr lang="tr-TR" sz="3200" b="1" dirty="0" smtClean="0"/>
              <a:t>: </a:t>
            </a:r>
            <a:r>
              <a:rPr lang="en-US" sz="3200" dirty="0"/>
              <a:t>Add the following lines to Main.java just before the end of the main() method: </a:t>
            </a:r>
            <a:endParaRPr lang="tr-TR" sz="3200" dirty="0" smtClean="0"/>
          </a:p>
          <a:p>
            <a:pPr marL="0" indent="0">
              <a:buNone/>
            </a:pPr>
            <a:r>
              <a:rPr lang="tr-TR" sz="3200" dirty="0" smtClean="0"/>
              <a:t>		</a:t>
            </a:r>
            <a:r>
              <a:rPr lang="tr-TR" sz="3200" dirty="0" err="1" smtClean="0"/>
              <a:t>employee.monthlySalary</a:t>
            </a:r>
            <a:r>
              <a:rPr lang="tr-TR" sz="3200" dirty="0" smtClean="0"/>
              <a:t> </a:t>
            </a:r>
            <a:r>
              <a:rPr lang="tr-TR" sz="3200" dirty="0"/>
              <a:t>= </a:t>
            </a:r>
            <a:r>
              <a:rPr lang="tr-TR" sz="3200" dirty="0" smtClean="0"/>
              <a:t>-1500;</a:t>
            </a:r>
          </a:p>
          <a:p>
            <a:pPr marL="0" indent="0">
              <a:buNone/>
            </a:pPr>
            <a:r>
              <a:rPr lang="en-US" sz="3200" dirty="0"/>
              <a:t>Compile and run the program.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9924098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Employee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Look at the last line of output. Does it make sense? Why or why not?</a:t>
            </a:r>
          </a:p>
          <a:p>
            <a:r>
              <a:rPr lang="en-US" sz="3200" dirty="0"/>
              <a:t>We need to fix the problem </a:t>
            </a:r>
            <a:r>
              <a:rPr lang="en-US" sz="3200" dirty="0" smtClean="0"/>
              <a:t>caused </a:t>
            </a:r>
            <a:r>
              <a:rPr lang="en-US" sz="3200" dirty="0"/>
              <a:t>by declaring the </a:t>
            </a:r>
            <a:r>
              <a:rPr lang="en-US" sz="3200" dirty="0" smtClean="0"/>
              <a:t>data</a:t>
            </a:r>
            <a:r>
              <a:rPr lang="tr-TR" sz="3200" dirty="0" smtClean="0"/>
              <a:t>.</a:t>
            </a:r>
          </a:p>
          <a:p>
            <a:r>
              <a:rPr lang="tr-TR" sz="3200" b="1" dirty="0"/>
              <a:t>Step </a:t>
            </a:r>
            <a:r>
              <a:rPr lang="tr-TR" sz="3200" b="1" dirty="0" smtClean="0"/>
              <a:t>4: </a:t>
            </a:r>
            <a:r>
              <a:rPr lang="tr-TR" sz="3200" dirty="0" err="1" smtClean="0"/>
              <a:t>Fix</a:t>
            </a:r>
            <a:r>
              <a:rPr lang="tr-TR" sz="3200" dirty="0" smtClean="0"/>
              <a:t> </a:t>
            </a:r>
            <a:r>
              <a:rPr lang="tr-TR" sz="3200" dirty="0" err="1" smtClean="0"/>
              <a:t>declaration</a:t>
            </a:r>
            <a:r>
              <a:rPr lang="tr-TR" sz="3200" dirty="0" smtClean="0"/>
              <a:t> of data </a:t>
            </a:r>
            <a:r>
              <a:rPr lang="tr-TR" sz="3200" dirty="0" err="1" smtClean="0"/>
              <a:t>and</a:t>
            </a:r>
            <a:r>
              <a:rPr lang="tr-TR" sz="3200" b="1" dirty="0" smtClean="0"/>
              <a:t> </a:t>
            </a:r>
            <a:r>
              <a:rPr lang="en-US" sz="3200" dirty="0" smtClean="0"/>
              <a:t>Add </a:t>
            </a:r>
            <a:r>
              <a:rPr lang="en-US" sz="3200" dirty="0"/>
              <a:t>the following </a:t>
            </a:r>
            <a:r>
              <a:rPr lang="tr-TR" sz="3200" dirty="0" err="1" smtClean="0"/>
              <a:t>methods</a:t>
            </a:r>
            <a:r>
              <a:rPr lang="en-US" sz="3200" dirty="0" smtClean="0"/>
              <a:t> to</a:t>
            </a:r>
            <a:r>
              <a:rPr lang="tr-TR" sz="3200" dirty="0" smtClean="0"/>
              <a:t> </a:t>
            </a:r>
            <a:r>
              <a:rPr lang="tr-TR" sz="3200" dirty="0" err="1" smtClean="0"/>
              <a:t>Employee</a:t>
            </a:r>
            <a:r>
              <a:rPr lang="en-US" sz="3200" dirty="0" smtClean="0"/>
              <a:t>.java</a:t>
            </a:r>
            <a:r>
              <a:rPr lang="tr-TR" sz="3200" dirty="0" smtClean="0"/>
              <a:t>.</a:t>
            </a:r>
          </a:p>
          <a:p>
            <a:pPr marL="0" indent="0">
              <a:buNone/>
            </a:pPr>
            <a:r>
              <a:rPr lang="tr-TR" sz="3200" dirty="0"/>
              <a:t>	</a:t>
            </a:r>
            <a:r>
              <a:rPr lang="tr-TR" sz="3200" dirty="0" err="1"/>
              <a:t>setMonthlySalary</a:t>
            </a:r>
            <a:r>
              <a:rPr lang="tr-TR" sz="3200" dirty="0"/>
              <a:t>(</a:t>
            </a:r>
            <a:r>
              <a:rPr lang="tr-TR" sz="3200" dirty="0" err="1"/>
              <a:t>double</a:t>
            </a:r>
            <a:r>
              <a:rPr lang="tr-TR" sz="3200" dirty="0"/>
              <a:t> </a:t>
            </a:r>
            <a:r>
              <a:rPr lang="tr-TR" sz="3200" dirty="0" err="1"/>
              <a:t>monthlySalary</a:t>
            </a:r>
            <a:r>
              <a:rPr lang="tr-TR" sz="3200" dirty="0" smtClean="0"/>
              <a:t>)</a:t>
            </a:r>
          </a:p>
          <a:p>
            <a:pPr marL="0" indent="0">
              <a:buNone/>
            </a:pPr>
            <a:r>
              <a:rPr lang="tr-TR" sz="3200" dirty="0"/>
              <a:t>	</a:t>
            </a:r>
            <a:r>
              <a:rPr lang="tr-TR" sz="3200" dirty="0" err="1"/>
              <a:t>setRaise</a:t>
            </a:r>
            <a:r>
              <a:rPr lang="tr-TR" sz="3200" dirty="0"/>
              <a:t>(</a:t>
            </a:r>
            <a:r>
              <a:rPr lang="tr-TR" sz="3200" dirty="0" err="1"/>
              <a:t>double</a:t>
            </a:r>
            <a:r>
              <a:rPr lang="tr-TR" sz="3200" dirty="0"/>
              <a:t> </a:t>
            </a:r>
            <a:r>
              <a:rPr lang="tr-TR" sz="3200" dirty="0" err="1"/>
              <a:t>percentage</a:t>
            </a:r>
            <a:r>
              <a:rPr lang="tr-TR" sz="3200" dirty="0" smtClean="0"/>
              <a:t>)</a:t>
            </a:r>
          </a:p>
          <a:p>
            <a:pPr marL="0" indent="0">
              <a:buNone/>
            </a:pPr>
            <a:r>
              <a:rPr lang="tr-TR" sz="3200" dirty="0"/>
              <a:t>	</a:t>
            </a:r>
            <a:r>
              <a:rPr lang="tr-TR" sz="3200" dirty="0" err="1"/>
              <a:t>double</a:t>
            </a:r>
            <a:r>
              <a:rPr lang="tr-TR" sz="3200" dirty="0"/>
              <a:t> </a:t>
            </a:r>
            <a:r>
              <a:rPr lang="tr-TR" sz="3200" dirty="0" err="1"/>
              <a:t>getYearlySalary</a:t>
            </a:r>
            <a:r>
              <a:rPr lang="tr-TR" sz="3200" dirty="0"/>
              <a:t>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3277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Adding</a:t>
            </a:r>
            <a:r>
              <a:rPr lang="tr-TR" b="1" dirty="0" smtClean="0"/>
              <a:t> New </a:t>
            </a:r>
            <a:r>
              <a:rPr lang="tr-TR" b="1" dirty="0" err="1" smtClean="0"/>
              <a:t>Fields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Methods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</a:t>
            </a:r>
            <a:r>
              <a:rPr lang="tr-TR" b="1" dirty="0" err="1" smtClean="0"/>
              <a:t>Employee</a:t>
            </a:r>
            <a:r>
              <a:rPr lang="tr-TR" b="1" dirty="0" smtClean="0"/>
              <a:t>  </a:t>
            </a:r>
            <a:r>
              <a:rPr lang="tr-TR" b="1" dirty="0" err="1" smtClean="0"/>
              <a:t>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String</a:t>
            </a:r>
            <a:r>
              <a:rPr lang="tr-TR" sz="3600" dirty="0" smtClean="0"/>
              <a:t> </a:t>
            </a:r>
            <a:r>
              <a:rPr lang="tr-TR" sz="3600" dirty="0" err="1" smtClean="0"/>
              <a:t>birthdayOfBoss</a:t>
            </a:r>
            <a:r>
              <a:rPr lang="tr-TR" sz="3600" dirty="0" smtClean="0"/>
              <a:t> as a </a:t>
            </a:r>
            <a:r>
              <a:rPr lang="tr-TR" sz="3600" dirty="0" err="1" smtClean="0"/>
              <a:t>field</a:t>
            </a:r>
            <a:r>
              <a:rPr lang="tr-TR" sz="3600" dirty="0" smtClean="0"/>
              <a:t>.</a:t>
            </a:r>
          </a:p>
          <a:p>
            <a:r>
              <a:rPr lang="tr-TR" sz="3600" dirty="0" err="1" smtClean="0"/>
              <a:t>double</a:t>
            </a:r>
            <a:r>
              <a:rPr lang="tr-TR" sz="3600" dirty="0" smtClean="0"/>
              <a:t> </a:t>
            </a:r>
            <a:r>
              <a:rPr lang="tr-TR" sz="3600" dirty="0" err="1" smtClean="0"/>
              <a:t>profitOfCompany</a:t>
            </a:r>
            <a:r>
              <a:rPr lang="tr-TR" sz="3600" dirty="0" smtClean="0"/>
              <a:t>()</a:t>
            </a:r>
          </a:p>
          <a:p>
            <a:endParaRPr lang="tr-TR" sz="3600" dirty="0" smtClean="0"/>
          </a:p>
          <a:p>
            <a:r>
              <a:rPr lang="en-US" sz="3600" dirty="0"/>
              <a:t>Look at the </a:t>
            </a:r>
            <a:r>
              <a:rPr lang="en-US" sz="3600" dirty="0" smtClean="0"/>
              <a:t>new</a:t>
            </a:r>
            <a:r>
              <a:rPr lang="tr-TR" sz="3600" dirty="0" smtClean="0"/>
              <a:t> </a:t>
            </a:r>
            <a:r>
              <a:rPr lang="tr-TR" sz="3600" dirty="0" err="1" smtClean="0"/>
              <a:t>Employee</a:t>
            </a:r>
            <a:r>
              <a:rPr lang="tr-TR" sz="3600" dirty="0" smtClean="0"/>
              <a:t> </a:t>
            </a:r>
            <a:r>
              <a:rPr lang="tr-TR" sz="3600" dirty="0" err="1" smtClean="0"/>
              <a:t>class</a:t>
            </a:r>
            <a:r>
              <a:rPr lang="tr-TR" sz="3600" dirty="0" smtClean="0"/>
              <a:t> </a:t>
            </a:r>
            <a:r>
              <a:rPr lang="tr-TR" sz="3600" dirty="0" err="1" smtClean="0"/>
              <a:t>after</a:t>
            </a:r>
            <a:r>
              <a:rPr lang="tr-TR" sz="3600" dirty="0" smtClean="0"/>
              <a:t> </a:t>
            </a:r>
            <a:r>
              <a:rPr lang="tr-TR" sz="3600" dirty="0" err="1" smtClean="0"/>
              <a:t>adding</a:t>
            </a:r>
            <a:r>
              <a:rPr lang="tr-TR" sz="3600" dirty="0" smtClean="0"/>
              <a:t> </a:t>
            </a:r>
            <a:r>
              <a:rPr lang="tr-TR" sz="3600" dirty="0" err="1" smtClean="0"/>
              <a:t>new</a:t>
            </a:r>
            <a:r>
              <a:rPr lang="tr-TR" sz="3600" dirty="0" smtClean="0"/>
              <a:t> </a:t>
            </a:r>
            <a:r>
              <a:rPr lang="tr-TR" sz="3600" dirty="0" err="1" smtClean="0"/>
              <a:t>methods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fields</a:t>
            </a:r>
            <a:r>
              <a:rPr lang="en-US" sz="3600" dirty="0" smtClean="0"/>
              <a:t>. </a:t>
            </a:r>
            <a:r>
              <a:rPr lang="en-US" sz="3600" dirty="0"/>
              <a:t>Does it make sense?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343462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Address</a:t>
            </a:r>
            <a:r>
              <a:rPr lang="tr-TR" b="1" dirty="0" smtClean="0"/>
              <a:t> </a:t>
            </a:r>
            <a:r>
              <a:rPr lang="tr-TR" b="1" dirty="0" err="1" smtClean="0"/>
              <a:t>class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669" y="1942148"/>
            <a:ext cx="5221331" cy="2904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04" y="1942148"/>
            <a:ext cx="5405596" cy="23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8" y="2488564"/>
            <a:ext cx="11704444" cy="6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161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 314</vt:lpstr>
      <vt:lpstr>Employee class</vt:lpstr>
      <vt:lpstr>Main.java</vt:lpstr>
      <vt:lpstr>Employee class</vt:lpstr>
      <vt:lpstr>Adding New Fields and Methods to Employee  class</vt:lpstr>
      <vt:lpstr>Address class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314</dc:title>
  <dc:creator>Ilhan Sofuoglu</dc:creator>
  <cp:lastModifiedBy>Ilhan Sofuoglu</cp:lastModifiedBy>
  <cp:revision>9</cp:revision>
  <dcterms:created xsi:type="dcterms:W3CDTF">2018-02-14T21:11:27Z</dcterms:created>
  <dcterms:modified xsi:type="dcterms:W3CDTF">2018-02-15T05:09:08Z</dcterms:modified>
</cp:coreProperties>
</file>