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E01B-0F16-4A8F-9A61-D50D8A3612B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/>
              <a:t>SE 314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Labwork</a:t>
            </a:r>
            <a:r>
              <a:rPr lang="tr-TR" sz="3200" dirty="0" smtClean="0"/>
              <a:t>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29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Law</a:t>
            </a:r>
            <a:r>
              <a:rPr lang="tr-TR" b="1" dirty="0" smtClean="0"/>
              <a:t> of </a:t>
            </a:r>
            <a:r>
              <a:rPr lang="tr-TR" b="1" dirty="0" err="1" smtClean="0"/>
              <a:t>Demeter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tr-TR" dirty="0" smtClean="0"/>
              <a:t>T</a:t>
            </a:r>
            <a:r>
              <a:rPr lang="en-US" dirty="0" smtClean="0"/>
              <a:t>he Law of Demeter for functions requires that a method </a:t>
            </a:r>
            <a:r>
              <a:rPr lang="en-US" b="1" dirty="0" smtClean="0"/>
              <a:t>m</a:t>
            </a:r>
            <a:r>
              <a:rPr lang="en-US" dirty="0" smtClean="0"/>
              <a:t> of an object </a:t>
            </a:r>
            <a:r>
              <a:rPr lang="en-US" b="1" dirty="0" smtClean="0"/>
              <a:t>O</a:t>
            </a:r>
            <a:r>
              <a:rPr lang="en-US" dirty="0" smtClean="0"/>
              <a:t> may only invoke the methods of the following kinds of objects:</a:t>
            </a:r>
            <a:endParaRPr lang="tr-TR" dirty="0" smtClean="0"/>
          </a:p>
          <a:p>
            <a:pPr lvl="1"/>
            <a:r>
              <a:rPr lang="en-US" dirty="0" smtClean="0"/>
              <a:t>O itself</a:t>
            </a:r>
            <a:endParaRPr lang="tr-TR" dirty="0" smtClean="0"/>
          </a:p>
          <a:p>
            <a:pPr lvl="1"/>
            <a:r>
              <a:rPr lang="en-US" dirty="0" smtClean="0"/>
              <a:t>m's parameters</a:t>
            </a:r>
            <a:endParaRPr lang="tr-TR" dirty="0" smtClean="0"/>
          </a:p>
          <a:p>
            <a:pPr lvl="1"/>
            <a:r>
              <a:rPr lang="en-US" dirty="0" smtClean="0"/>
              <a:t>Any objects created/instantiated within m</a:t>
            </a:r>
            <a:endParaRPr lang="tr-TR" dirty="0" smtClean="0"/>
          </a:p>
          <a:p>
            <a:pPr lvl="1"/>
            <a:r>
              <a:rPr lang="en-US" dirty="0" smtClean="0"/>
              <a:t>O's direct component objects</a:t>
            </a:r>
            <a:endParaRPr lang="tr-TR" dirty="0" smtClean="0"/>
          </a:p>
          <a:p>
            <a:pPr lvl="1"/>
            <a:r>
              <a:rPr lang="en-US" dirty="0" smtClean="0"/>
              <a:t>A global variable, accessible by O, in the scope of 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3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Less</a:t>
            </a:r>
            <a:r>
              <a:rPr lang="tr-TR" sz="3600" dirty="0" smtClean="0"/>
              <a:t> </a:t>
            </a:r>
            <a:r>
              <a:rPr lang="tr-TR" sz="3600" dirty="0" err="1" smtClean="0"/>
              <a:t>dependencies</a:t>
            </a:r>
            <a:r>
              <a:rPr lang="tr-TR" sz="3600" dirty="0" smtClean="0"/>
              <a:t>, </a:t>
            </a:r>
            <a:r>
              <a:rPr lang="tr-TR" sz="3600" dirty="0" err="1" smtClean="0"/>
              <a:t>loose</a:t>
            </a:r>
            <a:r>
              <a:rPr lang="tr-TR" sz="3600" dirty="0" smtClean="0"/>
              <a:t> </a:t>
            </a:r>
            <a:r>
              <a:rPr lang="tr-TR" sz="3600" dirty="0" err="1" smtClean="0"/>
              <a:t>coupling</a:t>
            </a:r>
            <a:endParaRPr lang="tr-TR" sz="3600" dirty="0" smtClean="0"/>
          </a:p>
          <a:p>
            <a:r>
              <a:rPr lang="tr-TR" sz="3600" dirty="0" err="1" smtClean="0"/>
              <a:t>Better</a:t>
            </a:r>
            <a:r>
              <a:rPr lang="tr-TR" sz="3600" dirty="0" smtClean="0"/>
              <a:t> </a:t>
            </a:r>
            <a:r>
              <a:rPr lang="tr-TR" sz="3600" dirty="0" err="1" smtClean="0"/>
              <a:t>maintainablity</a:t>
            </a:r>
            <a:endParaRPr lang="tr-TR" sz="3600" dirty="0" smtClean="0"/>
          </a:p>
          <a:p>
            <a:r>
              <a:rPr lang="tr-TR" sz="3600" dirty="0" err="1" smtClean="0"/>
              <a:t>Better</a:t>
            </a:r>
            <a:r>
              <a:rPr lang="tr-TR" sz="3600" dirty="0" smtClean="0"/>
              <a:t> </a:t>
            </a:r>
            <a:r>
              <a:rPr lang="tr-TR" sz="3600" dirty="0" err="1" smtClean="0"/>
              <a:t>reuse</a:t>
            </a:r>
            <a:endParaRPr lang="tr-TR" sz="3600" dirty="0" smtClean="0"/>
          </a:p>
          <a:p>
            <a:r>
              <a:rPr lang="tr-TR" sz="3600" dirty="0" err="1" smtClean="0"/>
              <a:t>Less</a:t>
            </a:r>
            <a:r>
              <a:rPr lang="tr-TR" sz="3600" dirty="0" smtClean="0"/>
              <a:t> </a:t>
            </a:r>
            <a:r>
              <a:rPr lang="tr-TR" sz="3600" dirty="0" err="1" smtClean="0"/>
              <a:t>bugs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2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54" y="149034"/>
            <a:ext cx="4352925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79865"/>
            <a:ext cx="4616723" cy="3087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88" y="3772615"/>
            <a:ext cx="5153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2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 314</vt:lpstr>
      <vt:lpstr>The Law of Demeter</vt:lpstr>
      <vt:lpstr>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314</dc:title>
  <dc:creator>Ilhan Sofuoglu</dc:creator>
  <cp:lastModifiedBy>Ilhan Sofuoglu</cp:lastModifiedBy>
  <cp:revision>8</cp:revision>
  <dcterms:created xsi:type="dcterms:W3CDTF">2018-02-21T21:41:57Z</dcterms:created>
  <dcterms:modified xsi:type="dcterms:W3CDTF">2018-02-22T05:38:56Z</dcterms:modified>
</cp:coreProperties>
</file>