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5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4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5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3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1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E01B-0F16-4A8F-9A61-D50D8A3612B1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2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office.org/wiki/Assertions_in_NetBeans" TargetMode="External"/><Relationship Id="rId2" Type="http://schemas.openxmlformats.org/officeDocument/2006/relationships/hyperlink" Target="http://tutoringcenter.cs.usfca.edu/resources/enabling-assertions-in-eclips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7200" dirty="0" smtClean="0"/>
              <a:t>SE 314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Labwork</a:t>
            </a:r>
            <a:r>
              <a:rPr lang="tr-TR" sz="3200" dirty="0" smtClean="0"/>
              <a:t> </a:t>
            </a:r>
            <a:r>
              <a:rPr lang="tr-TR" sz="3200" dirty="0" smtClean="0"/>
              <a:t>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29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 Statement: 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Write a Java program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implements</a:t>
            </a:r>
            <a:r>
              <a:rPr lang="tr-TR" dirty="0" smtClean="0"/>
              <a:t> 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take</a:t>
            </a:r>
            <a:r>
              <a:rPr lang="tr-TR" dirty="0" smtClean="0"/>
              <a:t> 2 </a:t>
            </a:r>
            <a:r>
              <a:rPr lang="tr-TR" dirty="0" err="1" smtClean="0"/>
              <a:t>parameters</a:t>
            </a:r>
            <a:r>
              <a:rPr lang="tr-TR" dirty="0" smtClean="0"/>
              <a:t>;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integer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searched</a:t>
            </a:r>
            <a:r>
              <a:rPr lang="tr-TR" dirty="0" smtClean="0"/>
              <a:t> in </a:t>
            </a:r>
            <a:r>
              <a:rPr lang="tr-TR" dirty="0" err="1" smtClean="0"/>
              <a:t>array</a:t>
            </a:r>
            <a:r>
              <a:rPr lang="tr-TR" dirty="0" smtClean="0"/>
              <a:t>.</a:t>
            </a:r>
          </a:p>
          <a:p>
            <a:r>
              <a:rPr lang="tr-TR" dirty="0" smtClean="0"/>
              <a:t>Program </a:t>
            </a:r>
            <a:r>
              <a:rPr lang="tr-TR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positive</a:t>
            </a:r>
            <a:r>
              <a:rPr lang="tr-TR" dirty="0" smtClean="0"/>
              <a:t> </a:t>
            </a:r>
            <a:r>
              <a:rPr lang="tr-TR" dirty="0" err="1" smtClean="0"/>
              <a:t>integer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entered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at start of program.</a:t>
            </a:r>
          </a:p>
          <a:p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necessary</a:t>
            </a:r>
            <a:r>
              <a:rPr lang="tr-TR" dirty="0" smtClean="0"/>
              <a:t> </a:t>
            </a:r>
            <a:r>
              <a:rPr lang="tr-TR" dirty="0" err="1" smtClean="0"/>
              <a:t>assertions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handle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6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Enable</a:t>
            </a:r>
            <a:r>
              <a:rPr lang="tr-TR" dirty="0" smtClean="0"/>
              <a:t> </a:t>
            </a:r>
            <a:r>
              <a:rPr lang="tr-TR" dirty="0" err="1" smtClean="0"/>
              <a:t>Assertions</a:t>
            </a:r>
            <a:r>
              <a:rPr lang="tr-TR" dirty="0" smtClean="0"/>
              <a:t> in </a:t>
            </a:r>
            <a:r>
              <a:rPr lang="tr-TR" dirty="0" err="1" smtClean="0"/>
              <a:t>Netbeans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Eclipse</a:t>
            </a:r>
            <a:r>
              <a:rPr lang="tr-TR" dirty="0" smtClean="0"/>
              <a:t>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Enabling</a:t>
            </a:r>
            <a:r>
              <a:rPr lang="tr-TR" dirty="0" smtClean="0"/>
              <a:t> </a:t>
            </a:r>
            <a:r>
              <a:rPr lang="tr-TR" dirty="0" err="1"/>
              <a:t>Assertions</a:t>
            </a:r>
            <a:r>
              <a:rPr lang="tr-TR" dirty="0"/>
              <a:t> in </a:t>
            </a:r>
            <a:r>
              <a:rPr lang="tr-TR" dirty="0" err="1" smtClean="0"/>
              <a:t>Eclipse</a:t>
            </a:r>
            <a:r>
              <a:rPr lang="tr-TR" dirty="0" smtClean="0"/>
              <a:t> IDE</a:t>
            </a:r>
          </a:p>
          <a:p>
            <a:pPr lvl="1"/>
            <a:r>
              <a:rPr lang="en-US" dirty="0">
                <a:hlinkClick r:id="rId2"/>
              </a:rPr>
              <a:t>http://tutoringcenter.cs.usfca.edu/resources/enabling-assertions-in-eclipse.html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err="1" smtClean="0"/>
              <a:t>Enabling</a:t>
            </a:r>
            <a:r>
              <a:rPr lang="tr-TR" dirty="0" smtClean="0"/>
              <a:t> </a:t>
            </a:r>
            <a:r>
              <a:rPr lang="tr-TR" dirty="0" err="1"/>
              <a:t>Assertions</a:t>
            </a:r>
            <a:r>
              <a:rPr lang="tr-TR" dirty="0"/>
              <a:t> in </a:t>
            </a:r>
            <a:r>
              <a:rPr lang="tr-TR" dirty="0" err="1" smtClean="0"/>
              <a:t>Netbeans</a:t>
            </a:r>
            <a:r>
              <a:rPr lang="tr-TR" dirty="0" smtClean="0"/>
              <a:t> IDE</a:t>
            </a:r>
          </a:p>
          <a:p>
            <a:pPr lvl="1"/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wiki.openoffice.org/wiki/Assertions_in_NetBeans</a:t>
            </a:r>
            <a:r>
              <a:rPr lang="tr-TR" dirty="0" smtClean="0"/>
              <a:t> </a:t>
            </a:r>
          </a:p>
          <a:p>
            <a:pPr lvl="1"/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423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Hint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2" y="1836163"/>
            <a:ext cx="7180288" cy="4878914"/>
          </a:xfrm>
        </p:spPr>
      </p:pic>
    </p:spTree>
    <p:extLst>
      <p:ext uri="{BB962C8B-B14F-4D97-AF65-F5344CB8AC3E}">
        <p14:creationId xmlns:p14="http://schemas.microsoft.com/office/powerpoint/2010/main" val="195841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95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 314</vt:lpstr>
      <vt:lpstr>Problem Statement: Binary Search and Assertions</vt:lpstr>
      <vt:lpstr>Enable Assertions in Netbeans and Eclipse IDE</vt:lpstr>
      <vt:lpstr>Hint for Binary 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314</dc:title>
  <dc:creator>Ilhan Sofuoglu</dc:creator>
  <cp:lastModifiedBy>Ilhan Sofuoglu</cp:lastModifiedBy>
  <cp:revision>16</cp:revision>
  <dcterms:created xsi:type="dcterms:W3CDTF">2018-02-21T21:41:57Z</dcterms:created>
  <dcterms:modified xsi:type="dcterms:W3CDTF">2018-03-07T21:30:27Z</dcterms:modified>
</cp:coreProperties>
</file>