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5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4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0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2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5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2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3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2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2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3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E01B-0F16-4A8F-9A61-D50D8A3612B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1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0E01B-0F16-4A8F-9A61-D50D8A3612B1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02FCA-436A-416F-A953-0CE14114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2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7200" dirty="0" smtClean="0"/>
              <a:t>SE 314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3200" dirty="0" err="1" smtClean="0"/>
              <a:t>Labwork</a:t>
            </a:r>
            <a:r>
              <a:rPr lang="tr-TR" sz="3200" dirty="0" smtClean="0"/>
              <a:t> </a:t>
            </a:r>
            <a:r>
              <a:rPr lang="tr-TR" sz="3200" dirty="0" smtClean="0"/>
              <a:t>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294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Exceptions</a:t>
            </a:r>
            <a:r>
              <a:rPr lang="tr-TR" b="1" dirty="0" smtClean="0"/>
              <a:t> (</a:t>
            </a:r>
            <a:r>
              <a:rPr lang="tr-TR" b="1" dirty="0" err="1" smtClean="0"/>
              <a:t>Throws</a:t>
            </a:r>
            <a:r>
              <a:rPr lang="tr-TR" b="1" dirty="0" smtClean="0"/>
              <a:t> , </a:t>
            </a:r>
            <a:r>
              <a:rPr lang="tr-TR" b="1" dirty="0" err="1" smtClean="0"/>
              <a:t>Try-Catch</a:t>
            </a:r>
            <a:r>
              <a:rPr lang="tr-TR" b="1" dirty="0"/>
              <a:t> </a:t>
            </a:r>
            <a:r>
              <a:rPr lang="tr-TR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r-TR" sz="3200" dirty="0" smtClean="0"/>
              <a:t>Write </a:t>
            </a:r>
            <a:r>
              <a:rPr lang="tr-TR" sz="3200" dirty="0" err="1" smtClean="0"/>
              <a:t>necessary</a:t>
            </a:r>
            <a:r>
              <a:rPr lang="tr-TR" sz="3200" dirty="0" smtClean="0"/>
              <a:t> </a:t>
            </a:r>
            <a:r>
              <a:rPr lang="tr-TR" sz="3200" dirty="0" err="1" smtClean="0"/>
              <a:t>code</a:t>
            </a:r>
            <a:r>
              <a:rPr lang="tr-TR" sz="3200" dirty="0" smtClean="0"/>
              <a:t>  </a:t>
            </a:r>
            <a:r>
              <a:rPr lang="tr-TR" sz="3200" dirty="0" err="1" smtClean="0"/>
              <a:t>to</a:t>
            </a:r>
            <a:r>
              <a:rPr lang="tr-TR" sz="3200" dirty="0" smtClean="0"/>
              <a:t>  </a:t>
            </a:r>
            <a:r>
              <a:rPr lang="tr-TR" sz="3200" dirty="0" err="1" smtClean="0"/>
              <a:t>handle</a:t>
            </a:r>
            <a:r>
              <a:rPr lang="tr-TR" sz="3200" dirty="0" smtClean="0"/>
              <a:t> </a:t>
            </a:r>
            <a:r>
              <a:rPr lang="tr-TR" sz="3200" dirty="0" err="1" smtClean="0"/>
              <a:t>exceptions</a:t>
            </a:r>
            <a:r>
              <a:rPr lang="tr-TR" sz="3200" dirty="0" smtClean="0"/>
              <a:t> in </a:t>
            </a:r>
            <a:r>
              <a:rPr lang="tr-TR" sz="3200" dirty="0" err="1" smtClean="0"/>
              <a:t>programs</a:t>
            </a:r>
            <a:r>
              <a:rPr lang="tr-TR" sz="3200" dirty="0" smtClean="0"/>
              <a:t>.</a:t>
            </a:r>
          </a:p>
          <a:p>
            <a:pPr lvl="1"/>
            <a:r>
              <a:rPr lang="en-US" dirty="0"/>
              <a:t>	</a:t>
            </a:r>
            <a:r>
              <a:rPr lang="tr-TR" sz="3200" dirty="0" err="1" smtClean="0"/>
              <a:t>Handle</a:t>
            </a:r>
            <a:r>
              <a:rPr lang="tr-TR" sz="3200" dirty="0" smtClean="0"/>
              <a:t> e</a:t>
            </a:r>
            <a:r>
              <a:rPr lang="en-US" sz="3200" dirty="0" err="1" smtClean="0"/>
              <a:t>xception</a:t>
            </a:r>
            <a:r>
              <a:rPr lang="tr-TR" sz="3200" dirty="0" smtClean="0"/>
              <a:t>s</a:t>
            </a:r>
            <a:r>
              <a:rPr lang="en-US" sz="3200" dirty="0" smtClean="0"/>
              <a:t> using </a:t>
            </a:r>
            <a:r>
              <a:rPr lang="en-US" sz="3200" dirty="0"/>
              <a:t>the </a:t>
            </a:r>
            <a:r>
              <a:rPr lang="en-US" sz="3200" i="1" dirty="0"/>
              <a:t>throws</a:t>
            </a:r>
            <a:r>
              <a:rPr lang="en-US" sz="3200" dirty="0"/>
              <a:t> clause and a </a:t>
            </a:r>
            <a:r>
              <a:rPr lang="en-US" sz="3200" i="1" dirty="0"/>
              <a:t>try-catch</a:t>
            </a:r>
            <a:r>
              <a:rPr lang="en-US" sz="3200" dirty="0"/>
              <a:t> block. </a:t>
            </a:r>
            <a:endParaRPr lang="en-US" sz="3600" dirty="0"/>
          </a:p>
          <a:p>
            <a:pPr lvl="1"/>
            <a:r>
              <a:rPr lang="en-US" sz="3200" dirty="0"/>
              <a:t>	</a:t>
            </a:r>
            <a:r>
              <a:rPr lang="en-US" sz="3200" dirty="0" smtClean="0"/>
              <a:t>Modify</a:t>
            </a:r>
            <a:r>
              <a:rPr lang="tr-TR" sz="3200" dirty="0" smtClean="0"/>
              <a:t> </a:t>
            </a:r>
            <a:r>
              <a:rPr lang="tr-TR" sz="3200" dirty="0" err="1" smtClean="0"/>
              <a:t>the</a:t>
            </a:r>
            <a:r>
              <a:rPr lang="tr-TR" sz="3200" dirty="0"/>
              <a:t> </a:t>
            </a:r>
            <a:r>
              <a:rPr lang="tr-TR" sz="3200" dirty="0" smtClean="0"/>
              <a:t>Person.java </a:t>
            </a:r>
            <a:r>
              <a:rPr lang="tr-TR" sz="3200" dirty="0" err="1" smtClean="0"/>
              <a:t>and</a:t>
            </a:r>
            <a:r>
              <a:rPr lang="tr-TR" sz="3200" dirty="0" smtClean="0"/>
              <a:t>  main. Java </a:t>
            </a:r>
            <a:r>
              <a:rPr lang="tr-TR" sz="3200" dirty="0" err="1" smtClean="0"/>
              <a:t>class</a:t>
            </a:r>
            <a:r>
              <a:rPr lang="tr-TR" sz="3200" dirty="0" smtClean="0"/>
              <a:t> </a:t>
            </a:r>
            <a:r>
              <a:rPr lang="en-US" sz="3200" dirty="0" smtClean="0"/>
              <a:t>with </a:t>
            </a:r>
            <a:r>
              <a:rPr lang="en-US" sz="3200" dirty="0"/>
              <a:t>multiple </a:t>
            </a:r>
            <a:r>
              <a:rPr lang="en-US" sz="3200" i="1" dirty="0"/>
              <a:t>catch</a:t>
            </a:r>
            <a:r>
              <a:rPr lang="en-US" sz="3200" dirty="0"/>
              <a:t> </a:t>
            </a:r>
            <a:r>
              <a:rPr lang="en-US" sz="3200" dirty="0" smtClean="0"/>
              <a:t>blocks</a:t>
            </a:r>
            <a:r>
              <a:rPr lang="tr-TR" sz="3200" dirty="0" smtClean="0"/>
              <a:t> </a:t>
            </a:r>
            <a:r>
              <a:rPr lang="tr-TR" sz="3200" dirty="0" err="1" smtClean="0"/>
              <a:t>and</a:t>
            </a:r>
            <a:r>
              <a:rPr lang="tr-TR" sz="3200" dirty="0" smtClean="0"/>
              <a:t> </a:t>
            </a:r>
            <a:r>
              <a:rPr lang="tr-TR" sz="3200" dirty="0" err="1" smtClean="0"/>
              <a:t>throws</a:t>
            </a:r>
            <a:r>
              <a:rPr lang="tr-TR" sz="3200" dirty="0" smtClean="0"/>
              <a:t> </a:t>
            </a:r>
            <a:r>
              <a:rPr lang="tr-TR" sz="3200" dirty="0" err="1" smtClean="0"/>
              <a:t>usage</a:t>
            </a:r>
            <a:r>
              <a:rPr lang="en-US" sz="3200" dirty="0" smtClean="0"/>
              <a:t>.</a:t>
            </a:r>
            <a:endParaRPr lang="en-US" sz="3600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9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Exceptions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0634"/>
            <a:ext cx="10515600" cy="4351338"/>
          </a:xfrm>
        </p:spPr>
        <p:txBody>
          <a:bodyPr/>
          <a:lstStyle/>
          <a:p>
            <a:r>
              <a:rPr lang="tr-TR" dirty="0" err="1" smtClean="0"/>
              <a:t>Salary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age</a:t>
            </a:r>
            <a:r>
              <a:rPr lang="tr-TR" dirty="0" smtClean="0"/>
              <a:t> </a:t>
            </a:r>
            <a:r>
              <a:rPr lang="tr-TR" dirty="0" err="1" smtClean="0"/>
              <a:t>cannot</a:t>
            </a:r>
            <a:r>
              <a:rPr lang="tr-TR" dirty="0" smtClean="0"/>
              <a:t> be </a:t>
            </a:r>
            <a:r>
              <a:rPr lang="tr-TR" dirty="0" err="1" smtClean="0"/>
              <a:t>negative</a:t>
            </a:r>
            <a:r>
              <a:rPr lang="tr-TR" dirty="0" smtClean="0"/>
              <a:t> </a:t>
            </a:r>
            <a:r>
              <a:rPr lang="tr-TR" dirty="0" err="1" smtClean="0"/>
              <a:t>values</a:t>
            </a:r>
            <a:r>
              <a:rPr lang="tr-TR" dirty="0" smtClean="0"/>
              <a:t>.</a:t>
            </a:r>
          </a:p>
          <a:p>
            <a:r>
              <a:rPr lang="tr-TR" dirty="0" smtClean="0"/>
              <a:t>Name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surname</a:t>
            </a:r>
            <a:r>
              <a:rPr lang="tr-TR" dirty="0" smtClean="0"/>
              <a:t> </a:t>
            </a:r>
            <a:r>
              <a:rPr lang="tr-TR" dirty="0" err="1" smtClean="0"/>
              <a:t>field</a:t>
            </a:r>
            <a:r>
              <a:rPr lang="tr-TR" dirty="0" smtClean="0"/>
              <a:t> </a:t>
            </a:r>
            <a:r>
              <a:rPr lang="tr-TR" dirty="0" err="1" smtClean="0"/>
              <a:t>cannot</a:t>
            </a:r>
            <a:r>
              <a:rPr lang="tr-TR" dirty="0" smtClean="0"/>
              <a:t> </a:t>
            </a:r>
            <a:r>
              <a:rPr lang="tr-TR" dirty="0" err="1" smtClean="0"/>
              <a:t>take</a:t>
            </a:r>
            <a:r>
              <a:rPr lang="tr-TR" dirty="0" smtClean="0"/>
              <a:t> </a:t>
            </a:r>
            <a:r>
              <a:rPr lang="tr-TR" dirty="0" err="1" smtClean="0"/>
              <a:t>any</a:t>
            </a:r>
            <a:r>
              <a:rPr lang="tr-TR" dirty="0" smtClean="0"/>
              <a:t> </a:t>
            </a:r>
            <a:r>
              <a:rPr lang="tr-TR" dirty="0" err="1" smtClean="0"/>
              <a:t>string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contains</a:t>
            </a:r>
            <a:r>
              <a:rPr lang="tr-TR" dirty="0" smtClean="0"/>
              <a:t> </a:t>
            </a:r>
            <a:r>
              <a:rPr lang="tr-TR" dirty="0" err="1" smtClean="0"/>
              <a:t>numeric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05" y="3184290"/>
            <a:ext cx="8584593" cy="297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5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Some</a:t>
            </a:r>
            <a:r>
              <a:rPr lang="tr-TR" b="1" dirty="0" smtClean="0"/>
              <a:t> of </a:t>
            </a:r>
            <a:r>
              <a:rPr lang="tr-TR" b="1" dirty="0" err="1" smtClean="0"/>
              <a:t>Exceptions</a:t>
            </a:r>
            <a:r>
              <a:rPr lang="tr-TR" b="1" dirty="0" smtClean="0"/>
              <a:t> in Java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 err="1" smtClean="0"/>
              <a:t>You</a:t>
            </a:r>
            <a:r>
              <a:rPr lang="tr-TR" sz="3200" dirty="0" smtClean="0"/>
              <a:t> can </a:t>
            </a:r>
            <a:r>
              <a:rPr lang="tr-TR" sz="3200" dirty="0" err="1" smtClean="0"/>
              <a:t>use</a:t>
            </a:r>
            <a:r>
              <a:rPr lang="tr-TR" sz="3200" dirty="0" smtClean="0"/>
              <a:t>  </a:t>
            </a:r>
            <a:r>
              <a:rPr lang="tr-TR" sz="3200" dirty="0" err="1" smtClean="0"/>
              <a:t>exceptions</a:t>
            </a:r>
            <a:r>
              <a:rPr lang="tr-TR" sz="3200" dirty="0" smtClean="0"/>
              <a:t> </a:t>
            </a:r>
            <a:r>
              <a:rPr lang="tr-TR" sz="3200" dirty="0" err="1" smtClean="0"/>
              <a:t>like</a:t>
            </a:r>
            <a:r>
              <a:rPr lang="tr-TR" sz="3200" dirty="0" smtClean="0"/>
              <a:t> </a:t>
            </a:r>
            <a:r>
              <a:rPr lang="tr-TR" sz="3200" dirty="0" err="1" smtClean="0"/>
              <a:t>these</a:t>
            </a:r>
            <a:r>
              <a:rPr lang="tr-TR" sz="3200" dirty="0" smtClean="0"/>
              <a:t> </a:t>
            </a:r>
            <a:r>
              <a:rPr lang="en-US" sz="3200" i="1" dirty="0" err="1" smtClean="0"/>
              <a:t>IllegalArgumentException</a:t>
            </a:r>
            <a:r>
              <a:rPr lang="tr-TR" sz="3200" i="1" dirty="0"/>
              <a:t>, </a:t>
            </a:r>
            <a:r>
              <a:rPr lang="tr-TR" sz="3200" i="1" dirty="0" err="1" smtClean="0"/>
              <a:t>ArrayIndexOutOfBoundsExceptions</a:t>
            </a:r>
            <a:r>
              <a:rPr lang="tr-TR" sz="3200" i="1" dirty="0"/>
              <a:t>, </a:t>
            </a:r>
            <a:r>
              <a:rPr lang="tr-TR" sz="3200" i="1" dirty="0" err="1"/>
              <a:t>ArithmeticException</a:t>
            </a:r>
            <a:r>
              <a:rPr lang="tr-TR" sz="3200" i="1" dirty="0"/>
              <a:t> </a:t>
            </a:r>
            <a:r>
              <a:rPr lang="tr-TR" sz="3200" i="1" dirty="0" smtClean="0"/>
              <a:t>, </a:t>
            </a:r>
            <a:r>
              <a:rPr lang="tr-TR" sz="3200" i="1" dirty="0" err="1" smtClean="0"/>
              <a:t>InputMismatchException</a:t>
            </a:r>
            <a:r>
              <a:rPr lang="tr-TR" sz="3200" i="1" dirty="0" smtClean="0"/>
              <a:t> </a:t>
            </a:r>
            <a:r>
              <a:rPr lang="tr-TR" sz="3200" i="1" dirty="0" err="1" smtClean="0"/>
              <a:t>etc</a:t>
            </a:r>
            <a:r>
              <a:rPr lang="tr-TR" sz="3200" i="1" dirty="0" smtClean="0"/>
              <a:t>. 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51069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Labwork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Your</a:t>
            </a:r>
            <a:r>
              <a:rPr lang="tr-TR" dirty="0" smtClean="0"/>
              <a:t> program </a:t>
            </a:r>
            <a:r>
              <a:rPr lang="tr-TR" dirty="0" err="1" smtClean="0"/>
              <a:t>must</a:t>
            </a:r>
            <a:r>
              <a:rPr lang="tr-TR" dirty="0" smtClean="0"/>
              <a:t>  </a:t>
            </a:r>
            <a:r>
              <a:rPr lang="tr-TR" dirty="0" err="1" smtClean="0"/>
              <a:t>read</a:t>
            </a:r>
            <a:r>
              <a:rPr lang="tr-TR" dirty="0" smtClean="0"/>
              <a:t>  </a:t>
            </a:r>
            <a:r>
              <a:rPr lang="tr-TR" dirty="0" err="1" smtClean="0"/>
              <a:t>Person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file </a:t>
            </a:r>
            <a:r>
              <a:rPr lang="tr-TR" dirty="0" err="1" smtClean="0"/>
              <a:t>and</a:t>
            </a:r>
            <a:r>
              <a:rPr lang="tr-TR" dirty="0" smtClean="0"/>
              <a:t> it </a:t>
            </a:r>
            <a:r>
              <a:rPr lang="tr-TR" dirty="0" err="1" smtClean="0"/>
              <a:t>must</a:t>
            </a:r>
            <a:r>
              <a:rPr lang="tr-TR" dirty="0" smtClean="0"/>
              <a:t> </a:t>
            </a:r>
            <a:r>
              <a:rPr lang="tr-TR" dirty="0" err="1" smtClean="0"/>
              <a:t>store</a:t>
            </a:r>
            <a:r>
              <a:rPr lang="tr-TR" dirty="0" smtClean="0"/>
              <a:t> in </a:t>
            </a:r>
            <a:r>
              <a:rPr lang="tr-TR" dirty="0" err="1" smtClean="0"/>
              <a:t>Person</a:t>
            </a:r>
            <a:r>
              <a:rPr lang="tr-TR" dirty="0" err="1"/>
              <a:t>s</a:t>
            </a:r>
            <a:r>
              <a:rPr lang="tr-TR" dirty="0" smtClean="0"/>
              <a:t>[] </a:t>
            </a:r>
            <a:r>
              <a:rPr lang="tr-TR" dirty="0" err="1" smtClean="0"/>
              <a:t>array</a:t>
            </a:r>
            <a:r>
              <a:rPr lang="tr-TR" dirty="0" smtClean="0"/>
              <a:t>.  </a:t>
            </a:r>
          </a:p>
          <a:p>
            <a:r>
              <a:rPr lang="tr-TR" dirty="0" err="1" smtClean="0"/>
              <a:t>Then</a:t>
            </a:r>
            <a:r>
              <a:rPr lang="tr-TR" dirty="0" smtClean="0"/>
              <a:t> </a:t>
            </a:r>
            <a:r>
              <a:rPr lang="tr-TR" dirty="0" err="1" smtClean="0"/>
              <a:t>your</a:t>
            </a:r>
            <a:r>
              <a:rPr lang="tr-TR" dirty="0" smtClean="0"/>
              <a:t> program </a:t>
            </a:r>
            <a:r>
              <a:rPr lang="tr-TR" dirty="0" err="1" smtClean="0"/>
              <a:t>must</a:t>
            </a:r>
            <a:r>
              <a:rPr lang="tr-TR" dirty="0" smtClean="0"/>
              <a:t> </a:t>
            </a:r>
            <a:r>
              <a:rPr lang="tr-TR" dirty="0" err="1" smtClean="0"/>
              <a:t>print</a:t>
            </a:r>
            <a:r>
              <a:rPr lang="tr-TR" dirty="0" smtClean="0"/>
              <a:t> </a:t>
            </a:r>
            <a:r>
              <a:rPr lang="tr-TR" dirty="0" err="1" smtClean="0"/>
              <a:t>out</a:t>
            </a:r>
            <a:r>
              <a:rPr lang="tr-TR" dirty="0" smtClean="0"/>
              <a:t> </a:t>
            </a:r>
            <a:r>
              <a:rPr lang="tr-TR" dirty="0" err="1" smtClean="0"/>
              <a:t>Persons</a:t>
            </a:r>
            <a:r>
              <a:rPr lang="tr-TR" dirty="0" smtClean="0"/>
              <a:t> </a:t>
            </a:r>
            <a:r>
              <a:rPr lang="tr-TR" dirty="0" err="1" smtClean="0"/>
              <a:t>objects</a:t>
            </a:r>
            <a:r>
              <a:rPr lang="tr-TR" dirty="0" smtClean="0"/>
              <a:t>. </a:t>
            </a:r>
          </a:p>
          <a:p>
            <a:r>
              <a:rPr lang="tr-TR" dirty="0" err="1" smtClean="0"/>
              <a:t>During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program, </a:t>
            </a:r>
            <a:r>
              <a:rPr lang="tr-TR" dirty="0" err="1" smtClean="0"/>
              <a:t>if</a:t>
            </a:r>
            <a:r>
              <a:rPr lang="tr-TR" dirty="0" smtClean="0"/>
              <a:t>  an </a:t>
            </a:r>
            <a:r>
              <a:rPr lang="tr-TR" dirty="0" err="1" smtClean="0"/>
              <a:t>exceptions</a:t>
            </a:r>
            <a:r>
              <a:rPr lang="tr-TR" dirty="0" smtClean="0"/>
              <a:t> </a:t>
            </a:r>
            <a:r>
              <a:rPr lang="tr-TR" dirty="0" err="1" smtClean="0"/>
              <a:t>occurs</a:t>
            </a:r>
            <a:r>
              <a:rPr lang="tr-TR" dirty="0" smtClean="0"/>
              <a:t>, </a:t>
            </a:r>
            <a:r>
              <a:rPr lang="tr-TR" dirty="0" err="1" smtClean="0"/>
              <a:t>handle</a:t>
            </a:r>
            <a:r>
              <a:rPr lang="tr-TR" dirty="0" smtClean="0"/>
              <a:t> </a:t>
            </a:r>
            <a:r>
              <a:rPr lang="tr-TR" dirty="0" err="1" smtClean="0"/>
              <a:t>exceptions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/>
              <a:t> </a:t>
            </a:r>
            <a:r>
              <a:rPr lang="tr-TR" dirty="0" err="1" smtClean="0"/>
              <a:t>try</a:t>
            </a:r>
            <a:r>
              <a:rPr lang="tr-TR" dirty="0" smtClean="0"/>
              <a:t> –</a:t>
            </a:r>
            <a:r>
              <a:rPr lang="tr-TR" dirty="0" err="1" smtClean="0"/>
              <a:t>catch</a:t>
            </a:r>
            <a:r>
              <a:rPr lang="tr-TR" dirty="0" smtClean="0"/>
              <a:t> </a:t>
            </a:r>
            <a:r>
              <a:rPr lang="tr-TR" dirty="0" err="1" smtClean="0"/>
              <a:t>blocks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 </a:t>
            </a:r>
            <a:r>
              <a:rPr lang="tr-TR" dirty="0" err="1" smtClean="0"/>
              <a:t>throwing</a:t>
            </a:r>
            <a:r>
              <a:rPr lang="tr-TR" dirty="0" smtClean="0"/>
              <a:t> </a:t>
            </a:r>
            <a:r>
              <a:rPr lang="tr-TR" dirty="0" err="1" smtClean="0"/>
              <a:t>exception</a:t>
            </a:r>
            <a:r>
              <a:rPr lang="tr-TR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54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108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SE 314</vt:lpstr>
      <vt:lpstr>Exceptions (Throws , Try-Catch )</vt:lpstr>
      <vt:lpstr>Exceptions</vt:lpstr>
      <vt:lpstr>Some of Exceptions in Java</vt:lpstr>
      <vt:lpstr>Labwork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314</dc:title>
  <dc:creator>Ilhan Sofuoglu</dc:creator>
  <cp:lastModifiedBy>Ilhan Sofuoglu</cp:lastModifiedBy>
  <cp:revision>20</cp:revision>
  <dcterms:created xsi:type="dcterms:W3CDTF">2018-02-21T21:41:57Z</dcterms:created>
  <dcterms:modified xsi:type="dcterms:W3CDTF">2018-03-21T22:23:31Z</dcterms:modified>
</cp:coreProperties>
</file>