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5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4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2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5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2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3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2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1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E01B-0F16-4A8F-9A61-D50D8A3612B1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2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7200" dirty="0" smtClean="0"/>
              <a:t>SE 314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3200" dirty="0" err="1" smtClean="0"/>
              <a:t>Labwork</a:t>
            </a:r>
            <a:r>
              <a:rPr lang="tr-TR" sz="3200" dirty="0" smtClean="0"/>
              <a:t> </a:t>
            </a:r>
            <a:r>
              <a:rPr lang="tr-TR" sz="3200" dirty="0" smtClean="0"/>
              <a:t>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29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 Statement</a:t>
            </a:r>
            <a:r>
              <a:rPr lang="tr-TR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determines yearly income tax amount for waged workers. When the user enters </a:t>
            </a:r>
            <a:r>
              <a:rPr lang="tr-TR" dirty="0" err="1" smtClean="0"/>
              <a:t>monthly</a:t>
            </a:r>
            <a:r>
              <a:rPr lang="tr-TR" dirty="0" smtClean="0"/>
              <a:t> </a:t>
            </a:r>
            <a:r>
              <a:rPr lang="en-US" dirty="0" smtClean="0"/>
              <a:t>earnings</a:t>
            </a:r>
            <a:r>
              <a:rPr lang="en-US" dirty="0"/>
              <a:t>, the application should calculate and print the tax amount to be paid. Use the following rules table for tax calculations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8" y="3478029"/>
            <a:ext cx="9393368" cy="324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6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 314</vt:lpstr>
      <vt:lpstr>Problem Statement: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314</dc:title>
  <dc:creator>Ilhan Sofuoglu</dc:creator>
  <cp:lastModifiedBy>Ilhan Sofuoglu</cp:lastModifiedBy>
  <cp:revision>18</cp:revision>
  <dcterms:created xsi:type="dcterms:W3CDTF">2018-02-21T21:41:57Z</dcterms:created>
  <dcterms:modified xsi:type="dcterms:W3CDTF">2018-03-28T21:59:49Z</dcterms:modified>
</cp:coreProperties>
</file>