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12440d7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12440d7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12440d740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12440d74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173e62b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173e62b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12440d7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12440d7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151527b2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151527b2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12440d74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12440d74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12440d74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12440d74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12440d74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12440d74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Cogent Capstone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Ecommerce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3850"/>
            <a:ext cx="34740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Entities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Account-related entities</a:t>
            </a:r>
            <a:endParaRPr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Account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CustomUser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Product-related entities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Product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Category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entities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PurchaseOrder (FK)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SalesItem (FK)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Wishlist (FK)</a:t>
            </a:r>
            <a:endParaRPr sz="14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860300" y="1393850"/>
            <a:ext cx="34740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Schema File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used a schema file (based off of Hibernate generated schema) to load the database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96" y="100725"/>
            <a:ext cx="7824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URL: http://54.85.70.2/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that the database is cleaned and the database loader script is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Module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00950"/>
            <a:ext cx="70305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Guest	(Not registered)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	(Registered)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models related to products: (Model+Controller)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Products: [</a:t>
            </a:r>
            <a:r>
              <a:rPr lang="en"/>
              <a:t>Shop, Product, Cart, Wishlist, Home] pages that display product(s).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Categories: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Categories are used by filters for product searching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categories and related items can be seen on Home page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Product order/ cart: </a:t>
            </a:r>
            <a:r>
              <a:rPr lang="en"/>
              <a:t>list of products that will be submitted in a transaction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Wishlist: </a:t>
            </a:r>
            <a:r>
              <a:rPr lang="en"/>
              <a:t>list that users can use to save products without transaction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Home, About, Contact pages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Home - </a:t>
            </a:r>
            <a:r>
              <a:rPr lang="en"/>
              <a:t>overview/summary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Functionalities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Features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About -</a:t>
            </a:r>
            <a:r>
              <a:rPr lang="en"/>
              <a:t> introduction to management team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Certificates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Uniqueness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Reviews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Contact - </a:t>
            </a:r>
            <a:r>
              <a:rPr lang="en"/>
              <a:t>submit form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Feedback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Report issues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Module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service is authenticated using JWT tokens and Daoauthprovider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CustomUser Entity stores user details such as username, password, email, as well as tokens for </a:t>
            </a:r>
            <a:r>
              <a:rPr lang="en"/>
              <a:t>resetting</a:t>
            </a:r>
            <a:r>
              <a:rPr lang="en"/>
              <a:t>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endpoint on Main service requires a valid jwt token or the request will be denied (except sign up, forget password,  get all products/categories, and contact endpoints)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 is generated first by checking if user details on login are correct and match up on the custom user entity using our configured authentication provider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 maintains user authority, username, and expiration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Module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217525"/>
            <a:ext cx="70305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CRUD operations on AccountController and ProductController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Apache POI for reading from an Excel file (we thought this was better than reading a csv file)... File image urls are given and these files already exist on storage. This is a suboptimal solution as it won't always 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adding products, when uploading an image, we generate a unique hash prefixed to the filename given, and store this image on the application server. Future versions could store the files on a separate file server.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SalesReport is a separate microservice (no security) that uses the same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Angular Layout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had services account-service, product-service, and sales-report-service for the three different main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doing Product CRUD, everything was in one component.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doing Account CRUD, we refined and had a top-level component and  four components for the form and table views of Accounts and Discount. Used an event emitter to pass data from form to main 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Sales Report was similar to Account CRUD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305675"/>
            <a:ext cx="70305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the application more responsive – faster latency and throughput to backend application and database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– using Docker Kubernetes to scale with more users and prevent downtime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separate file server to store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Integrating Security on all microservices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Routing through the Gateway for the main microservice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