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66" r:id="rId3"/>
    <p:sldId id="269" r:id="rId4"/>
    <p:sldId id="270" r:id="rId5"/>
    <p:sldId id="262" r:id="rId6"/>
    <p:sldId id="261" r:id="rId7"/>
    <p:sldId id="264" r:id="rId8"/>
    <p:sldId id="265" r:id="rId9"/>
    <p:sldId id="263" r:id="rId10"/>
    <p:sldId id="271" r:id="rId11"/>
    <p:sldId id="267" r:id="rId12"/>
    <p:sldId id="260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82049-F4B3-45A3-82F1-6FFB0B0C198B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BD95C970-FA56-4B11-AA3C-C76C318BBE49}">
      <dgm:prSet phldrT="[Text]"/>
      <dgm:spPr>
        <a:solidFill>
          <a:srgbClr val="7030A0"/>
        </a:solidFill>
      </dgm:spPr>
      <dgm:t>
        <a:bodyPr/>
        <a:lstStyle/>
        <a:p>
          <a:r>
            <a:rPr lang="en-IN" dirty="0"/>
            <a:t>UI</a:t>
          </a:r>
        </a:p>
        <a:p>
          <a:r>
            <a:rPr lang="en-IN" dirty="0"/>
            <a:t>Automation </a:t>
          </a:r>
        </a:p>
      </dgm:t>
    </dgm:pt>
    <dgm:pt modelId="{BAF2CB4E-857D-4539-8416-AC7B53093D11}" type="parTrans" cxnId="{8FE1B109-47B5-4DDD-8432-A92BBDCB9693}">
      <dgm:prSet/>
      <dgm:spPr/>
      <dgm:t>
        <a:bodyPr/>
        <a:lstStyle/>
        <a:p>
          <a:endParaRPr lang="en-IN" sz="1600"/>
        </a:p>
      </dgm:t>
    </dgm:pt>
    <dgm:pt modelId="{50741F82-29BE-4FDF-B13C-5FD701272B82}" type="sibTrans" cxnId="{8FE1B109-47B5-4DDD-8432-A92BBDCB9693}">
      <dgm:prSet/>
      <dgm:spPr/>
      <dgm:t>
        <a:bodyPr/>
        <a:lstStyle/>
        <a:p>
          <a:endParaRPr lang="en-IN"/>
        </a:p>
      </dgm:t>
    </dgm:pt>
    <dgm:pt modelId="{2B75F6A1-E2C6-41BA-9DD6-E10F7E2248A3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Virtual Environment</a:t>
          </a:r>
          <a:endParaRPr lang="en-IN" dirty="0"/>
        </a:p>
      </dgm:t>
    </dgm:pt>
    <dgm:pt modelId="{3A7F2825-0EEF-4074-AF42-A81D0A0C9DC7}" type="parTrans" cxnId="{BB9BB6E6-A659-49CE-99F8-81CA1BA947D8}">
      <dgm:prSet/>
      <dgm:spPr/>
      <dgm:t>
        <a:bodyPr/>
        <a:lstStyle/>
        <a:p>
          <a:endParaRPr lang="en-IN" sz="1600" dirty="0"/>
        </a:p>
      </dgm:t>
    </dgm:pt>
    <dgm:pt modelId="{24CAD39C-F8E4-47AF-B7BB-84B22D765968}" type="sibTrans" cxnId="{BB9BB6E6-A659-49CE-99F8-81CA1BA947D8}">
      <dgm:prSet/>
      <dgm:spPr/>
      <dgm:t>
        <a:bodyPr/>
        <a:lstStyle/>
        <a:p>
          <a:endParaRPr lang="en-IN"/>
        </a:p>
      </dgm:t>
    </dgm:pt>
    <dgm:pt modelId="{96C54EFC-1FE4-4C17-9DF4-8B44EC016451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IN"/>
            <a:t>Results</a:t>
          </a:r>
        </a:p>
      </dgm:t>
    </dgm:pt>
    <dgm:pt modelId="{DB50C9CD-54F2-430A-8832-FBF5C283680E}" type="parTrans" cxnId="{3341906C-E50A-48F8-A598-185148D19257}">
      <dgm:prSet/>
      <dgm:spPr/>
      <dgm:t>
        <a:bodyPr/>
        <a:lstStyle/>
        <a:p>
          <a:endParaRPr lang="en-IN" sz="1600" dirty="0"/>
        </a:p>
      </dgm:t>
    </dgm:pt>
    <dgm:pt modelId="{B62A9EDD-E7DD-4E6A-B31E-8E4892A6D061}" type="sibTrans" cxnId="{3341906C-E50A-48F8-A598-185148D19257}">
      <dgm:prSet/>
      <dgm:spPr/>
      <dgm:t>
        <a:bodyPr/>
        <a:lstStyle/>
        <a:p>
          <a:endParaRPr lang="en-IN"/>
        </a:p>
      </dgm:t>
    </dgm:pt>
    <dgm:pt modelId="{5ED84838-79E8-438F-AEB3-AFD18053A4C6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IN"/>
            <a:t>Pages</a:t>
          </a:r>
        </a:p>
      </dgm:t>
    </dgm:pt>
    <dgm:pt modelId="{FC4B41C7-1731-4755-BFCB-9B1628CC5EB3}" type="parTrans" cxnId="{C740D924-B066-4BC7-BDD1-C0F5AC147E71}">
      <dgm:prSet/>
      <dgm:spPr/>
      <dgm:t>
        <a:bodyPr/>
        <a:lstStyle/>
        <a:p>
          <a:endParaRPr lang="en-IN" sz="1600" dirty="0"/>
        </a:p>
      </dgm:t>
    </dgm:pt>
    <dgm:pt modelId="{12CE2598-FB98-451E-B7F9-B41DD9531575}" type="sibTrans" cxnId="{C740D924-B066-4BC7-BDD1-C0F5AC147E71}">
      <dgm:prSet/>
      <dgm:spPr/>
      <dgm:t>
        <a:bodyPr/>
        <a:lstStyle/>
        <a:p>
          <a:endParaRPr lang="en-IN"/>
        </a:p>
      </dgm:t>
    </dgm:pt>
    <dgm:pt modelId="{2DEE49B6-C9EC-46E8-ACD6-55A36E8AC83C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/>
            <a:t>Locators</a:t>
          </a:r>
          <a:endParaRPr lang="en-IN"/>
        </a:p>
      </dgm:t>
    </dgm:pt>
    <dgm:pt modelId="{DFC8D842-89A4-46F0-AAB9-D157C1035EBD}" type="parTrans" cxnId="{82D56EC9-D84B-4B27-9700-45095EFA784B}">
      <dgm:prSet/>
      <dgm:spPr/>
      <dgm:t>
        <a:bodyPr/>
        <a:lstStyle/>
        <a:p>
          <a:endParaRPr lang="en-IN" sz="1600" dirty="0"/>
        </a:p>
      </dgm:t>
    </dgm:pt>
    <dgm:pt modelId="{126FE7D2-C409-4D13-AF6C-C9EC9C8AFD79}" type="sibTrans" cxnId="{82D56EC9-D84B-4B27-9700-45095EFA784B}">
      <dgm:prSet/>
      <dgm:spPr/>
      <dgm:t>
        <a:bodyPr/>
        <a:lstStyle/>
        <a:p>
          <a:endParaRPr lang="en-IN"/>
        </a:p>
      </dgm:t>
    </dgm:pt>
    <dgm:pt modelId="{6A42C823-E707-4E9D-8664-9AB5399FEF35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/>
            <a:t>Tests</a:t>
          </a:r>
          <a:endParaRPr lang="en-IN"/>
        </a:p>
      </dgm:t>
    </dgm:pt>
    <dgm:pt modelId="{92019CA8-936F-4DC3-8244-37C5CFF8793B}" type="parTrans" cxnId="{AAD9E790-ABC1-42DF-BA91-241C462094C6}">
      <dgm:prSet/>
      <dgm:spPr/>
      <dgm:t>
        <a:bodyPr/>
        <a:lstStyle/>
        <a:p>
          <a:endParaRPr lang="en-IN" sz="1600" dirty="0"/>
        </a:p>
      </dgm:t>
    </dgm:pt>
    <dgm:pt modelId="{EB13C743-AC66-46E3-A314-65DA83B3ADEE}" type="sibTrans" cxnId="{AAD9E790-ABC1-42DF-BA91-241C462094C6}">
      <dgm:prSet/>
      <dgm:spPr/>
      <dgm:t>
        <a:bodyPr/>
        <a:lstStyle/>
        <a:p>
          <a:endParaRPr lang="en-IN"/>
        </a:p>
      </dgm:t>
    </dgm:pt>
    <dgm:pt modelId="{2BB188DE-3910-4B03-8402-98A4F71F0E14}">
      <dgm:prSet phldrT="[Text]"/>
      <dgm:spPr/>
      <dgm:t>
        <a:bodyPr/>
        <a:lstStyle/>
        <a:p>
          <a:r>
            <a:rPr lang="en-IN"/>
            <a:t>Html Report</a:t>
          </a:r>
        </a:p>
      </dgm:t>
    </dgm:pt>
    <dgm:pt modelId="{E33CA643-A8C6-440A-8541-7A7369CD57A3}" type="parTrans" cxnId="{4CF649C6-8034-454E-A596-C5F130E4CB96}">
      <dgm:prSet/>
      <dgm:spPr/>
      <dgm:t>
        <a:bodyPr/>
        <a:lstStyle/>
        <a:p>
          <a:endParaRPr lang="en-IN" sz="1600" dirty="0"/>
        </a:p>
      </dgm:t>
    </dgm:pt>
    <dgm:pt modelId="{DBBC0791-94E2-441B-B59D-21B9DBD37873}" type="sibTrans" cxnId="{4CF649C6-8034-454E-A596-C5F130E4CB96}">
      <dgm:prSet/>
      <dgm:spPr/>
      <dgm:t>
        <a:bodyPr/>
        <a:lstStyle/>
        <a:p>
          <a:endParaRPr lang="en-IN"/>
        </a:p>
      </dgm:t>
    </dgm:pt>
    <dgm:pt modelId="{D3C215BE-A1AF-4157-AA12-C09933107E79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/>
            <a:t>Helpers</a:t>
          </a:r>
          <a:endParaRPr lang="en-IN"/>
        </a:p>
      </dgm:t>
    </dgm:pt>
    <dgm:pt modelId="{72DEAB9D-9FB1-44A8-898E-AAE57163B7BD}" type="parTrans" cxnId="{22D6A3F8-5A30-46FD-9F7C-873FD4A99EE4}">
      <dgm:prSet/>
      <dgm:spPr/>
      <dgm:t>
        <a:bodyPr/>
        <a:lstStyle/>
        <a:p>
          <a:endParaRPr lang="en-IN"/>
        </a:p>
      </dgm:t>
    </dgm:pt>
    <dgm:pt modelId="{DF02FA55-EFD7-48AB-B321-1E7BAA9A6304}" type="sibTrans" cxnId="{22D6A3F8-5A30-46FD-9F7C-873FD4A99EE4}">
      <dgm:prSet/>
      <dgm:spPr/>
      <dgm:t>
        <a:bodyPr/>
        <a:lstStyle/>
        <a:p>
          <a:endParaRPr lang="en-IN"/>
        </a:p>
      </dgm:t>
    </dgm:pt>
    <dgm:pt modelId="{AABFBD1C-1118-4018-B77B-DE766E11BE23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IN" dirty="0"/>
            <a:t>Global config file</a:t>
          </a:r>
        </a:p>
      </dgm:t>
    </dgm:pt>
    <dgm:pt modelId="{0B016306-FD20-4145-B10B-11D0162E8C53}" type="sibTrans" cxnId="{E738BB8B-BBF2-4733-8E67-27F3713482F3}">
      <dgm:prSet/>
      <dgm:spPr/>
      <dgm:t>
        <a:bodyPr/>
        <a:lstStyle/>
        <a:p>
          <a:endParaRPr lang="en-IN"/>
        </a:p>
      </dgm:t>
    </dgm:pt>
    <dgm:pt modelId="{54110101-2B51-4698-AF0D-69F272B8F71C}" type="parTrans" cxnId="{E738BB8B-BBF2-4733-8E67-27F3713482F3}">
      <dgm:prSet/>
      <dgm:spPr/>
      <dgm:t>
        <a:bodyPr/>
        <a:lstStyle/>
        <a:p>
          <a:endParaRPr lang="en-IN" sz="1600" dirty="0"/>
        </a:p>
      </dgm:t>
    </dgm:pt>
    <dgm:pt modelId="{12D7A716-BDFC-4C39-80E3-113CECB0409B}">
      <dgm:prSet/>
      <dgm:spPr/>
      <dgm:t>
        <a:bodyPr/>
        <a:lstStyle/>
        <a:p>
          <a:r>
            <a:rPr lang="en-IN"/>
            <a:t>Log file</a:t>
          </a:r>
        </a:p>
      </dgm:t>
    </dgm:pt>
    <dgm:pt modelId="{E35F1C2D-4ECA-4CD6-9857-0EC9F26C6500}" type="parTrans" cxnId="{C2EFC2DE-1D53-4883-A4B3-FAA66C330582}">
      <dgm:prSet/>
      <dgm:spPr/>
      <dgm:t>
        <a:bodyPr/>
        <a:lstStyle/>
        <a:p>
          <a:endParaRPr lang="en-IN"/>
        </a:p>
      </dgm:t>
    </dgm:pt>
    <dgm:pt modelId="{9EE34C9C-A91E-40FD-AF25-59DA0E1D28BC}" type="sibTrans" cxnId="{C2EFC2DE-1D53-4883-A4B3-FAA66C330582}">
      <dgm:prSet/>
      <dgm:spPr/>
      <dgm:t>
        <a:bodyPr/>
        <a:lstStyle/>
        <a:p>
          <a:endParaRPr lang="en-IN"/>
        </a:p>
      </dgm:t>
    </dgm:pt>
    <dgm:pt modelId="{ABF9B29A-42B0-4193-8E4B-EC3773E1C9BE}">
      <dgm:prSet/>
      <dgm:spPr/>
      <dgm:t>
        <a:bodyPr/>
        <a:lstStyle/>
        <a:p>
          <a:r>
            <a:rPr lang="en-IN"/>
            <a:t>Json reader</a:t>
          </a:r>
        </a:p>
      </dgm:t>
    </dgm:pt>
    <dgm:pt modelId="{DD53FC72-EBD0-4BE3-BEA8-6FE5F436F181}" type="parTrans" cxnId="{7D20F295-F2A6-40A7-B0D4-562015F03AC7}">
      <dgm:prSet/>
      <dgm:spPr/>
      <dgm:t>
        <a:bodyPr/>
        <a:lstStyle/>
        <a:p>
          <a:endParaRPr lang="en-IN"/>
        </a:p>
      </dgm:t>
    </dgm:pt>
    <dgm:pt modelId="{11AF16EE-5DE7-4D8C-8869-D06FA906EAE5}" type="sibTrans" cxnId="{7D20F295-F2A6-40A7-B0D4-562015F03AC7}">
      <dgm:prSet/>
      <dgm:spPr/>
      <dgm:t>
        <a:bodyPr/>
        <a:lstStyle/>
        <a:p>
          <a:endParaRPr lang="en-IN"/>
        </a:p>
      </dgm:t>
    </dgm:pt>
    <dgm:pt modelId="{16580580-6393-4D08-B117-8B97601F1D05}">
      <dgm:prSet phldrT="[Text]"/>
      <dgm:spPr/>
      <dgm:t>
        <a:bodyPr/>
        <a:lstStyle/>
        <a:p>
          <a:r>
            <a:rPr lang="en-US"/>
            <a:t>Logger </a:t>
          </a:r>
          <a:endParaRPr lang="en-IN"/>
        </a:p>
      </dgm:t>
    </dgm:pt>
    <dgm:pt modelId="{44EF483F-DBA9-4A7A-8636-BC01319C5281}" type="sibTrans" cxnId="{54F0A188-4382-4454-BA6E-DE216F59739B}">
      <dgm:prSet/>
      <dgm:spPr/>
      <dgm:t>
        <a:bodyPr/>
        <a:lstStyle/>
        <a:p>
          <a:endParaRPr lang="en-IN"/>
        </a:p>
      </dgm:t>
    </dgm:pt>
    <dgm:pt modelId="{D06B9EEB-7C0E-432B-B59E-FE90342DE7B6}" type="parTrans" cxnId="{54F0A188-4382-4454-BA6E-DE216F59739B}">
      <dgm:prSet/>
      <dgm:spPr/>
      <dgm:t>
        <a:bodyPr/>
        <a:lstStyle/>
        <a:p>
          <a:endParaRPr lang="en-IN"/>
        </a:p>
      </dgm:t>
    </dgm:pt>
    <dgm:pt modelId="{BBE943FE-21AC-44D7-81E2-7B2882A1C8A6}">
      <dgm:prSet phldrT="[Text]"/>
      <dgm:spPr/>
      <dgm:t>
        <a:bodyPr/>
        <a:lstStyle/>
        <a:p>
          <a:r>
            <a:rPr lang="en-US"/>
            <a:t>Selenium wrapper</a:t>
          </a:r>
          <a:endParaRPr lang="en-IN"/>
        </a:p>
      </dgm:t>
    </dgm:pt>
    <dgm:pt modelId="{5AD5F52C-3328-4E1D-BC5C-998DCE975AEE}" type="sibTrans" cxnId="{2642366A-8293-40B4-A7AC-A1F80D266C26}">
      <dgm:prSet/>
      <dgm:spPr/>
      <dgm:t>
        <a:bodyPr/>
        <a:lstStyle/>
        <a:p>
          <a:endParaRPr lang="en-IN"/>
        </a:p>
      </dgm:t>
    </dgm:pt>
    <dgm:pt modelId="{BD3717B2-2A0F-4D1C-99D0-A184313CDE0D}" type="parTrans" cxnId="{2642366A-8293-40B4-A7AC-A1F80D266C26}">
      <dgm:prSet/>
      <dgm:spPr/>
      <dgm:t>
        <a:bodyPr/>
        <a:lstStyle/>
        <a:p>
          <a:endParaRPr lang="en-IN"/>
        </a:p>
      </dgm:t>
    </dgm:pt>
    <dgm:pt modelId="{E586BC2F-3519-487F-B73E-A3346D7DBAAE}">
      <dgm:prSet/>
      <dgm:spPr/>
      <dgm:t>
        <a:bodyPr/>
        <a:lstStyle/>
        <a:p>
          <a:r>
            <a:rPr lang="en-US"/>
            <a:t>config.ini</a:t>
          </a:r>
          <a:endParaRPr lang="en-IN"/>
        </a:p>
      </dgm:t>
    </dgm:pt>
    <dgm:pt modelId="{2DE52D5D-E804-40EB-BF22-F9D8428E773F}" type="parTrans" cxnId="{8A8E3905-6530-4D37-84F9-CE88626492CD}">
      <dgm:prSet/>
      <dgm:spPr/>
      <dgm:t>
        <a:bodyPr/>
        <a:lstStyle/>
        <a:p>
          <a:endParaRPr lang="en-IN"/>
        </a:p>
      </dgm:t>
    </dgm:pt>
    <dgm:pt modelId="{2346BEC7-C324-43ED-ADBF-AD762A3C3376}" type="sibTrans" cxnId="{8A8E3905-6530-4D37-84F9-CE88626492CD}">
      <dgm:prSet/>
      <dgm:spPr/>
      <dgm:t>
        <a:bodyPr/>
        <a:lstStyle/>
        <a:p>
          <a:endParaRPr lang="en-IN"/>
        </a:p>
      </dgm:t>
    </dgm:pt>
    <dgm:pt modelId="{95D35BBF-AEBC-40DE-B35B-033A7995319C}">
      <dgm:prSet/>
      <dgm:spPr/>
      <dgm:t>
        <a:bodyPr/>
        <a:lstStyle/>
        <a:p>
          <a:r>
            <a:rPr lang="en-US" dirty="0"/>
            <a:t>pytest.ini</a:t>
          </a:r>
          <a:endParaRPr lang="en-IN" dirty="0"/>
        </a:p>
      </dgm:t>
    </dgm:pt>
    <dgm:pt modelId="{43C45EE5-0BE4-4FAB-A7A8-5A95C8951FD6}" type="parTrans" cxnId="{144CBB57-AC14-43CB-A865-0D132CCD1922}">
      <dgm:prSet/>
      <dgm:spPr/>
      <dgm:t>
        <a:bodyPr/>
        <a:lstStyle/>
        <a:p>
          <a:endParaRPr lang="en-IN"/>
        </a:p>
      </dgm:t>
    </dgm:pt>
    <dgm:pt modelId="{6F3C0B71-1F00-4E79-B190-D5122751FDEE}" type="sibTrans" cxnId="{144CBB57-AC14-43CB-A865-0D132CCD1922}">
      <dgm:prSet/>
      <dgm:spPr/>
      <dgm:t>
        <a:bodyPr/>
        <a:lstStyle/>
        <a:p>
          <a:endParaRPr lang="en-IN"/>
        </a:p>
      </dgm:t>
    </dgm:pt>
    <dgm:pt modelId="{97117179-C766-454F-BAFE-530C9E946765}">
      <dgm:prSet/>
      <dgm:spPr/>
      <dgm:t>
        <a:bodyPr/>
        <a:lstStyle/>
        <a:p>
          <a:r>
            <a:rPr lang="en-US"/>
            <a:t>ui-config.py</a:t>
          </a:r>
          <a:endParaRPr lang="en-IN"/>
        </a:p>
      </dgm:t>
    </dgm:pt>
    <dgm:pt modelId="{AF1B4A08-C0AD-4D72-AD43-EABEAC0FF5E5}" type="parTrans" cxnId="{A50EE809-27EA-45CE-B945-17580939F676}">
      <dgm:prSet/>
      <dgm:spPr/>
      <dgm:t>
        <a:bodyPr/>
        <a:lstStyle/>
        <a:p>
          <a:endParaRPr lang="en-IN"/>
        </a:p>
      </dgm:t>
    </dgm:pt>
    <dgm:pt modelId="{2345731E-0F0C-4440-A1FD-B4D90BE2A92F}" type="sibTrans" cxnId="{A50EE809-27EA-45CE-B945-17580939F676}">
      <dgm:prSet/>
      <dgm:spPr/>
      <dgm:t>
        <a:bodyPr/>
        <a:lstStyle/>
        <a:p>
          <a:endParaRPr lang="en-IN"/>
        </a:p>
      </dgm:t>
    </dgm:pt>
    <dgm:pt modelId="{60A948D5-86F5-4DC2-9255-BC5210F3AEE6}">
      <dgm:prSet/>
      <dgm:spPr/>
      <dgm:t>
        <a:bodyPr/>
        <a:lstStyle/>
        <a:p>
          <a:r>
            <a:rPr lang="en-US"/>
            <a:t>Google</a:t>
          </a:r>
          <a:endParaRPr lang="en-IN"/>
        </a:p>
      </dgm:t>
    </dgm:pt>
    <dgm:pt modelId="{ED69031B-ECC6-4A72-8A79-1065C3ED748B}" type="parTrans" cxnId="{BBB11FA5-6489-4660-B41B-C0E93C78D02B}">
      <dgm:prSet/>
      <dgm:spPr/>
      <dgm:t>
        <a:bodyPr/>
        <a:lstStyle/>
        <a:p>
          <a:endParaRPr lang="en-IN"/>
        </a:p>
      </dgm:t>
    </dgm:pt>
    <dgm:pt modelId="{EA532F91-1FAE-4124-85C4-6EC1E0F58B23}" type="sibTrans" cxnId="{BBB11FA5-6489-4660-B41B-C0E93C78D02B}">
      <dgm:prSet/>
      <dgm:spPr/>
      <dgm:t>
        <a:bodyPr/>
        <a:lstStyle/>
        <a:p>
          <a:endParaRPr lang="en-IN"/>
        </a:p>
      </dgm:t>
    </dgm:pt>
    <dgm:pt modelId="{6198C01C-4F97-4D74-B8F2-1D3C68E36D0E}">
      <dgm:prSet/>
      <dgm:spPr/>
      <dgm:t>
        <a:bodyPr/>
        <a:lstStyle/>
        <a:p>
          <a:r>
            <a:rPr lang="en-US"/>
            <a:t>Amazon</a:t>
          </a:r>
          <a:endParaRPr lang="en-IN"/>
        </a:p>
      </dgm:t>
    </dgm:pt>
    <dgm:pt modelId="{3296402F-7A37-4585-AD0A-10C923DF94D6}" type="parTrans" cxnId="{265E93A9-A00A-4FA7-B579-046878A9B868}">
      <dgm:prSet/>
      <dgm:spPr/>
      <dgm:t>
        <a:bodyPr/>
        <a:lstStyle/>
        <a:p>
          <a:endParaRPr lang="en-IN"/>
        </a:p>
      </dgm:t>
    </dgm:pt>
    <dgm:pt modelId="{EAB08A9B-E2CC-497B-84F3-5FDD87BD2758}" type="sibTrans" cxnId="{265E93A9-A00A-4FA7-B579-046878A9B868}">
      <dgm:prSet/>
      <dgm:spPr/>
      <dgm:t>
        <a:bodyPr/>
        <a:lstStyle/>
        <a:p>
          <a:endParaRPr lang="en-IN"/>
        </a:p>
      </dgm:t>
    </dgm:pt>
    <dgm:pt modelId="{293A8E67-AD0D-4215-8498-5F30FEEE21E0}">
      <dgm:prSet/>
      <dgm:spPr/>
      <dgm:t>
        <a:bodyPr/>
        <a:lstStyle/>
        <a:p>
          <a:r>
            <a:rPr lang="en-US"/>
            <a:t>conftest.py</a:t>
          </a:r>
          <a:endParaRPr lang="en-IN"/>
        </a:p>
      </dgm:t>
    </dgm:pt>
    <dgm:pt modelId="{1AA60511-B76E-4A49-8156-18EC33436097}" type="parTrans" cxnId="{A4CDC442-1DA9-460D-9FF6-35682B31FD3A}">
      <dgm:prSet/>
      <dgm:spPr/>
      <dgm:t>
        <a:bodyPr/>
        <a:lstStyle/>
        <a:p>
          <a:endParaRPr lang="en-IN"/>
        </a:p>
      </dgm:t>
    </dgm:pt>
    <dgm:pt modelId="{4A9E45F5-8F90-49B6-8AFA-C8778821DAA4}" type="sibTrans" cxnId="{A4CDC442-1DA9-460D-9FF6-35682B31FD3A}">
      <dgm:prSet/>
      <dgm:spPr/>
      <dgm:t>
        <a:bodyPr/>
        <a:lstStyle/>
        <a:p>
          <a:endParaRPr lang="en-IN"/>
        </a:p>
      </dgm:t>
    </dgm:pt>
    <dgm:pt modelId="{B23D8536-674C-4E7E-A411-1D056B1A871A}">
      <dgm:prSet/>
      <dgm:spPr/>
      <dgm:t>
        <a:bodyPr/>
        <a:lstStyle/>
        <a:p>
          <a:r>
            <a:rPr lang="en-US" dirty="0"/>
            <a:t>Junitreport.xml</a:t>
          </a:r>
          <a:endParaRPr lang="en-IN" dirty="0"/>
        </a:p>
      </dgm:t>
    </dgm:pt>
    <dgm:pt modelId="{9C1E74D4-44A9-4875-B16B-D82D039EA77D}" type="parTrans" cxnId="{BEA11826-92B4-4685-B9EE-F3C43C7076AA}">
      <dgm:prSet/>
      <dgm:spPr/>
      <dgm:t>
        <a:bodyPr/>
        <a:lstStyle/>
        <a:p>
          <a:endParaRPr lang="en-IN"/>
        </a:p>
      </dgm:t>
    </dgm:pt>
    <dgm:pt modelId="{C1CAC0C7-72EA-43D8-BC12-A6326C49AE5E}" type="sibTrans" cxnId="{BEA11826-92B4-4685-B9EE-F3C43C7076AA}">
      <dgm:prSet/>
      <dgm:spPr/>
      <dgm:t>
        <a:bodyPr/>
        <a:lstStyle/>
        <a:p>
          <a:endParaRPr lang="en-IN"/>
        </a:p>
      </dgm:t>
    </dgm:pt>
    <dgm:pt modelId="{E37968DD-4AB7-4C12-8E06-190AD1479D01}">
      <dgm:prSet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dirty="0"/>
            <a:t>Resources</a:t>
          </a:r>
          <a:endParaRPr lang="en-IN" dirty="0"/>
        </a:p>
      </dgm:t>
    </dgm:pt>
    <dgm:pt modelId="{9354E588-BA6C-4069-B8AE-C11A96150916}" type="parTrans" cxnId="{939AF319-4329-4859-9126-382ABCB63AA2}">
      <dgm:prSet/>
      <dgm:spPr/>
      <dgm:t>
        <a:bodyPr/>
        <a:lstStyle/>
        <a:p>
          <a:endParaRPr lang="en-IN"/>
        </a:p>
      </dgm:t>
    </dgm:pt>
    <dgm:pt modelId="{FA0E7329-1AAB-49DA-A3BF-9BEEFCA07928}" type="sibTrans" cxnId="{939AF319-4329-4859-9126-382ABCB63AA2}">
      <dgm:prSet/>
      <dgm:spPr/>
      <dgm:t>
        <a:bodyPr/>
        <a:lstStyle/>
        <a:p>
          <a:endParaRPr lang="en-IN"/>
        </a:p>
      </dgm:t>
    </dgm:pt>
    <dgm:pt modelId="{8B72EECE-E7FC-43D5-BFD2-05080C1429DA}">
      <dgm:prSet/>
      <dgm:spPr/>
      <dgm:t>
        <a:bodyPr/>
        <a:lstStyle/>
        <a:p>
          <a:r>
            <a:rPr lang="en-US" dirty="0"/>
            <a:t>Browser drivers</a:t>
          </a:r>
          <a:endParaRPr lang="en-IN" dirty="0"/>
        </a:p>
      </dgm:t>
    </dgm:pt>
    <dgm:pt modelId="{292E385F-EDC9-4E98-91C1-6702DD94BB67}" type="parTrans" cxnId="{8F51866D-951D-4C92-8F42-53ED671ACAA5}">
      <dgm:prSet/>
      <dgm:spPr/>
      <dgm:t>
        <a:bodyPr/>
        <a:lstStyle/>
        <a:p>
          <a:endParaRPr lang="en-IN"/>
        </a:p>
      </dgm:t>
    </dgm:pt>
    <dgm:pt modelId="{A8DCADF4-9A63-4609-ABC7-D600B763D70E}" type="sibTrans" cxnId="{8F51866D-951D-4C92-8F42-53ED671ACAA5}">
      <dgm:prSet/>
      <dgm:spPr/>
      <dgm:t>
        <a:bodyPr/>
        <a:lstStyle/>
        <a:p>
          <a:endParaRPr lang="en-IN"/>
        </a:p>
      </dgm:t>
    </dgm:pt>
    <dgm:pt modelId="{0B4709E4-0798-49FB-9555-B5E220E82054}">
      <dgm:prSet/>
      <dgm:spPr/>
      <dgm:t>
        <a:bodyPr/>
        <a:lstStyle/>
        <a:p>
          <a:r>
            <a:rPr lang="en-US" dirty="0"/>
            <a:t>Test data(json files)</a:t>
          </a:r>
          <a:endParaRPr lang="en-IN" dirty="0"/>
        </a:p>
      </dgm:t>
    </dgm:pt>
    <dgm:pt modelId="{5885F8A2-EF42-4B91-B89F-3EE609BA51F7}" type="parTrans" cxnId="{598C0645-AEF9-4EF0-A357-2C4CDF6D4B85}">
      <dgm:prSet/>
      <dgm:spPr/>
      <dgm:t>
        <a:bodyPr/>
        <a:lstStyle/>
        <a:p>
          <a:endParaRPr lang="en-IN"/>
        </a:p>
      </dgm:t>
    </dgm:pt>
    <dgm:pt modelId="{702AD919-94AA-4FBC-AD21-1AE155C2570E}" type="sibTrans" cxnId="{598C0645-AEF9-4EF0-A357-2C4CDF6D4B85}">
      <dgm:prSet/>
      <dgm:spPr/>
      <dgm:t>
        <a:bodyPr/>
        <a:lstStyle/>
        <a:p>
          <a:endParaRPr lang="en-IN"/>
        </a:p>
      </dgm:t>
    </dgm:pt>
    <dgm:pt modelId="{1B002EC4-EE4E-4979-BE83-68510DA0A7E8}" type="pres">
      <dgm:prSet presAssocID="{7E182049-F4B3-45A3-82F1-6FFB0B0C19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5DCB662-731A-4C6F-BE4D-573262203C99}" type="pres">
      <dgm:prSet presAssocID="{BD95C970-FA56-4B11-AA3C-C76C318BBE49}" presName="hierRoot1" presStyleCnt="0">
        <dgm:presLayoutVars>
          <dgm:hierBranch val="init"/>
        </dgm:presLayoutVars>
      </dgm:prSet>
      <dgm:spPr/>
    </dgm:pt>
    <dgm:pt modelId="{AD97CBD1-583F-4C22-90AF-BD095E1EB673}" type="pres">
      <dgm:prSet presAssocID="{BD95C970-FA56-4B11-AA3C-C76C318BBE49}" presName="rootComposite1" presStyleCnt="0"/>
      <dgm:spPr/>
    </dgm:pt>
    <dgm:pt modelId="{6E783DB4-4BD7-40B6-8E4A-F366C2B92975}" type="pres">
      <dgm:prSet presAssocID="{BD95C970-FA56-4B11-AA3C-C76C318BBE49}" presName="rootText1" presStyleLbl="node0" presStyleIdx="0" presStyleCnt="1">
        <dgm:presLayoutVars>
          <dgm:chPref val="3"/>
        </dgm:presLayoutVars>
      </dgm:prSet>
      <dgm:spPr/>
    </dgm:pt>
    <dgm:pt modelId="{1EE0F28E-37CB-44D9-ADAD-13C9F3615227}" type="pres">
      <dgm:prSet presAssocID="{BD95C970-FA56-4B11-AA3C-C76C318BBE49}" presName="rootConnector1" presStyleLbl="node1" presStyleIdx="0" presStyleCnt="0"/>
      <dgm:spPr/>
    </dgm:pt>
    <dgm:pt modelId="{B7B765F6-1E86-45D0-9528-4DAC0ABDFCC0}" type="pres">
      <dgm:prSet presAssocID="{BD95C970-FA56-4B11-AA3C-C76C318BBE49}" presName="hierChild2" presStyleCnt="0"/>
      <dgm:spPr/>
    </dgm:pt>
    <dgm:pt modelId="{524D7815-2753-4981-B142-76CED0E53DC1}" type="pres">
      <dgm:prSet presAssocID="{3A7F2825-0EEF-4074-AF42-A81D0A0C9DC7}" presName="Name37" presStyleLbl="parChTrans1D2" presStyleIdx="0" presStyleCnt="8"/>
      <dgm:spPr/>
    </dgm:pt>
    <dgm:pt modelId="{3B9A8FC2-4CD7-4F00-9619-CE6BD4F8E55C}" type="pres">
      <dgm:prSet presAssocID="{2B75F6A1-E2C6-41BA-9DD6-E10F7E2248A3}" presName="hierRoot2" presStyleCnt="0">
        <dgm:presLayoutVars>
          <dgm:hierBranch val="init"/>
        </dgm:presLayoutVars>
      </dgm:prSet>
      <dgm:spPr/>
    </dgm:pt>
    <dgm:pt modelId="{D28BD8FB-BBF2-4B8C-9BC0-CE78FFCA3E18}" type="pres">
      <dgm:prSet presAssocID="{2B75F6A1-E2C6-41BA-9DD6-E10F7E2248A3}" presName="rootComposite" presStyleCnt="0"/>
      <dgm:spPr/>
    </dgm:pt>
    <dgm:pt modelId="{59CE1D2F-CFD1-421D-8FA2-563FC952432F}" type="pres">
      <dgm:prSet presAssocID="{2B75F6A1-E2C6-41BA-9DD6-E10F7E2248A3}" presName="rootText" presStyleLbl="node2" presStyleIdx="0" presStyleCnt="8">
        <dgm:presLayoutVars>
          <dgm:chPref val="3"/>
        </dgm:presLayoutVars>
      </dgm:prSet>
      <dgm:spPr/>
    </dgm:pt>
    <dgm:pt modelId="{BB4E41F5-F77A-4D6C-A88F-51F9F0828B1B}" type="pres">
      <dgm:prSet presAssocID="{2B75F6A1-E2C6-41BA-9DD6-E10F7E2248A3}" presName="rootConnector" presStyleLbl="node2" presStyleIdx="0" presStyleCnt="8"/>
      <dgm:spPr/>
    </dgm:pt>
    <dgm:pt modelId="{B5008C04-BA42-445C-9275-096F97ED0631}" type="pres">
      <dgm:prSet presAssocID="{2B75F6A1-E2C6-41BA-9DD6-E10F7E2248A3}" presName="hierChild4" presStyleCnt="0"/>
      <dgm:spPr/>
    </dgm:pt>
    <dgm:pt modelId="{A1F397B3-9634-46D4-874D-B2EC04D63826}" type="pres">
      <dgm:prSet presAssocID="{2B75F6A1-E2C6-41BA-9DD6-E10F7E2248A3}" presName="hierChild5" presStyleCnt="0"/>
      <dgm:spPr/>
    </dgm:pt>
    <dgm:pt modelId="{CD88BE07-D75B-4018-BDA6-7A4E4FD6AC03}" type="pres">
      <dgm:prSet presAssocID="{54110101-2B51-4698-AF0D-69F272B8F71C}" presName="Name37" presStyleLbl="parChTrans1D2" presStyleIdx="1" presStyleCnt="8"/>
      <dgm:spPr/>
    </dgm:pt>
    <dgm:pt modelId="{F66D7C64-11E6-4734-9801-03AE9DB2BF32}" type="pres">
      <dgm:prSet presAssocID="{AABFBD1C-1118-4018-B77B-DE766E11BE23}" presName="hierRoot2" presStyleCnt="0">
        <dgm:presLayoutVars>
          <dgm:hierBranch val="init"/>
        </dgm:presLayoutVars>
      </dgm:prSet>
      <dgm:spPr/>
    </dgm:pt>
    <dgm:pt modelId="{1F0EF8F7-4B34-4BD3-8EAA-AA29C56730BA}" type="pres">
      <dgm:prSet presAssocID="{AABFBD1C-1118-4018-B77B-DE766E11BE23}" presName="rootComposite" presStyleCnt="0"/>
      <dgm:spPr/>
    </dgm:pt>
    <dgm:pt modelId="{4D9C6073-7C36-46A0-BB97-80C529507602}" type="pres">
      <dgm:prSet presAssocID="{AABFBD1C-1118-4018-B77B-DE766E11BE23}" presName="rootText" presStyleLbl="node2" presStyleIdx="1" presStyleCnt="8">
        <dgm:presLayoutVars>
          <dgm:chPref val="3"/>
        </dgm:presLayoutVars>
      </dgm:prSet>
      <dgm:spPr/>
    </dgm:pt>
    <dgm:pt modelId="{5650A03A-A5F1-4CA1-ACF6-E7DEF21869E8}" type="pres">
      <dgm:prSet presAssocID="{AABFBD1C-1118-4018-B77B-DE766E11BE23}" presName="rootConnector" presStyleLbl="node2" presStyleIdx="1" presStyleCnt="8"/>
      <dgm:spPr/>
    </dgm:pt>
    <dgm:pt modelId="{802B6998-371D-4DDE-A745-AAFC2EB62BA7}" type="pres">
      <dgm:prSet presAssocID="{AABFBD1C-1118-4018-B77B-DE766E11BE23}" presName="hierChild4" presStyleCnt="0"/>
      <dgm:spPr/>
    </dgm:pt>
    <dgm:pt modelId="{69322A94-9EF0-4613-A7C1-7CDE36728848}" type="pres">
      <dgm:prSet presAssocID="{2DE52D5D-E804-40EB-BF22-F9D8428E773F}" presName="Name37" presStyleLbl="parChTrans1D3" presStyleIdx="0" presStyleCnt="14"/>
      <dgm:spPr/>
    </dgm:pt>
    <dgm:pt modelId="{676D80D4-9C8C-4D9C-9B3C-E3A2632128A3}" type="pres">
      <dgm:prSet presAssocID="{E586BC2F-3519-487F-B73E-A3346D7DBAAE}" presName="hierRoot2" presStyleCnt="0">
        <dgm:presLayoutVars>
          <dgm:hierBranch val="init"/>
        </dgm:presLayoutVars>
      </dgm:prSet>
      <dgm:spPr/>
    </dgm:pt>
    <dgm:pt modelId="{3B04615A-250D-41CB-A9EC-F420DCB7CFE5}" type="pres">
      <dgm:prSet presAssocID="{E586BC2F-3519-487F-B73E-A3346D7DBAAE}" presName="rootComposite" presStyleCnt="0"/>
      <dgm:spPr/>
    </dgm:pt>
    <dgm:pt modelId="{5A79BCCB-CFD6-4713-BDCA-8034FE3F159D}" type="pres">
      <dgm:prSet presAssocID="{E586BC2F-3519-487F-B73E-A3346D7DBAAE}" presName="rootText" presStyleLbl="node3" presStyleIdx="0" presStyleCnt="14">
        <dgm:presLayoutVars>
          <dgm:chPref val="3"/>
        </dgm:presLayoutVars>
      </dgm:prSet>
      <dgm:spPr/>
    </dgm:pt>
    <dgm:pt modelId="{25C0A030-5B93-4C4D-B78B-6FA6D8A8D638}" type="pres">
      <dgm:prSet presAssocID="{E586BC2F-3519-487F-B73E-A3346D7DBAAE}" presName="rootConnector" presStyleLbl="node3" presStyleIdx="0" presStyleCnt="14"/>
      <dgm:spPr/>
    </dgm:pt>
    <dgm:pt modelId="{12C9F5A4-953E-44A9-B4C2-8B3C5F555DFA}" type="pres">
      <dgm:prSet presAssocID="{E586BC2F-3519-487F-B73E-A3346D7DBAAE}" presName="hierChild4" presStyleCnt="0"/>
      <dgm:spPr/>
    </dgm:pt>
    <dgm:pt modelId="{CE73F822-E959-4322-9612-0DC6BEA9110A}" type="pres">
      <dgm:prSet presAssocID="{E586BC2F-3519-487F-B73E-A3346D7DBAAE}" presName="hierChild5" presStyleCnt="0"/>
      <dgm:spPr/>
    </dgm:pt>
    <dgm:pt modelId="{91F9897F-38E8-4EE5-B353-F4735B601880}" type="pres">
      <dgm:prSet presAssocID="{43C45EE5-0BE4-4FAB-A7A8-5A95C8951FD6}" presName="Name37" presStyleLbl="parChTrans1D3" presStyleIdx="1" presStyleCnt="14"/>
      <dgm:spPr/>
    </dgm:pt>
    <dgm:pt modelId="{A08AAABD-05A8-45D5-9AAE-5B180D41D63A}" type="pres">
      <dgm:prSet presAssocID="{95D35BBF-AEBC-40DE-B35B-033A7995319C}" presName="hierRoot2" presStyleCnt="0">
        <dgm:presLayoutVars>
          <dgm:hierBranch val="init"/>
        </dgm:presLayoutVars>
      </dgm:prSet>
      <dgm:spPr/>
    </dgm:pt>
    <dgm:pt modelId="{D230F050-B84A-4E8E-8180-7A5990F890BF}" type="pres">
      <dgm:prSet presAssocID="{95D35BBF-AEBC-40DE-B35B-033A7995319C}" presName="rootComposite" presStyleCnt="0"/>
      <dgm:spPr/>
    </dgm:pt>
    <dgm:pt modelId="{B7A4958B-ADDB-4F21-8AB9-869381451A1B}" type="pres">
      <dgm:prSet presAssocID="{95D35BBF-AEBC-40DE-B35B-033A7995319C}" presName="rootText" presStyleLbl="node3" presStyleIdx="1" presStyleCnt="14">
        <dgm:presLayoutVars>
          <dgm:chPref val="3"/>
        </dgm:presLayoutVars>
      </dgm:prSet>
      <dgm:spPr/>
    </dgm:pt>
    <dgm:pt modelId="{518235F7-D692-4817-97C0-E01B609384BB}" type="pres">
      <dgm:prSet presAssocID="{95D35BBF-AEBC-40DE-B35B-033A7995319C}" presName="rootConnector" presStyleLbl="node3" presStyleIdx="1" presStyleCnt="14"/>
      <dgm:spPr/>
    </dgm:pt>
    <dgm:pt modelId="{6A75C698-7533-4CA4-8426-9791AB7CD1CF}" type="pres">
      <dgm:prSet presAssocID="{95D35BBF-AEBC-40DE-B35B-033A7995319C}" presName="hierChild4" presStyleCnt="0"/>
      <dgm:spPr/>
    </dgm:pt>
    <dgm:pt modelId="{7F0B48D0-B8CE-44FB-B86A-20DEE6323E4A}" type="pres">
      <dgm:prSet presAssocID="{95D35BBF-AEBC-40DE-B35B-033A7995319C}" presName="hierChild5" presStyleCnt="0"/>
      <dgm:spPr/>
    </dgm:pt>
    <dgm:pt modelId="{DE7CF51B-0ED2-4D47-A010-D1ADD49DA748}" type="pres">
      <dgm:prSet presAssocID="{AF1B4A08-C0AD-4D72-AD43-EABEAC0FF5E5}" presName="Name37" presStyleLbl="parChTrans1D3" presStyleIdx="2" presStyleCnt="14"/>
      <dgm:spPr/>
    </dgm:pt>
    <dgm:pt modelId="{29A1B84F-6FE9-47FA-BF5A-6FCE1FA5A58E}" type="pres">
      <dgm:prSet presAssocID="{97117179-C766-454F-BAFE-530C9E946765}" presName="hierRoot2" presStyleCnt="0">
        <dgm:presLayoutVars>
          <dgm:hierBranch val="init"/>
        </dgm:presLayoutVars>
      </dgm:prSet>
      <dgm:spPr/>
    </dgm:pt>
    <dgm:pt modelId="{5615C1E1-080C-4EA5-B462-B6630A8271C3}" type="pres">
      <dgm:prSet presAssocID="{97117179-C766-454F-BAFE-530C9E946765}" presName="rootComposite" presStyleCnt="0"/>
      <dgm:spPr/>
    </dgm:pt>
    <dgm:pt modelId="{E32AE9BC-6A6C-4CAD-AA75-74BE1D58EB0A}" type="pres">
      <dgm:prSet presAssocID="{97117179-C766-454F-BAFE-530C9E946765}" presName="rootText" presStyleLbl="node3" presStyleIdx="2" presStyleCnt="14">
        <dgm:presLayoutVars>
          <dgm:chPref val="3"/>
        </dgm:presLayoutVars>
      </dgm:prSet>
      <dgm:spPr/>
    </dgm:pt>
    <dgm:pt modelId="{E676E136-0755-4360-BF5D-2DB4C2EF9AA5}" type="pres">
      <dgm:prSet presAssocID="{97117179-C766-454F-BAFE-530C9E946765}" presName="rootConnector" presStyleLbl="node3" presStyleIdx="2" presStyleCnt="14"/>
      <dgm:spPr/>
    </dgm:pt>
    <dgm:pt modelId="{DFFD6495-0C83-40AF-8E32-0AB9D102C5E3}" type="pres">
      <dgm:prSet presAssocID="{97117179-C766-454F-BAFE-530C9E946765}" presName="hierChild4" presStyleCnt="0"/>
      <dgm:spPr/>
    </dgm:pt>
    <dgm:pt modelId="{F8E6A456-5A47-453E-86C5-9C4A0EE3AB1B}" type="pres">
      <dgm:prSet presAssocID="{97117179-C766-454F-BAFE-530C9E946765}" presName="hierChild5" presStyleCnt="0"/>
      <dgm:spPr/>
    </dgm:pt>
    <dgm:pt modelId="{D4F6F222-DA42-43A6-ADC5-E0F7D62EF114}" type="pres">
      <dgm:prSet presAssocID="{1AA60511-B76E-4A49-8156-18EC33436097}" presName="Name37" presStyleLbl="parChTrans1D3" presStyleIdx="3" presStyleCnt="14"/>
      <dgm:spPr/>
    </dgm:pt>
    <dgm:pt modelId="{A8BDBFBA-6B98-4273-BBE8-C785ABC0BC09}" type="pres">
      <dgm:prSet presAssocID="{293A8E67-AD0D-4215-8498-5F30FEEE21E0}" presName="hierRoot2" presStyleCnt="0">
        <dgm:presLayoutVars>
          <dgm:hierBranch val="init"/>
        </dgm:presLayoutVars>
      </dgm:prSet>
      <dgm:spPr/>
    </dgm:pt>
    <dgm:pt modelId="{C061F3D9-402D-42FB-A8B2-1DCE32710355}" type="pres">
      <dgm:prSet presAssocID="{293A8E67-AD0D-4215-8498-5F30FEEE21E0}" presName="rootComposite" presStyleCnt="0"/>
      <dgm:spPr/>
    </dgm:pt>
    <dgm:pt modelId="{9FAC4B90-2A53-4A69-84EB-254FF3290887}" type="pres">
      <dgm:prSet presAssocID="{293A8E67-AD0D-4215-8498-5F30FEEE21E0}" presName="rootText" presStyleLbl="node3" presStyleIdx="3" presStyleCnt="14">
        <dgm:presLayoutVars>
          <dgm:chPref val="3"/>
        </dgm:presLayoutVars>
      </dgm:prSet>
      <dgm:spPr/>
    </dgm:pt>
    <dgm:pt modelId="{BB73E85A-3AB4-47B0-B0E9-71EF2577CB65}" type="pres">
      <dgm:prSet presAssocID="{293A8E67-AD0D-4215-8498-5F30FEEE21E0}" presName="rootConnector" presStyleLbl="node3" presStyleIdx="3" presStyleCnt="14"/>
      <dgm:spPr/>
    </dgm:pt>
    <dgm:pt modelId="{AE9DAB70-29A9-4411-BB70-DA727AD340C0}" type="pres">
      <dgm:prSet presAssocID="{293A8E67-AD0D-4215-8498-5F30FEEE21E0}" presName="hierChild4" presStyleCnt="0"/>
      <dgm:spPr/>
    </dgm:pt>
    <dgm:pt modelId="{B9AEE63E-4F01-49E8-A749-DAF3FC46A360}" type="pres">
      <dgm:prSet presAssocID="{293A8E67-AD0D-4215-8498-5F30FEEE21E0}" presName="hierChild5" presStyleCnt="0"/>
      <dgm:spPr/>
    </dgm:pt>
    <dgm:pt modelId="{BFECD8DB-F75C-4D8B-B46F-E5C7781E1113}" type="pres">
      <dgm:prSet presAssocID="{AABFBD1C-1118-4018-B77B-DE766E11BE23}" presName="hierChild5" presStyleCnt="0"/>
      <dgm:spPr/>
    </dgm:pt>
    <dgm:pt modelId="{41C034ED-EAE9-4812-8AB0-7F5CEC6EA1BE}" type="pres">
      <dgm:prSet presAssocID="{DB50C9CD-54F2-430A-8832-FBF5C283680E}" presName="Name37" presStyleLbl="parChTrans1D2" presStyleIdx="2" presStyleCnt="8"/>
      <dgm:spPr/>
    </dgm:pt>
    <dgm:pt modelId="{9B28B12C-710A-487F-A3DF-0D2F733105B5}" type="pres">
      <dgm:prSet presAssocID="{96C54EFC-1FE4-4C17-9DF4-8B44EC016451}" presName="hierRoot2" presStyleCnt="0">
        <dgm:presLayoutVars>
          <dgm:hierBranch val="init"/>
        </dgm:presLayoutVars>
      </dgm:prSet>
      <dgm:spPr/>
    </dgm:pt>
    <dgm:pt modelId="{533403C5-57A6-4D2D-A180-5ADC3B336B85}" type="pres">
      <dgm:prSet presAssocID="{96C54EFC-1FE4-4C17-9DF4-8B44EC016451}" presName="rootComposite" presStyleCnt="0"/>
      <dgm:spPr/>
    </dgm:pt>
    <dgm:pt modelId="{658B19E0-01E5-40F0-BAB1-2B3574D4288C}" type="pres">
      <dgm:prSet presAssocID="{96C54EFC-1FE4-4C17-9DF4-8B44EC016451}" presName="rootText" presStyleLbl="node2" presStyleIdx="2" presStyleCnt="8">
        <dgm:presLayoutVars>
          <dgm:chPref val="3"/>
        </dgm:presLayoutVars>
      </dgm:prSet>
      <dgm:spPr/>
    </dgm:pt>
    <dgm:pt modelId="{7BCA3D0E-9570-4936-A1F6-83CCC8AE1A0C}" type="pres">
      <dgm:prSet presAssocID="{96C54EFC-1FE4-4C17-9DF4-8B44EC016451}" presName="rootConnector" presStyleLbl="node2" presStyleIdx="2" presStyleCnt="8"/>
      <dgm:spPr/>
    </dgm:pt>
    <dgm:pt modelId="{4322473F-E5B8-459E-927C-502EAD31E5AF}" type="pres">
      <dgm:prSet presAssocID="{96C54EFC-1FE4-4C17-9DF4-8B44EC016451}" presName="hierChild4" presStyleCnt="0"/>
      <dgm:spPr/>
    </dgm:pt>
    <dgm:pt modelId="{D789F983-9087-46FC-B906-31F72AA70E43}" type="pres">
      <dgm:prSet presAssocID="{E33CA643-A8C6-440A-8541-7A7369CD57A3}" presName="Name37" presStyleLbl="parChTrans1D3" presStyleIdx="4" presStyleCnt="14"/>
      <dgm:spPr/>
    </dgm:pt>
    <dgm:pt modelId="{F36990AA-B6E2-442F-A754-FC3E780FA16C}" type="pres">
      <dgm:prSet presAssocID="{2BB188DE-3910-4B03-8402-98A4F71F0E14}" presName="hierRoot2" presStyleCnt="0">
        <dgm:presLayoutVars>
          <dgm:hierBranch val="init"/>
        </dgm:presLayoutVars>
      </dgm:prSet>
      <dgm:spPr/>
    </dgm:pt>
    <dgm:pt modelId="{0A708401-C467-4785-8AFA-F2A5AD4B2469}" type="pres">
      <dgm:prSet presAssocID="{2BB188DE-3910-4B03-8402-98A4F71F0E14}" presName="rootComposite" presStyleCnt="0"/>
      <dgm:spPr/>
    </dgm:pt>
    <dgm:pt modelId="{28F92DB5-73B3-4A71-96F1-E66E2B1702B2}" type="pres">
      <dgm:prSet presAssocID="{2BB188DE-3910-4B03-8402-98A4F71F0E14}" presName="rootText" presStyleLbl="node3" presStyleIdx="4" presStyleCnt="14">
        <dgm:presLayoutVars>
          <dgm:chPref val="3"/>
        </dgm:presLayoutVars>
      </dgm:prSet>
      <dgm:spPr/>
    </dgm:pt>
    <dgm:pt modelId="{02DF17C0-102C-4552-A8F3-B5B93E7943E2}" type="pres">
      <dgm:prSet presAssocID="{2BB188DE-3910-4B03-8402-98A4F71F0E14}" presName="rootConnector" presStyleLbl="node3" presStyleIdx="4" presStyleCnt="14"/>
      <dgm:spPr/>
    </dgm:pt>
    <dgm:pt modelId="{2A771C37-3FC8-4C36-90B6-2C6EC4B8E751}" type="pres">
      <dgm:prSet presAssocID="{2BB188DE-3910-4B03-8402-98A4F71F0E14}" presName="hierChild4" presStyleCnt="0"/>
      <dgm:spPr/>
    </dgm:pt>
    <dgm:pt modelId="{FC2F1E86-2512-461A-BCBD-29738B830B0E}" type="pres">
      <dgm:prSet presAssocID="{2BB188DE-3910-4B03-8402-98A4F71F0E14}" presName="hierChild5" presStyleCnt="0"/>
      <dgm:spPr/>
    </dgm:pt>
    <dgm:pt modelId="{792E3FA3-43F4-407F-9B58-E795A745FDF0}" type="pres">
      <dgm:prSet presAssocID="{E35F1C2D-4ECA-4CD6-9857-0EC9F26C6500}" presName="Name37" presStyleLbl="parChTrans1D3" presStyleIdx="5" presStyleCnt="14"/>
      <dgm:spPr/>
    </dgm:pt>
    <dgm:pt modelId="{54149F53-7B42-4810-9211-90722486CB79}" type="pres">
      <dgm:prSet presAssocID="{12D7A716-BDFC-4C39-80E3-113CECB0409B}" presName="hierRoot2" presStyleCnt="0">
        <dgm:presLayoutVars>
          <dgm:hierBranch val="init"/>
        </dgm:presLayoutVars>
      </dgm:prSet>
      <dgm:spPr/>
    </dgm:pt>
    <dgm:pt modelId="{BE6982FB-21B6-4C03-905F-79DD4DF2A121}" type="pres">
      <dgm:prSet presAssocID="{12D7A716-BDFC-4C39-80E3-113CECB0409B}" presName="rootComposite" presStyleCnt="0"/>
      <dgm:spPr/>
    </dgm:pt>
    <dgm:pt modelId="{ECA0F375-B21D-4137-AAF2-5C2C2A1936B9}" type="pres">
      <dgm:prSet presAssocID="{12D7A716-BDFC-4C39-80E3-113CECB0409B}" presName="rootText" presStyleLbl="node3" presStyleIdx="5" presStyleCnt="14">
        <dgm:presLayoutVars>
          <dgm:chPref val="3"/>
        </dgm:presLayoutVars>
      </dgm:prSet>
      <dgm:spPr/>
    </dgm:pt>
    <dgm:pt modelId="{660F3671-8DA5-4CA4-9196-776542E06046}" type="pres">
      <dgm:prSet presAssocID="{12D7A716-BDFC-4C39-80E3-113CECB0409B}" presName="rootConnector" presStyleLbl="node3" presStyleIdx="5" presStyleCnt="14"/>
      <dgm:spPr/>
    </dgm:pt>
    <dgm:pt modelId="{B814EFD8-6F9F-4AA6-ABCB-4D9C74E626D5}" type="pres">
      <dgm:prSet presAssocID="{12D7A716-BDFC-4C39-80E3-113CECB0409B}" presName="hierChild4" presStyleCnt="0"/>
      <dgm:spPr/>
    </dgm:pt>
    <dgm:pt modelId="{61C49139-B2FF-442D-A456-2EBCAD455351}" type="pres">
      <dgm:prSet presAssocID="{12D7A716-BDFC-4C39-80E3-113CECB0409B}" presName="hierChild5" presStyleCnt="0"/>
      <dgm:spPr/>
    </dgm:pt>
    <dgm:pt modelId="{1632F123-0674-431B-AEC2-C271C29AD170}" type="pres">
      <dgm:prSet presAssocID="{9C1E74D4-44A9-4875-B16B-D82D039EA77D}" presName="Name37" presStyleLbl="parChTrans1D3" presStyleIdx="6" presStyleCnt="14"/>
      <dgm:spPr/>
    </dgm:pt>
    <dgm:pt modelId="{8A264765-AEC8-4187-ADAB-2EDD0408E187}" type="pres">
      <dgm:prSet presAssocID="{B23D8536-674C-4E7E-A411-1D056B1A871A}" presName="hierRoot2" presStyleCnt="0">
        <dgm:presLayoutVars>
          <dgm:hierBranch val="init"/>
        </dgm:presLayoutVars>
      </dgm:prSet>
      <dgm:spPr/>
    </dgm:pt>
    <dgm:pt modelId="{E3781814-AFD0-44C4-86C3-BC0E40AEF937}" type="pres">
      <dgm:prSet presAssocID="{B23D8536-674C-4E7E-A411-1D056B1A871A}" presName="rootComposite" presStyleCnt="0"/>
      <dgm:spPr/>
    </dgm:pt>
    <dgm:pt modelId="{C1E8DC30-CF30-42C1-B79D-951E2BA019D5}" type="pres">
      <dgm:prSet presAssocID="{B23D8536-674C-4E7E-A411-1D056B1A871A}" presName="rootText" presStyleLbl="node3" presStyleIdx="6" presStyleCnt="14">
        <dgm:presLayoutVars>
          <dgm:chPref val="3"/>
        </dgm:presLayoutVars>
      </dgm:prSet>
      <dgm:spPr/>
    </dgm:pt>
    <dgm:pt modelId="{88CEF83E-B054-4ECE-B2A3-D7A78EE6B75E}" type="pres">
      <dgm:prSet presAssocID="{B23D8536-674C-4E7E-A411-1D056B1A871A}" presName="rootConnector" presStyleLbl="node3" presStyleIdx="6" presStyleCnt="14"/>
      <dgm:spPr/>
    </dgm:pt>
    <dgm:pt modelId="{F450300D-3495-49E4-BD97-81E43DC0108E}" type="pres">
      <dgm:prSet presAssocID="{B23D8536-674C-4E7E-A411-1D056B1A871A}" presName="hierChild4" presStyleCnt="0"/>
      <dgm:spPr/>
    </dgm:pt>
    <dgm:pt modelId="{55AC4FD0-BD99-4E5C-ACD4-3F059A300ECF}" type="pres">
      <dgm:prSet presAssocID="{B23D8536-674C-4E7E-A411-1D056B1A871A}" presName="hierChild5" presStyleCnt="0"/>
      <dgm:spPr/>
    </dgm:pt>
    <dgm:pt modelId="{A03AD728-36C4-4DA9-A7D2-0CA42B0179F1}" type="pres">
      <dgm:prSet presAssocID="{96C54EFC-1FE4-4C17-9DF4-8B44EC016451}" presName="hierChild5" presStyleCnt="0"/>
      <dgm:spPr/>
    </dgm:pt>
    <dgm:pt modelId="{EB8DB2C1-4D43-44E5-A5BB-A3126B190938}" type="pres">
      <dgm:prSet presAssocID="{72DEAB9D-9FB1-44A8-898E-AAE57163B7BD}" presName="Name37" presStyleLbl="parChTrans1D2" presStyleIdx="3" presStyleCnt="8"/>
      <dgm:spPr/>
    </dgm:pt>
    <dgm:pt modelId="{1AE168BC-56E1-416E-BAC9-5A60F96F64DF}" type="pres">
      <dgm:prSet presAssocID="{D3C215BE-A1AF-4157-AA12-C09933107E79}" presName="hierRoot2" presStyleCnt="0">
        <dgm:presLayoutVars>
          <dgm:hierBranch val="init"/>
        </dgm:presLayoutVars>
      </dgm:prSet>
      <dgm:spPr/>
    </dgm:pt>
    <dgm:pt modelId="{31256079-1C7E-4C51-8707-28BF6C489F24}" type="pres">
      <dgm:prSet presAssocID="{D3C215BE-A1AF-4157-AA12-C09933107E79}" presName="rootComposite" presStyleCnt="0"/>
      <dgm:spPr/>
    </dgm:pt>
    <dgm:pt modelId="{D4AC9B24-2E4B-40D8-9D4D-D6FD31198F66}" type="pres">
      <dgm:prSet presAssocID="{D3C215BE-A1AF-4157-AA12-C09933107E79}" presName="rootText" presStyleLbl="node2" presStyleIdx="3" presStyleCnt="8">
        <dgm:presLayoutVars>
          <dgm:chPref val="3"/>
        </dgm:presLayoutVars>
      </dgm:prSet>
      <dgm:spPr/>
    </dgm:pt>
    <dgm:pt modelId="{402F4D4A-8A27-4E91-B572-F48F6FB32776}" type="pres">
      <dgm:prSet presAssocID="{D3C215BE-A1AF-4157-AA12-C09933107E79}" presName="rootConnector" presStyleLbl="node2" presStyleIdx="3" presStyleCnt="8"/>
      <dgm:spPr/>
    </dgm:pt>
    <dgm:pt modelId="{E51FC380-EE62-4A9E-BEB3-95DA2E482E89}" type="pres">
      <dgm:prSet presAssocID="{D3C215BE-A1AF-4157-AA12-C09933107E79}" presName="hierChild4" presStyleCnt="0"/>
      <dgm:spPr/>
    </dgm:pt>
    <dgm:pt modelId="{82968E09-46C0-4ED9-AF0E-F1A6F16EBF9E}" type="pres">
      <dgm:prSet presAssocID="{BD3717B2-2A0F-4D1C-99D0-A184313CDE0D}" presName="Name37" presStyleLbl="parChTrans1D3" presStyleIdx="7" presStyleCnt="14"/>
      <dgm:spPr/>
    </dgm:pt>
    <dgm:pt modelId="{5FDD39A4-8DE5-42F9-8E31-2BAA8BE6FE4B}" type="pres">
      <dgm:prSet presAssocID="{BBE943FE-21AC-44D7-81E2-7B2882A1C8A6}" presName="hierRoot2" presStyleCnt="0">
        <dgm:presLayoutVars>
          <dgm:hierBranch val="init"/>
        </dgm:presLayoutVars>
      </dgm:prSet>
      <dgm:spPr/>
    </dgm:pt>
    <dgm:pt modelId="{5B9B7499-BA65-4B8E-B489-67A27F1AD443}" type="pres">
      <dgm:prSet presAssocID="{BBE943FE-21AC-44D7-81E2-7B2882A1C8A6}" presName="rootComposite" presStyleCnt="0"/>
      <dgm:spPr/>
    </dgm:pt>
    <dgm:pt modelId="{B7E23752-510C-4D2D-A55A-25E0B5144411}" type="pres">
      <dgm:prSet presAssocID="{BBE943FE-21AC-44D7-81E2-7B2882A1C8A6}" presName="rootText" presStyleLbl="node3" presStyleIdx="7" presStyleCnt="14">
        <dgm:presLayoutVars>
          <dgm:chPref val="3"/>
        </dgm:presLayoutVars>
      </dgm:prSet>
      <dgm:spPr/>
    </dgm:pt>
    <dgm:pt modelId="{7F4FC1D7-F2EE-40FC-825B-32539A76E908}" type="pres">
      <dgm:prSet presAssocID="{BBE943FE-21AC-44D7-81E2-7B2882A1C8A6}" presName="rootConnector" presStyleLbl="node3" presStyleIdx="7" presStyleCnt="14"/>
      <dgm:spPr/>
    </dgm:pt>
    <dgm:pt modelId="{91D2A3FB-F571-496C-BB8D-D941CF580670}" type="pres">
      <dgm:prSet presAssocID="{BBE943FE-21AC-44D7-81E2-7B2882A1C8A6}" presName="hierChild4" presStyleCnt="0"/>
      <dgm:spPr/>
    </dgm:pt>
    <dgm:pt modelId="{40829AA2-58DA-468A-9D35-227502599FD8}" type="pres">
      <dgm:prSet presAssocID="{BBE943FE-21AC-44D7-81E2-7B2882A1C8A6}" presName="hierChild5" presStyleCnt="0"/>
      <dgm:spPr/>
    </dgm:pt>
    <dgm:pt modelId="{B114F68B-E81F-4EDD-BC20-C1C0D4B8E506}" type="pres">
      <dgm:prSet presAssocID="{D06B9EEB-7C0E-432B-B59E-FE90342DE7B6}" presName="Name37" presStyleLbl="parChTrans1D3" presStyleIdx="8" presStyleCnt="14"/>
      <dgm:spPr/>
    </dgm:pt>
    <dgm:pt modelId="{D60331C3-01C9-4DDC-91E3-416EC3DBA5F2}" type="pres">
      <dgm:prSet presAssocID="{16580580-6393-4D08-B117-8B97601F1D05}" presName="hierRoot2" presStyleCnt="0">
        <dgm:presLayoutVars>
          <dgm:hierBranch val="init"/>
        </dgm:presLayoutVars>
      </dgm:prSet>
      <dgm:spPr/>
    </dgm:pt>
    <dgm:pt modelId="{4B70B951-CD19-43C1-9DB7-6C6EA7F69264}" type="pres">
      <dgm:prSet presAssocID="{16580580-6393-4D08-B117-8B97601F1D05}" presName="rootComposite" presStyleCnt="0"/>
      <dgm:spPr/>
    </dgm:pt>
    <dgm:pt modelId="{218C8C46-1BA1-428D-B78F-E49D6CC422CE}" type="pres">
      <dgm:prSet presAssocID="{16580580-6393-4D08-B117-8B97601F1D05}" presName="rootText" presStyleLbl="node3" presStyleIdx="8" presStyleCnt="14">
        <dgm:presLayoutVars>
          <dgm:chPref val="3"/>
        </dgm:presLayoutVars>
      </dgm:prSet>
      <dgm:spPr/>
    </dgm:pt>
    <dgm:pt modelId="{EBF7BCD7-0866-426C-B121-CF132BCC0A84}" type="pres">
      <dgm:prSet presAssocID="{16580580-6393-4D08-B117-8B97601F1D05}" presName="rootConnector" presStyleLbl="node3" presStyleIdx="8" presStyleCnt="14"/>
      <dgm:spPr/>
    </dgm:pt>
    <dgm:pt modelId="{EFFE8209-714E-46EC-B842-403054CC56D5}" type="pres">
      <dgm:prSet presAssocID="{16580580-6393-4D08-B117-8B97601F1D05}" presName="hierChild4" presStyleCnt="0"/>
      <dgm:spPr/>
    </dgm:pt>
    <dgm:pt modelId="{D077B445-29C7-48E6-BFDE-205FFE35BB3C}" type="pres">
      <dgm:prSet presAssocID="{16580580-6393-4D08-B117-8B97601F1D05}" presName="hierChild5" presStyleCnt="0"/>
      <dgm:spPr/>
    </dgm:pt>
    <dgm:pt modelId="{F92553A3-5329-4C0C-8211-F9D54014B11F}" type="pres">
      <dgm:prSet presAssocID="{DD53FC72-EBD0-4BE3-BEA8-6FE5F436F181}" presName="Name37" presStyleLbl="parChTrans1D3" presStyleIdx="9" presStyleCnt="14"/>
      <dgm:spPr/>
    </dgm:pt>
    <dgm:pt modelId="{E755A8B6-88C7-4A20-8BAD-5BC48BCAE4DA}" type="pres">
      <dgm:prSet presAssocID="{ABF9B29A-42B0-4193-8E4B-EC3773E1C9BE}" presName="hierRoot2" presStyleCnt="0">
        <dgm:presLayoutVars>
          <dgm:hierBranch val="init"/>
        </dgm:presLayoutVars>
      </dgm:prSet>
      <dgm:spPr/>
    </dgm:pt>
    <dgm:pt modelId="{49E00644-A1A2-4477-847D-AC06B7642BBE}" type="pres">
      <dgm:prSet presAssocID="{ABF9B29A-42B0-4193-8E4B-EC3773E1C9BE}" presName="rootComposite" presStyleCnt="0"/>
      <dgm:spPr/>
    </dgm:pt>
    <dgm:pt modelId="{B9448B32-9A19-471B-958C-92DF93271D89}" type="pres">
      <dgm:prSet presAssocID="{ABF9B29A-42B0-4193-8E4B-EC3773E1C9BE}" presName="rootText" presStyleLbl="node3" presStyleIdx="9" presStyleCnt="14">
        <dgm:presLayoutVars>
          <dgm:chPref val="3"/>
        </dgm:presLayoutVars>
      </dgm:prSet>
      <dgm:spPr/>
    </dgm:pt>
    <dgm:pt modelId="{08E31283-D9E7-454F-8392-E31762FA3056}" type="pres">
      <dgm:prSet presAssocID="{ABF9B29A-42B0-4193-8E4B-EC3773E1C9BE}" presName="rootConnector" presStyleLbl="node3" presStyleIdx="9" presStyleCnt="14"/>
      <dgm:spPr/>
    </dgm:pt>
    <dgm:pt modelId="{1AF14271-A59B-4196-8DC3-EA71C74AD7AA}" type="pres">
      <dgm:prSet presAssocID="{ABF9B29A-42B0-4193-8E4B-EC3773E1C9BE}" presName="hierChild4" presStyleCnt="0"/>
      <dgm:spPr/>
    </dgm:pt>
    <dgm:pt modelId="{A462B2B8-BE96-44F8-BBD7-8CE3978C2223}" type="pres">
      <dgm:prSet presAssocID="{ABF9B29A-42B0-4193-8E4B-EC3773E1C9BE}" presName="hierChild5" presStyleCnt="0"/>
      <dgm:spPr/>
    </dgm:pt>
    <dgm:pt modelId="{C3418012-1687-45B9-AB98-5384429F720C}" type="pres">
      <dgm:prSet presAssocID="{D3C215BE-A1AF-4157-AA12-C09933107E79}" presName="hierChild5" presStyleCnt="0"/>
      <dgm:spPr/>
    </dgm:pt>
    <dgm:pt modelId="{8D8F76A7-EB85-45AF-8FD4-E6C166829F7F}" type="pres">
      <dgm:prSet presAssocID="{FC4B41C7-1731-4755-BFCB-9B1628CC5EB3}" presName="Name37" presStyleLbl="parChTrans1D2" presStyleIdx="4" presStyleCnt="8"/>
      <dgm:spPr/>
    </dgm:pt>
    <dgm:pt modelId="{C87EFBC6-CF98-4FA8-9846-E3F902ABF62A}" type="pres">
      <dgm:prSet presAssocID="{5ED84838-79E8-438F-AEB3-AFD18053A4C6}" presName="hierRoot2" presStyleCnt="0">
        <dgm:presLayoutVars>
          <dgm:hierBranch val="init"/>
        </dgm:presLayoutVars>
      </dgm:prSet>
      <dgm:spPr/>
    </dgm:pt>
    <dgm:pt modelId="{66D89BDE-FAF8-46DA-AA04-C9394342E815}" type="pres">
      <dgm:prSet presAssocID="{5ED84838-79E8-438F-AEB3-AFD18053A4C6}" presName="rootComposite" presStyleCnt="0"/>
      <dgm:spPr/>
    </dgm:pt>
    <dgm:pt modelId="{9C12EA73-52F5-45EF-9E40-E74B1BEC8AF5}" type="pres">
      <dgm:prSet presAssocID="{5ED84838-79E8-438F-AEB3-AFD18053A4C6}" presName="rootText" presStyleLbl="node2" presStyleIdx="4" presStyleCnt="8">
        <dgm:presLayoutVars>
          <dgm:chPref val="3"/>
        </dgm:presLayoutVars>
      </dgm:prSet>
      <dgm:spPr/>
    </dgm:pt>
    <dgm:pt modelId="{1C519B77-7747-4FCF-8D23-6F9B724CC1EB}" type="pres">
      <dgm:prSet presAssocID="{5ED84838-79E8-438F-AEB3-AFD18053A4C6}" presName="rootConnector" presStyleLbl="node2" presStyleIdx="4" presStyleCnt="8"/>
      <dgm:spPr/>
    </dgm:pt>
    <dgm:pt modelId="{3B4743F8-27BF-437C-89FD-39A749AAED23}" type="pres">
      <dgm:prSet presAssocID="{5ED84838-79E8-438F-AEB3-AFD18053A4C6}" presName="hierChild4" presStyleCnt="0"/>
      <dgm:spPr/>
    </dgm:pt>
    <dgm:pt modelId="{D9A88FB1-FEEF-41DA-B191-342508F4C495}" type="pres">
      <dgm:prSet presAssocID="{5ED84838-79E8-438F-AEB3-AFD18053A4C6}" presName="hierChild5" presStyleCnt="0"/>
      <dgm:spPr/>
    </dgm:pt>
    <dgm:pt modelId="{D83F5AAB-5B92-40BB-8088-23FA2E59FF26}" type="pres">
      <dgm:prSet presAssocID="{DFC8D842-89A4-46F0-AAB9-D157C1035EBD}" presName="Name37" presStyleLbl="parChTrans1D2" presStyleIdx="5" presStyleCnt="8"/>
      <dgm:spPr/>
    </dgm:pt>
    <dgm:pt modelId="{1C301E04-4C64-4128-8A38-BEB63BD40892}" type="pres">
      <dgm:prSet presAssocID="{2DEE49B6-C9EC-46E8-ACD6-55A36E8AC83C}" presName="hierRoot2" presStyleCnt="0">
        <dgm:presLayoutVars>
          <dgm:hierBranch val="init"/>
        </dgm:presLayoutVars>
      </dgm:prSet>
      <dgm:spPr/>
    </dgm:pt>
    <dgm:pt modelId="{FC406A68-FE81-40D8-B41A-7A396552EB63}" type="pres">
      <dgm:prSet presAssocID="{2DEE49B6-C9EC-46E8-ACD6-55A36E8AC83C}" presName="rootComposite" presStyleCnt="0"/>
      <dgm:spPr/>
    </dgm:pt>
    <dgm:pt modelId="{E8F3BE88-04D8-4714-8206-BCF311ADBF82}" type="pres">
      <dgm:prSet presAssocID="{2DEE49B6-C9EC-46E8-ACD6-55A36E8AC83C}" presName="rootText" presStyleLbl="node2" presStyleIdx="5" presStyleCnt="8">
        <dgm:presLayoutVars>
          <dgm:chPref val="3"/>
        </dgm:presLayoutVars>
      </dgm:prSet>
      <dgm:spPr/>
    </dgm:pt>
    <dgm:pt modelId="{6A95EE16-17E7-429E-9EC5-54E732993091}" type="pres">
      <dgm:prSet presAssocID="{2DEE49B6-C9EC-46E8-ACD6-55A36E8AC83C}" presName="rootConnector" presStyleLbl="node2" presStyleIdx="5" presStyleCnt="8"/>
      <dgm:spPr/>
    </dgm:pt>
    <dgm:pt modelId="{3194D58F-02F4-4625-8F26-91E71E3CB536}" type="pres">
      <dgm:prSet presAssocID="{2DEE49B6-C9EC-46E8-ACD6-55A36E8AC83C}" presName="hierChild4" presStyleCnt="0"/>
      <dgm:spPr/>
    </dgm:pt>
    <dgm:pt modelId="{D08172D5-6EEA-495F-9DC7-4C3629BE124F}" type="pres">
      <dgm:prSet presAssocID="{2DEE49B6-C9EC-46E8-ACD6-55A36E8AC83C}" presName="hierChild5" presStyleCnt="0"/>
      <dgm:spPr/>
    </dgm:pt>
    <dgm:pt modelId="{23E8729A-6E7A-4C89-BF8F-FD7456824E95}" type="pres">
      <dgm:prSet presAssocID="{9354E588-BA6C-4069-B8AE-C11A96150916}" presName="Name37" presStyleLbl="parChTrans1D2" presStyleIdx="6" presStyleCnt="8"/>
      <dgm:spPr/>
    </dgm:pt>
    <dgm:pt modelId="{CB30573F-38CA-4A0A-83DF-4D7783EE5EAB}" type="pres">
      <dgm:prSet presAssocID="{E37968DD-4AB7-4C12-8E06-190AD1479D01}" presName="hierRoot2" presStyleCnt="0">
        <dgm:presLayoutVars>
          <dgm:hierBranch val="init"/>
        </dgm:presLayoutVars>
      </dgm:prSet>
      <dgm:spPr/>
    </dgm:pt>
    <dgm:pt modelId="{1EE9FF15-AD44-4ACC-92B6-2D90A55E7783}" type="pres">
      <dgm:prSet presAssocID="{E37968DD-4AB7-4C12-8E06-190AD1479D01}" presName="rootComposite" presStyleCnt="0"/>
      <dgm:spPr/>
    </dgm:pt>
    <dgm:pt modelId="{2380A5EF-F9BA-4A94-A29E-C91FC8354B78}" type="pres">
      <dgm:prSet presAssocID="{E37968DD-4AB7-4C12-8E06-190AD1479D01}" presName="rootText" presStyleLbl="node2" presStyleIdx="6" presStyleCnt="8">
        <dgm:presLayoutVars>
          <dgm:chPref val="3"/>
        </dgm:presLayoutVars>
      </dgm:prSet>
      <dgm:spPr/>
    </dgm:pt>
    <dgm:pt modelId="{E1E4DB3C-9509-4E5D-ABC7-B3A186D3AB23}" type="pres">
      <dgm:prSet presAssocID="{E37968DD-4AB7-4C12-8E06-190AD1479D01}" presName="rootConnector" presStyleLbl="node2" presStyleIdx="6" presStyleCnt="8"/>
      <dgm:spPr/>
    </dgm:pt>
    <dgm:pt modelId="{E847B1E5-DF25-4C49-9DBE-09851BAFE926}" type="pres">
      <dgm:prSet presAssocID="{E37968DD-4AB7-4C12-8E06-190AD1479D01}" presName="hierChild4" presStyleCnt="0"/>
      <dgm:spPr/>
    </dgm:pt>
    <dgm:pt modelId="{D980280E-B88C-4792-8DFA-8166F776519A}" type="pres">
      <dgm:prSet presAssocID="{292E385F-EDC9-4E98-91C1-6702DD94BB67}" presName="Name37" presStyleLbl="parChTrans1D3" presStyleIdx="10" presStyleCnt="14"/>
      <dgm:spPr/>
    </dgm:pt>
    <dgm:pt modelId="{83E59CD7-C541-461F-BA9A-8263EB1A8851}" type="pres">
      <dgm:prSet presAssocID="{8B72EECE-E7FC-43D5-BFD2-05080C1429DA}" presName="hierRoot2" presStyleCnt="0">
        <dgm:presLayoutVars>
          <dgm:hierBranch val="init"/>
        </dgm:presLayoutVars>
      </dgm:prSet>
      <dgm:spPr/>
    </dgm:pt>
    <dgm:pt modelId="{62301EE1-7844-46BB-913E-E950C63110A0}" type="pres">
      <dgm:prSet presAssocID="{8B72EECE-E7FC-43D5-BFD2-05080C1429DA}" presName="rootComposite" presStyleCnt="0"/>
      <dgm:spPr/>
    </dgm:pt>
    <dgm:pt modelId="{F836F6DB-F0D9-4C4A-B09E-14B9933BF669}" type="pres">
      <dgm:prSet presAssocID="{8B72EECE-E7FC-43D5-BFD2-05080C1429DA}" presName="rootText" presStyleLbl="node3" presStyleIdx="10" presStyleCnt="14">
        <dgm:presLayoutVars>
          <dgm:chPref val="3"/>
        </dgm:presLayoutVars>
      </dgm:prSet>
      <dgm:spPr/>
    </dgm:pt>
    <dgm:pt modelId="{5BA90824-73B3-4640-A3C5-27CEAB86F91E}" type="pres">
      <dgm:prSet presAssocID="{8B72EECE-E7FC-43D5-BFD2-05080C1429DA}" presName="rootConnector" presStyleLbl="node3" presStyleIdx="10" presStyleCnt="14"/>
      <dgm:spPr/>
    </dgm:pt>
    <dgm:pt modelId="{08329EB5-B55A-41EF-9DE6-332963179708}" type="pres">
      <dgm:prSet presAssocID="{8B72EECE-E7FC-43D5-BFD2-05080C1429DA}" presName="hierChild4" presStyleCnt="0"/>
      <dgm:spPr/>
    </dgm:pt>
    <dgm:pt modelId="{6CA494CE-3E1B-4CD2-8B5A-B176D587C602}" type="pres">
      <dgm:prSet presAssocID="{8B72EECE-E7FC-43D5-BFD2-05080C1429DA}" presName="hierChild5" presStyleCnt="0"/>
      <dgm:spPr/>
    </dgm:pt>
    <dgm:pt modelId="{2435E425-53FE-4997-B511-068340F1224B}" type="pres">
      <dgm:prSet presAssocID="{5885F8A2-EF42-4B91-B89F-3EE609BA51F7}" presName="Name37" presStyleLbl="parChTrans1D3" presStyleIdx="11" presStyleCnt="14"/>
      <dgm:spPr/>
    </dgm:pt>
    <dgm:pt modelId="{C9623F58-6862-4891-8F3D-A297FA0E5CEE}" type="pres">
      <dgm:prSet presAssocID="{0B4709E4-0798-49FB-9555-B5E220E82054}" presName="hierRoot2" presStyleCnt="0">
        <dgm:presLayoutVars>
          <dgm:hierBranch val="init"/>
        </dgm:presLayoutVars>
      </dgm:prSet>
      <dgm:spPr/>
    </dgm:pt>
    <dgm:pt modelId="{CA70542A-5B65-46D8-860A-404155441A80}" type="pres">
      <dgm:prSet presAssocID="{0B4709E4-0798-49FB-9555-B5E220E82054}" presName="rootComposite" presStyleCnt="0"/>
      <dgm:spPr/>
    </dgm:pt>
    <dgm:pt modelId="{CBB348F8-DC46-4A7B-8D9C-14C887EA8B48}" type="pres">
      <dgm:prSet presAssocID="{0B4709E4-0798-49FB-9555-B5E220E82054}" presName="rootText" presStyleLbl="node3" presStyleIdx="11" presStyleCnt="14">
        <dgm:presLayoutVars>
          <dgm:chPref val="3"/>
        </dgm:presLayoutVars>
      </dgm:prSet>
      <dgm:spPr/>
    </dgm:pt>
    <dgm:pt modelId="{0CC1D452-FC13-4ACB-BBE6-706C7EFBE051}" type="pres">
      <dgm:prSet presAssocID="{0B4709E4-0798-49FB-9555-B5E220E82054}" presName="rootConnector" presStyleLbl="node3" presStyleIdx="11" presStyleCnt="14"/>
      <dgm:spPr/>
    </dgm:pt>
    <dgm:pt modelId="{75032C9C-4CAB-4583-B469-9D6400E8697E}" type="pres">
      <dgm:prSet presAssocID="{0B4709E4-0798-49FB-9555-B5E220E82054}" presName="hierChild4" presStyleCnt="0"/>
      <dgm:spPr/>
    </dgm:pt>
    <dgm:pt modelId="{A52A8370-793D-402B-BB29-B8873ABBC3BA}" type="pres">
      <dgm:prSet presAssocID="{0B4709E4-0798-49FB-9555-B5E220E82054}" presName="hierChild5" presStyleCnt="0"/>
      <dgm:spPr/>
    </dgm:pt>
    <dgm:pt modelId="{83067407-6A1D-4350-8DCC-D7F291B59B19}" type="pres">
      <dgm:prSet presAssocID="{E37968DD-4AB7-4C12-8E06-190AD1479D01}" presName="hierChild5" presStyleCnt="0"/>
      <dgm:spPr/>
    </dgm:pt>
    <dgm:pt modelId="{2C07ADCE-F588-4071-86E6-CCFD81D6B02C}" type="pres">
      <dgm:prSet presAssocID="{92019CA8-936F-4DC3-8244-37C5CFF8793B}" presName="Name37" presStyleLbl="parChTrans1D2" presStyleIdx="7" presStyleCnt="8"/>
      <dgm:spPr/>
    </dgm:pt>
    <dgm:pt modelId="{E0CF134F-9593-4752-A5F5-5AA02DE96B05}" type="pres">
      <dgm:prSet presAssocID="{6A42C823-E707-4E9D-8664-9AB5399FEF35}" presName="hierRoot2" presStyleCnt="0">
        <dgm:presLayoutVars>
          <dgm:hierBranch val="init"/>
        </dgm:presLayoutVars>
      </dgm:prSet>
      <dgm:spPr/>
    </dgm:pt>
    <dgm:pt modelId="{77429AF4-CEB2-458B-A783-8D586CEA7073}" type="pres">
      <dgm:prSet presAssocID="{6A42C823-E707-4E9D-8664-9AB5399FEF35}" presName="rootComposite" presStyleCnt="0"/>
      <dgm:spPr/>
    </dgm:pt>
    <dgm:pt modelId="{C83A9C9B-A7FB-4594-897D-4B3E7BDC58E1}" type="pres">
      <dgm:prSet presAssocID="{6A42C823-E707-4E9D-8664-9AB5399FEF35}" presName="rootText" presStyleLbl="node2" presStyleIdx="7" presStyleCnt="8">
        <dgm:presLayoutVars>
          <dgm:chPref val="3"/>
        </dgm:presLayoutVars>
      </dgm:prSet>
      <dgm:spPr/>
    </dgm:pt>
    <dgm:pt modelId="{4C3916B0-1DCC-43FC-9336-8EEF5C5C351E}" type="pres">
      <dgm:prSet presAssocID="{6A42C823-E707-4E9D-8664-9AB5399FEF35}" presName="rootConnector" presStyleLbl="node2" presStyleIdx="7" presStyleCnt="8"/>
      <dgm:spPr/>
    </dgm:pt>
    <dgm:pt modelId="{B2D6F563-4D39-46E5-A669-7D622E3CB952}" type="pres">
      <dgm:prSet presAssocID="{6A42C823-E707-4E9D-8664-9AB5399FEF35}" presName="hierChild4" presStyleCnt="0"/>
      <dgm:spPr/>
    </dgm:pt>
    <dgm:pt modelId="{C8A08D7C-43DB-44EE-9957-7549614DCEC8}" type="pres">
      <dgm:prSet presAssocID="{ED69031B-ECC6-4A72-8A79-1065C3ED748B}" presName="Name37" presStyleLbl="parChTrans1D3" presStyleIdx="12" presStyleCnt="14"/>
      <dgm:spPr/>
    </dgm:pt>
    <dgm:pt modelId="{6CF6332F-B612-4BB9-B5B2-F890B80DE87F}" type="pres">
      <dgm:prSet presAssocID="{60A948D5-86F5-4DC2-9255-BC5210F3AEE6}" presName="hierRoot2" presStyleCnt="0">
        <dgm:presLayoutVars>
          <dgm:hierBranch val="init"/>
        </dgm:presLayoutVars>
      </dgm:prSet>
      <dgm:spPr/>
    </dgm:pt>
    <dgm:pt modelId="{C4C2DB44-33CC-453B-BA8B-430BCC4FC0B0}" type="pres">
      <dgm:prSet presAssocID="{60A948D5-86F5-4DC2-9255-BC5210F3AEE6}" presName="rootComposite" presStyleCnt="0"/>
      <dgm:spPr/>
    </dgm:pt>
    <dgm:pt modelId="{995BBA92-F7F3-461F-913E-683D572120BB}" type="pres">
      <dgm:prSet presAssocID="{60A948D5-86F5-4DC2-9255-BC5210F3AEE6}" presName="rootText" presStyleLbl="node3" presStyleIdx="12" presStyleCnt="14">
        <dgm:presLayoutVars>
          <dgm:chPref val="3"/>
        </dgm:presLayoutVars>
      </dgm:prSet>
      <dgm:spPr/>
    </dgm:pt>
    <dgm:pt modelId="{83CFFBE4-FEEF-4478-907B-39C889D1DB98}" type="pres">
      <dgm:prSet presAssocID="{60A948D5-86F5-4DC2-9255-BC5210F3AEE6}" presName="rootConnector" presStyleLbl="node3" presStyleIdx="12" presStyleCnt="14"/>
      <dgm:spPr/>
    </dgm:pt>
    <dgm:pt modelId="{FD3A7FF1-6B4D-46CE-948C-AD7A3F4A987B}" type="pres">
      <dgm:prSet presAssocID="{60A948D5-86F5-4DC2-9255-BC5210F3AEE6}" presName="hierChild4" presStyleCnt="0"/>
      <dgm:spPr/>
    </dgm:pt>
    <dgm:pt modelId="{E6C69DE2-BC63-4251-AEE9-42627DD97D45}" type="pres">
      <dgm:prSet presAssocID="{60A948D5-86F5-4DC2-9255-BC5210F3AEE6}" presName="hierChild5" presStyleCnt="0"/>
      <dgm:spPr/>
    </dgm:pt>
    <dgm:pt modelId="{D02FC1CC-C69A-4DE4-990D-F42D58FEEA73}" type="pres">
      <dgm:prSet presAssocID="{3296402F-7A37-4585-AD0A-10C923DF94D6}" presName="Name37" presStyleLbl="parChTrans1D3" presStyleIdx="13" presStyleCnt="14"/>
      <dgm:spPr/>
    </dgm:pt>
    <dgm:pt modelId="{000209EA-96E0-49F5-B3D3-C260C8F56113}" type="pres">
      <dgm:prSet presAssocID="{6198C01C-4F97-4D74-B8F2-1D3C68E36D0E}" presName="hierRoot2" presStyleCnt="0">
        <dgm:presLayoutVars>
          <dgm:hierBranch val="init"/>
        </dgm:presLayoutVars>
      </dgm:prSet>
      <dgm:spPr/>
    </dgm:pt>
    <dgm:pt modelId="{C123AF9C-61E4-497A-A378-9B9C7CDA69AB}" type="pres">
      <dgm:prSet presAssocID="{6198C01C-4F97-4D74-B8F2-1D3C68E36D0E}" presName="rootComposite" presStyleCnt="0"/>
      <dgm:spPr/>
    </dgm:pt>
    <dgm:pt modelId="{951140F3-D755-4927-B6DC-6A846033FBA9}" type="pres">
      <dgm:prSet presAssocID="{6198C01C-4F97-4D74-B8F2-1D3C68E36D0E}" presName="rootText" presStyleLbl="node3" presStyleIdx="13" presStyleCnt="14">
        <dgm:presLayoutVars>
          <dgm:chPref val="3"/>
        </dgm:presLayoutVars>
      </dgm:prSet>
      <dgm:spPr/>
    </dgm:pt>
    <dgm:pt modelId="{0756C067-D8AC-4097-B3EF-D69E48771A86}" type="pres">
      <dgm:prSet presAssocID="{6198C01C-4F97-4D74-B8F2-1D3C68E36D0E}" presName="rootConnector" presStyleLbl="node3" presStyleIdx="13" presStyleCnt="14"/>
      <dgm:spPr/>
    </dgm:pt>
    <dgm:pt modelId="{A8424516-71F4-486F-95F9-CDA263C05775}" type="pres">
      <dgm:prSet presAssocID="{6198C01C-4F97-4D74-B8F2-1D3C68E36D0E}" presName="hierChild4" presStyleCnt="0"/>
      <dgm:spPr/>
    </dgm:pt>
    <dgm:pt modelId="{BF911E0E-FED6-4A34-BAF5-9C56E96FE16F}" type="pres">
      <dgm:prSet presAssocID="{6198C01C-4F97-4D74-B8F2-1D3C68E36D0E}" presName="hierChild5" presStyleCnt="0"/>
      <dgm:spPr/>
    </dgm:pt>
    <dgm:pt modelId="{B4AF08EF-F548-4152-B3B0-595E9FFF90EB}" type="pres">
      <dgm:prSet presAssocID="{6A42C823-E707-4E9D-8664-9AB5399FEF35}" presName="hierChild5" presStyleCnt="0"/>
      <dgm:spPr/>
    </dgm:pt>
    <dgm:pt modelId="{8864C417-95EF-4ACD-AF87-0F3AC1C44A1A}" type="pres">
      <dgm:prSet presAssocID="{BD95C970-FA56-4B11-AA3C-C76C318BBE49}" presName="hierChild3" presStyleCnt="0"/>
      <dgm:spPr/>
    </dgm:pt>
  </dgm:ptLst>
  <dgm:cxnLst>
    <dgm:cxn modelId="{844D7A01-7189-4BBA-8959-732FA2923AB9}" type="presOf" srcId="{D3C215BE-A1AF-4157-AA12-C09933107E79}" destId="{402F4D4A-8A27-4E91-B572-F48F6FB32776}" srcOrd="1" destOrd="0" presId="urn:microsoft.com/office/officeart/2005/8/layout/orgChart1"/>
    <dgm:cxn modelId="{53897F01-1956-44BE-81E5-CEBF533C7F60}" type="presOf" srcId="{12D7A716-BDFC-4C39-80E3-113CECB0409B}" destId="{ECA0F375-B21D-4137-AAF2-5C2C2A1936B9}" srcOrd="0" destOrd="0" presId="urn:microsoft.com/office/officeart/2005/8/layout/orgChart1"/>
    <dgm:cxn modelId="{8A8E3905-6530-4D37-84F9-CE88626492CD}" srcId="{AABFBD1C-1118-4018-B77B-DE766E11BE23}" destId="{E586BC2F-3519-487F-B73E-A3346D7DBAAE}" srcOrd="0" destOrd="0" parTransId="{2DE52D5D-E804-40EB-BF22-F9D8428E773F}" sibTransId="{2346BEC7-C324-43ED-ADBF-AD762A3C3376}"/>
    <dgm:cxn modelId="{76264E05-4BA6-4FDF-AB8A-32AFEA006330}" type="presOf" srcId="{5885F8A2-EF42-4B91-B89F-3EE609BA51F7}" destId="{2435E425-53FE-4997-B511-068340F1224B}" srcOrd="0" destOrd="0" presId="urn:microsoft.com/office/officeart/2005/8/layout/orgChart1"/>
    <dgm:cxn modelId="{51CCAC09-DBA6-420B-9DA9-B9C616A962CF}" type="presOf" srcId="{9C1E74D4-44A9-4875-B16B-D82D039EA77D}" destId="{1632F123-0674-431B-AEC2-C271C29AD170}" srcOrd="0" destOrd="0" presId="urn:microsoft.com/office/officeart/2005/8/layout/orgChart1"/>
    <dgm:cxn modelId="{8FE1B109-47B5-4DDD-8432-A92BBDCB9693}" srcId="{7E182049-F4B3-45A3-82F1-6FFB0B0C198B}" destId="{BD95C970-FA56-4B11-AA3C-C76C318BBE49}" srcOrd="0" destOrd="0" parTransId="{BAF2CB4E-857D-4539-8416-AC7B53093D11}" sibTransId="{50741F82-29BE-4FDF-B13C-5FD701272B82}"/>
    <dgm:cxn modelId="{A50EE809-27EA-45CE-B945-17580939F676}" srcId="{AABFBD1C-1118-4018-B77B-DE766E11BE23}" destId="{97117179-C766-454F-BAFE-530C9E946765}" srcOrd="2" destOrd="0" parTransId="{AF1B4A08-C0AD-4D72-AD43-EABEAC0FF5E5}" sibTransId="{2345731E-0F0C-4440-A1FD-B4D90BE2A92F}"/>
    <dgm:cxn modelId="{73BB8A15-0DDA-4D9B-89DE-52E29E368852}" type="presOf" srcId="{5ED84838-79E8-438F-AEB3-AFD18053A4C6}" destId="{1C519B77-7747-4FCF-8D23-6F9B724CC1EB}" srcOrd="1" destOrd="0" presId="urn:microsoft.com/office/officeart/2005/8/layout/orgChart1"/>
    <dgm:cxn modelId="{AECB6C16-06EC-4C19-91BF-F187F6D6A55E}" type="presOf" srcId="{BBE943FE-21AC-44D7-81E2-7B2882A1C8A6}" destId="{B7E23752-510C-4D2D-A55A-25E0B5144411}" srcOrd="0" destOrd="0" presId="urn:microsoft.com/office/officeart/2005/8/layout/orgChart1"/>
    <dgm:cxn modelId="{939AF319-4329-4859-9126-382ABCB63AA2}" srcId="{BD95C970-FA56-4B11-AA3C-C76C318BBE49}" destId="{E37968DD-4AB7-4C12-8E06-190AD1479D01}" srcOrd="6" destOrd="0" parTransId="{9354E588-BA6C-4069-B8AE-C11A96150916}" sibTransId="{FA0E7329-1AAB-49DA-A3BF-9BEEFCA07928}"/>
    <dgm:cxn modelId="{ED63C11E-ECF3-46A7-BD22-4308F878F5EB}" type="presOf" srcId="{0B4709E4-0798-49FB-9555-B5E220E82054}" destId="{CBB348F8-DC46-4A7B-8D9C-14C887EA8B48}" srcOrd="0" destOrd="0" presId="urn:microsoft.com/office/officeart/2005/8/layout/orgChart1"/>
    <dgm:cxn modelId="{FF64901F-2680-4C2B-BF8C-5544EB5ADDD6}" type="presOf" srcId="{E586BC2F-3519-487F-B73E-A3346D7DBAAE}" destId="{5A79BCCB-CFD6-4713-BDCA-8034FE3F159D}" srcOrd="0" destOrd="0" presId="urn:microsoft.com/office/officeart/2005/8/layout/orgChart1"/>
    <dgm:cxn modelId="{5799B024-1175-4DFF-871C-EB0F34347090}" type="presOf" srcId="{43C45EE5-0BE4-4FAB-A7A8-5A95C8951FD6}" destId="{91F9897F-38E8-4EE5-B353-F4735B601880}" srcOrd="0" destOrd="0" presId="urn:microsoft.com/office/officeart/2005/8/layout/orgChart1"/>
    <dgm:cxn modelId="{C740D924-B066-4BC7-BDD1-C0F5AC147E71}" srcId="{BD95C970-FA56-4B11-AA3C-C76C318BBE49}" destId="{5ED84838-79E8-438F-AEB3-AFD18053A4C6}" srcOrd="4" destOrd="0" parTransId="{FC4B41C7-1731-4755-BFCB-9B1628CC5EB3}" sibTransId="{12CE2598-FB98-451E-B7F9-B41DD9531575}"/>
    <dgm:cxn modelId="{E1FD5725-C05E-40AE-BA81-C8A4D428DC42}" type="presOf" srcId="{B23D8536-674C-4E7E-A411-1D056B1A871A}" destId="{88CEF83E-B054-4ECE-B2A3-D7A78EE6B75E}" srcOrd="1" destOrd="0" presId="urn:microsoft.com/office/officeart/2005/8/layout/orgChart1"/>
    <dgm:cxn modelId="{BEA11826-92B4-4685-B9EE-F3C43C7076AA}" srcId="{96C54EFC-1FE4-4C17-9DF4-8B44EC016451}" destId="{B23D8536-674C-4E7E-A411-1D056B1A871A}" srcOrd="2" destOrd="0" parTransId="{9C1E74D4-44A9-4875-B16B-D82D039EA77D}" sibTransId="{C1CAC0C7-72EA-43D8-BC12-A6326C49AE5E}"/>
    <dgm:cxn modelId="{F3C8B827-6469-49C6-8264-6C88E49E475A}" type="presOf" srcId="{BD3717B2-2A0F-4D1C-99D0-A184313CDE0D}" destId="{82968E09-46C0-4ED9-AF0E-F1A6F16EBF9E}" srcOrd="0" destOrd="0" presId="urn:microsoft.com/office/officeart/2005/8/layout/orgChart1"/>
    <dgm:cxn modelId="{E16A682C-6D2C-4308-9AF7-6AADB4D0129E}" type="presOf" srcId="{E37968DD-4AB7-4C12-8E06-190AD1479D01}" destId="{2380A5EF-F9BA-4A94-A29E-C91FC8354B78}" srcOrd="0" destOrd="0" presId="urn:microsoft.com/office/officeart/2005/8/layout/orgChart1"/>
    <dgm:cxn modelId="{3A1B2732-D1CA-4FD9-A226-499EC8E5CF4B}" type="presOf" srcId="{96C54EFC-1FE4-4C17-9DF4-8B44EC016451}" destId="{7BCA3D0E-9570-4936-A1F6-83CCC8AE1A0C}" srcOrd="1" destOrd="0" presId="urn:microsoft.com/office/officeart/2005/8/layout/orgChart1"/>
    <dgm:cxn modelId="{FC75B23C-BFD0-4773-A764-907AF51457DA}" type="presOf" srcId="{96C54EFC-1FE4-4C17-9DF4-8B44EC016451}" destId="{658B19E0-01E5-40F0-BAB1-2B3574D4288C}" srcOrd="0" destOrd="0" presId="urn:microsoft.com/office/officeart/2005/8/layout/orgChart1"/>
    <dgm:cxn modelId="{7FEBC65D-2054-424B-BCA5-D2FE2E4956DA}" type="presOf" srcId="{ED69031B-ECC6-4A72-8A79-1065C3ED748B}" destId="{C8A08D7C-43DB-44EE-9957-7549614DCEC8}" srcOrd="0" destOrd="0" presId="urn:microsoft.com/office/officeart/2005/8/layout/orgChart1"/>
    <dgm:cxn modelId="{70404662-1F51-4153-800E-F05200B60FAB}" type="presOf" srcId="{2B75F6A1-E2C6-41BA-9DD6-E10F7E2248A3}" destId="{59CE1D2F-CFD1-421D-8FA2-563FC952432F}" srcOrd="0" destOrd="0" presId="urn:microsoft.com/office/officeart/2005/8/layout/orgChart1"/>
    <dgm:cxn modelId="{A4CDC442-1DA9-460D-9FF6-35682B31FD3A}" srcId="{AABFBD1C-1118-4018-B77B-DE766E11BE23}" destId="{293A8E67-AD0D-4215-8498-5F30FEEE21E0}" srcOrd="3" destOrd="0" parTransId="{1AA60511-B76E-4A49-8156-18EC33436097}" sibTransId="{4A9E45F5-8F90-49B6-8AFA-C8778821DAA4}"/>
    <dgm:cxn modelId="{EE31A363-A689-4F53-8784-5DF2B490B3E7}" type="presOf" srcId="{54110101-2B51-4698-AF0D-69F272B8F71C}" destId="{CD88BE07-D75B-4018-BDA6-7A4E4FD6AC03}" srcOrd="0" destOrd="0" presId="urn:microsoft.com/office/officeart/2005/8/layout/orgChart1"/>
    <dgm:cxn modelId="{598C0645-AEF9-4EF0-A357-2C4CDF6D4B85}" srcId="{E37968DD-4AB7-4C12-8E06-190AD1479D01}" destId="{0B4709E4-0798-49FB-9555-B5E220E82054}" srcOrd="1" destOrd="0" parTransId="{5885F8A2-EF42-4B91-B89F-3EE609BA51F7}" sibTransId="{702AD919-94AA-4FBC-AD21-1AE155C2570E}"/>
    <dgm:cxn modelId="{CDD38266-CFA7-47C8-9B01-D67FE235498F}" type="presOf" srcId="{DFC8D842-89A4-46F0-AAB9-D157C1035EBD}" destId="{D83F5AAB-5B92-40BB-8088-23FA2E59FF26}" srcOrd="0" destOrd="0" presId="urn:microsoft.com/office/officeart/2005/8/layout/orgChart1"/>
    <dgm:cxn modelId="{7CF4C246-559F-44CA-B145-D23FFB3C0C79}" type="presOf" srcId="{7E182049-F4B3-45A3-82F1-6FFB0B0C198B}" destId="{1B002EC4-EE4E-4979-BE83-68510DA0A7E8}" srcOrd="0" destOrd="0" presId="urn:microsoft.com/office/officeart/2005/8/layout/orgChart1"/>
    <dgm:cxn modelId="{C5870B67-BDBD-4F4C-A406-3FB611CFB1B7}" type="presOf" srcId="{3296402F-7A37-4585-AD0A-10C923DF94D6}" destId="{D02FC1CC-C69A-4DE4-990D-F42D58FEEA73}" srcOrd="0" destOrd="0" presId="urn:microsoft.com/office/officeart/2005/8/layout/orgChart1"/>
    <dgm:cxn modelId="{3EC03948-1D30-41F9-861B-5A0A9EB82CAB}" type="presOf" srcId="{16580580-6393-4D08-B117-8B97601F1D05}" destId="{EBF7BCD7-0866-426C-B121-CF132BCC0A84}" srcOrd="1" destOrd="0" presId="urn:microsoft.com/office/officeart/2005/8/layout/orgChart1"/>
    <dgm:cxn modelId="{6F7F7149-D2B8-4AAE-83C4-9391351EA129}" type="presOf" srcId="{2DEE49B6-C9EC-46E8-ACD6-55A36E8AC83C}" destId="{6A95EE16-17E7-429E-9EC5-54E732993091}" srcOrd="1" destOrd="0" presId="urn:microsoft.com/office/officeart/2005/8/layout/orgChart1"/>
    <dgm:cxn modelId="{60AAE349-4E24-4399-B3D1-C57E3EB79534}" type="presOf" srcId="{AABFBD1C-1118-4018-B77B-DE766E11BE23}" destId="{4D9C6073-7C36-46A0-BB97-80C529507602}" srcOrd="0" destOrd="0" presId="urn:microsoft.com/office/officeart/2005/8/layout/orgChart1"/>
    <dgm:cxn modelId="{2642366A-8293-40B4-A7AC-A1F80D266C26}" srcId="{D3C215BE-A1AF-4157-AA12-C09933107E79}" destId="{BBE943FE-21AC-44D7-81E2-7B2882A1C8A6}" srcOrd="0" destOrd="0" parTransId="{BD3717B2-2A0F-4D1C-99D0-A184313CDE0D}" sibTransId="{5AD5F52C-3328-4E1D-BC5C-998DCE975AEE}"/>
    <dgm:cxn modelId="{00F1894B-DBB4-4CB7-8419-CC13312E9A4E}" type="presOf" srcId="{293A8E67-AD0D-4215-8498-5F30FEEE21E0}" destId="{BB73E85A-3AB4-47B0-B0E9-71EF2577CB65}" srcOrd="1" destOrd="0" presId="urn:microsoft.com/office/officeart/2005/8/layout/orgChart1"/>
    <dgm:cxn modelId="{75BF6C4C-916C-40FF-9994-182FD8454DCF}" type="presOf" srcId="{2BB188DE-3910-4B03-8402-98A4F71F0E14}" destId="{02DF17C0-102C-4552-A8F3-B5B93E7943E2}" srcOrd="1" destOrd="0" presId="urn:microsoft.com/office/officeart/2005/8/layout/orgChart1"/>
    <dgm:cxn modelId="{3341906C-E50A-48F8-A598-185148D19257}" srcId="{BD95C970-FA56-4B11-AA3C-C76C318BBE49}" destId="{96C54EFC-1FE4-4C17-9DF4-8B44EC016451}" srcOrd="2" destOrd="0" parTransId="{DB50C9CD-54F2-430A-8832-FBF5C283680E}" sibTransId="{B62A9EDD-E7DD-4E6A-B31E-8E4892A6D061}"/>
    <dgm:cxn modelId="{8F51866D-951D-4C92-8F42-53ED671ACAA5}" srcId="{E37968DD-4AB7-4C12-8E06-190AD1479D01}" destId="{8B72EECE-E7FC-43D5-BFD2-05080C1429DA}" srcOrd="0" destOrd="0" parTransId="{292E385F-EDC9-4E98-91C1-6702DD94BB67}" sibTransId="{A8DCADF4-9A63-4609-ABC7-D600B763D70E}"/>
    <dgm:cxn modelId="{9297CA4D-F468-4625-BDD7-04AD26D5AE21}" type="presOf" srcId="{292E385F-EDC9-4E98-91C1-6702DD94BB67}" destId="{D980280E-B88C-4792-8DFA-8166F776519A}" srcOrd="0" destOrd="0" presId="urn:microsoft.com/office/officeart/2005/8/layout/orgChart1"/>
    <dgm:cxn modelId="{CBC51A71-3691-47B2-B75A-CEACE2CC8E7F}" type="presOf" srcId="{92019CA8-936F-4DC3-8244-37C5CFF8793B}" destId="{2C07ADCE-F588-4071-86E6-CCFD81D6B02C}" srcOrd="0" destOrd="0" presId="urn:microsoft.com/office/officeart/2005/8/layout/orgChart1"/>
    <dgm:cxn modelId="{74064854-54EB-47B9-860C-789A0FC36A8F}" type="presOf" srcId="{6A42C823-E707-4E9D-8664-9AB5399FEF35}" destId="{C83A9C9B-A7FB-4594-897D-4B3E7BDC58E1}" srcOrd="0" destOrd="0" presId="urn:microsoft.com/office/officeart/2005/8/layout/orgChart1"/>
    <dgm:cxn modelId="{1A3F8875-7225-4CEF-8EB0-748E77FE831F}" type="presOf" srcId="{1AA60511-B76E-4A49-8156-18EC33436097}" destId="{D4F6F222-DA42-43A6-ADC5-E0F7D62EF114}" srcOrd="0" destOrd="0" presId="urn:microsoft.com/office/officeart/2005/8/layout/orgChart1"/>
    <dgm:cxn modelId="{E9FBD555-99CF-4C7D-B589-7DAA127DA728}" type="presOf" srcId="{6198C01C-4F97-4D74-B8F2-1D3C68E36D0E}" destId="{951140F3-D755-4927-B6DC-6A846033FBA9}" srcOrd="0" destOrd="0" presId="urn:microsoft.com/office/officeart/2005/8/layout/orgChart1"/>
    <dgm:cxn modelId="{144CBB57-AC14-43CB-A865-0D132CCD1922}" srcId="{AABFBD1C-1118-4018-B77B-DE766E11BE23}" destId="{95D35BBF-AEBC-40DE-B35B-033A7995319C}" srcOrd="1" destOrd="0" parTransId="{43C45EE5-0BE4-4FAB-A7A8-5A95C8951FD6}" sibTransId="{6F3C0B71-1F00-4E79-B190-D5122751FDEE}"/>
    <dgm:cxn modelId="{ECA8EE58-91F3-4E71-A783-C5A7FD02D963}" type="presOf" srcId="{95D35BBF-AEBC-40DE-B35B-033A7995319C}" destId="{518235F7-D692-4817-97C0-E01B609384BB}" srcOrd="1" destOrd="0" presId="urn:microsoft.com/office/officeart/2005/8/layout/orgChart1"/>
    <dgm:cxn modelId="{39514B7E-3F80-4B40-943C-870488CE4F76}" type="presOf" srcId="{16580580-6393-4D08-B117-8B97601F1D05}" destId="{218C8C46-1BA1-428D-B78F-E49D6CC422CE}" srcOrd="0" destOrd="0" presId="urn:microsoft.com/office/officeart/2005/8/layout/orgChart1"/>
    <dgm:cxn modelId="{27426E82-CE11-4157-888B-996BD949865D}" type="presOf" srcId="{2BB188DE-3910-4B03-8402-98A4F71F0E14}" destId="{28F92DB5-73B3-4A71-96F1-E66E2B1702B2}" srcOrd="0" destOrd="0" presId="urn:microsoft.com/office/officeart/2005/8/layout/orgChart1"/>
    <dgm:cxn modelId="{2CC0E783-2A93-4E94-902E-1B170AB6487F}" type="presOf" srcId="{E37968DD-4AB7-4C12-8E06-190AD1479D01}" destId="{E1E4DB3C-9509-4E5D-ABC7-B3A186D3AB23}" srcOrd="1" destOrd="0" presId="urn:microsoft.com/office/officeart/2005/8/layout/orgChart1"/>
    <dgm:cxn modelId="{C5DBB184-7BF8-4B33-B154-2DCAFA9C4917}" type="presOf" srcId="{E33CA643-A8C6-440A-8541-7A7369CD57A3}" destId="{D789F983-9087-46FC-B906-31F72AA70E43}" srcOrd="0" destOrd="0" presId="urn:microsoft.com/office/officeart/2005/8/layout/orgChart1"/>
    <dgm:cxn modelId="{54F0A188-4382-4454-BA6E-DE216F59739B}" srcId="{D3C215BE-A1AF-4157-AA12-C09933107E79}" destId="{16580580-6393-4D08-B117-8B97601F1D05}" srcOrd="1" destOrd="0" parTransId="{D06B9EEB-7C0E-432B-B59E-FE90342DE7B6}" sibTransId="{44EF483F-DBA9-4A7A-8636-BC01319C5281}"/>
    <dgm:cxn modelId="{E738BB8B-BBF2-4733-8E67-27F3713482F3}" srcId="{BD95C970-FA56-4B11-AA3C-C76C318BBE49}" destId="{AABFBD1C-1118-4018-B77B-DE766E11BE23}" srcOrd="1" destOrd="0" parTransId="{54110101-2B51-4698-AF0D-69F272B8F71C}" sibTransId="{0B016306-FD20-4145-B10B-11D0162E8C53}"/>
    <dgm:cxn modelId="{94F1598D-F307-47F7-9D07-136B614DF1CF}" type="presOf" srcId="{3A7F2825-0EEF-4074-AF42-A81D0A0C9DC7}" destId="{524D7815-2753-4981-B142-76CED0E53DC1}" srcOrd="0" destOrd="0" presId="urn:microsoft.com/office/officeart/2005/8/layout/orgChart1"/>
    <dgm:cxn modelId="{3993068F-1D49-47FB-97BB-EE5B2EDF1FFE}" type="presOf" srcId="{2DE52D5D-E804-40EB-BF22-F9D8428E773F}" destId="{69322A94-9EF0-4613-A7C1-7CDE36728848}" srcOrd="0" destOrd="0" presId="urn:microsoft.com/office/officeart/2005/8/layout/orgChart1"/>
    <dgm:cxn modelId="{AAD9E790-ABC1-42DF-BA91-241C462094C6}" srcId="{BD95C970-FA56-4B11-AA3C-C76C318BBE49}" destId="{6A42C823-E707-4E9D-8664-9AB5399FEF35}" srcOrd="7" destOrd="0" parTransId="{92019CA8-936F-4DC3-8244-37C5CFF8793B}" sibTransId="{EB13C743-AC66-46E3-A314-65DA83B3ADEE}"/>
    <dgm:cxn modelId="{00907D92-F57E-46BE-81FC-0BA1299DEBA2}" type="presOf" srcId="{9354E588-BA6C-4069-B8AE-C11A96150916}" destId="{23E8729A-6E7A-4C89-BF8F-FD7456824E95}" srcOrd="0" destOrd="0" presId="urn:microsoft.com/office/officeart/2005/8/layout/orgChart1"/>
    <dgm:cxn modelId="{DA348B94-9462-4744-B77B-3BB4F7B3D6E4}" type="presOf" srcId="{5ED84838-79E8-438F-AEB3-AFD18053A4C6}" destId="{9C12EA73-52F5-45EF-9E40-E74B1BEC8AF5}" srcOrd="0" destOrd="0" presId="urn:microsoft.com/office/officeart/2005/8/layout/orgChart1"/>
    <dgm:cxn modelId="{7D20F295-F2A6-40A7-B0D4-562015F03AC7}" srcId="{D3C215BE-A1AF-4157-AA12-C09933107E79}" destId="{ABF9B29A-42B0-4193-8E4B-EC3773E1C9BE}" srcOrd="2" destOrd="0" parTransId="{DD53FC72-EBD0-4BE3-BEA8-6FE5F436F181}" sibTransId="{11AF16EE-5DE7-4D8C-8869-D06FA906EAE5}"/>
    <dgm:cxn modelId="{06D0BA97-E485-4973-BC01-BC2B59D29E81}" type="presOf" srcId="{DB50C9CD-54F2-430A-8832-FBF5C283680E}" destId="{41C034ED-EAE9-4812-8AB0-7F5CEC6EA1BE}" srcOrd="0" destOrd="0" presId="urn:microsoft.com/office/officeart/2005/8/layout/orgChart1"/>
    <dgm:cxn modelId="{B4B48B98-D11D-4E8F-8398-139709BA83F9}" type="presOf" srcId="{E35F1C2D-4ECA-4CD6-9857-0EC9F26C6500}" destId="{792E3FA3-43F4-407F-9B58-E795A745FDF0}" srcOrd="0" destOrd="0" presId="urn:microsoft.com/office/officeart/2005/8/layout/orgChart1"/>
    <dgm:cxn modelId="{2F5AED9C-6152-4D8D-80AF-BA62AAB7994D}" type="presOf" srcId="{2B75F6A1-E2C6-41BA-9DD6-E10F7E2248A3}" destId="{BB4E41F5-F77A-4D6C-A88F-51F9F0828B1B}" srcOrd="1" destOrd="0" presId="urn:microsoft.com/office/officeart/2005/8/layout/orgChart1"/>
    <dgm:cxn modelId="{C545A69F-6B58-428F-AEED-B1F55FC7C21C}" type="presOf" srcId="{0B4709E4-0798-49FB-9555-B5E220E82054}" destId="{0CC1D452-FC13-4ACB-BBE6-706C7EFBE051}" srcOrd="1" destOrd="0" presId="urn:microsoft.com/office/officeart/2005/8/layout/orgChart1"/>
    <dgm:cxn modelId="{069618A0-1748-4D9D-8818-C61697396503}" type="presOf" srcId="{AABFBD1C-1118-4018-B77B-DE766E11BE23}" destId="{5650A03A-A5F1-4CA1-ACF6-E7DEF21869E8}" srcOrd="1" destOrd="0" presId="urn:microsoft.com/office/officeart/2005/8/layout/orgChart1"/>
    <dgm:cxn modelId="{BBB11FA5-6489-4660-B41B-C0E93C78D02B}" srcId="{6A42C823-E707-4E9D-8664-9AB5399FEF35}" destId="{60A948D5-86F5-4DC2-9255-BC5210F3AEE6}" srcOrd="0" destOrd="0" parTransId="{ED69031B-ECC6-4A72-8A79-1065C3ED748B}" sibTransId="{EA532F91-1FAE-4124-85C4-6EC1E0F58B23}"/>
    <dgm:cxn modelId="{265E93A9-A00A-4FA7-B579-046878A9B868}" srcId="{6A42C823-E707-4E9D-8664-9AB5399FEF35}" destId="{6198C01C-4F97-4D74-B8F2-1D3C68E36D0E}" srcOrd="1" destOrd="0" parTransId="{3296402F-7A37-4585-AD0A-10C923DF94D6}" sibTransId="{EAB08A9B-E2CC-497B-84F3-5FDD87BD2758}"/>
    <dgm:cxn modelId="{C1B287AA-D504-472A-8A43-B8231B7E0750}" type="presOf" srcId="{AF1B4A08-C0AD-4D72-AD43-EABEAC0FF5E5}" destId="{DE7CF51B-0ED2-4D47-A010-D1ADD49DA748}" srcOrd="0" destOrd="0" presId="urn:microsoft.com/office/officeart/2005/8/layout/orgChart1"/>
    <dgm:cxn modelId="{3EB1D3AD-4EA4-4A23-B2AE-112998C1E7D2}" type="presOf" srcId="{60A948D5-86F5-4DC2-9255-BC5210F3AEE6}" destId="{83CFFBE4-FEEF-4478-907B-39C889D1DB98}" srcOrd="1" destOrd="0" presId="urn:microsoft.com/office/officeart/2005/8/layout/orgChart1"/>
    <dgm:cxn modelId="{503EDFB0-DF59-41FE-84E9-B2D19CB65770}" type="presOf" srcId="{97117179-C766-454F-BAFE-530C9E946765}" destId="{E32AE9BC-6A6C-4CAD-AA75-74BE1D58EB0A}" srcOrd="0" destOrd="0" presId="urn:microsoft.com/office/officeart/2005/8/layout/orgChart1"/>
    <dgm:cxn modelId="{FDB91DB8-7404-4BCF-BA4D-7CE918DA8A4B}" type="presOf" srcId="{ABF9B29A-42B0-4193-8E4B-EC3773E1C9BE}" destId="{B9448B32-9A19-471B-958C-92DF93271D89}" srcOrd="0" destOrd="0" presId="urn:microsoft.com/office/officeart/2005/8/layout/orgChart1"/>
    <dgm:cxn modelId="{2B1021B8-6C99-4934-9CB3-D93DE44E825A}" type="presOf" srcId="{95D35BBF-AEBC-40DE-B35B-033A7995319C}" destId="{B7A4958B-ADDB-4F21-8AB9-869381451A1B}" srcOrd="0" destOrd="0" presId="urn:microsoft.com/office/officeart/2005/8/layout/orgChart1"/>
    <dgm:cxn modelId="{C54FF6BC-AB2E-4249-B723-646D4057952D}" type="presOf" srcId="{6A42C823-E707-4E9D-8664-9AB5399FEF35}" destId="{4C3916B0-1DCC-43FC-9336-8EEF5C5C351E}" srcOrd="1" destOrd="0" presId="urn:microsoft.com/office/officeart/2005/8/layout/orgChart1"/>
    <dgm:cxn modelId="{EF90D0BD-3BD0-49B2-BBF9-524FC297782F}" type="presOf" srcId="{BBE943FE-21AC-44D7-81E2-7B2882A1C8A6}" destId="{7F4FC1D7-F2EE-40FC-825B-32539A76E908}" srcOrd="1" destOrd="0" presId="urn:microsoft.com/office/officeart/2005/8/layout/orgChart1"/>
    <dgm:cxn modelId="{DA1C7ABE-31D2-4BE1-B14B-7B60E47A0651}" type="presOf" srcId="{293A8E67-AD0D-4215-8498-5F30FEEE21E0}" destId="{9FAC4B90-2A53-4A69-84EB-254FF3290887}" srcOrd="0" destOrd="0" presId="urn:microsoft.com/office/officeart/2005/8/layout/orgChart1"/>
    <dgm:cxn modelId="{043BBFC0-6D48-4B84-B83F-5A95C192050C}" type="presOf" srcId="{60A948D5-86F5-4DC2-9255-BC5210F3AEE6}" destId="{995BBA92-F7F3-461F-913E-683D572120BB}" srcOrd="0" destOrd="0" presId="urn:microsoft.com/office/officeart/2005/8/layout/orgChart1"/>
    <dgm:cxn modelId="{4CF649C6-8034-454E-A596-C5F130E4CB96}" srcId="{96C54EFC-1FE4-4C17-9DF4-8B44EC016451}" destId="{2BB188DE-3910-4B03-8402-98A4F71F0E14}" srcOrd="0" destOrd="0" parTransId="{E33CA643-A8C6-440A-8541-7A7369CD57A3}" sibTransId="{DBBC0791-94E2-441B-B59D-21B9DBD37873}"/>
    <dgm:cxn modelId="{28F6D9C6-C13E-45DC-A626-582976AD23C7}" type="presOf" srcId="{97117179-C766-454F-BAFE-530C9E946765}" destId="{E676E136-0755-4360-BF5D-2DB4C2EF9AA5}" srcOrd="1" destOrd="0" presId="urn:microsoft.com/office/officeart/2005/8/layout/orgChart1"/>
    <dgm:cxn modelId="{5C7528C9-ADB3-49AA-B4BE-C093BD6EBEB0}" type="presOf" srcId="{ABF9B29A-42B0-4193-8E4B-EC3773E1C9BE}" destId="{08E31283-D9E7-454F-8392-E31762FA3056}" srcOrd="1" destOrd="0" presId="urn:microsoft.com/office/officeart/2005/8/layout/orgChart1"/>
    <dgm:cxn modelId="{82D56EC9-D84B-4B27-9700-45095EFA784B}" srcId="{BD95C970-FA56-4B11-AA3C-C76C318BBE49}" destId="{2DEE49B6-C9EC-46E8-ACD6-55A36E8AC83C}" srcOrd="5" destOrd="0" parTransId="{DFC8D842-89A4-46F0-AAB9-D157C1035EBD}" sibTransId="{126FE7D2-C409-4D13-AF6C-C9EC9C8AFD79}"/>
    <dgm:cxn modelId="{948555C9-FDA4-4FCE-9B8C-14A591659642}" type="presOf" srcId="{E586BC2F-3519-487F-B73E-A3346D7DBAAE}" destId="{25C0A030-5B93-4C4D-B78B-6FA6D8A8D638}" srcOrd="1" destOrd="0" presId="urn:microsoft.com/office/officeart/2005/8/layout/orgChart1"/>
    <dgm:cxn modelId="{7420A2CA-E4C2-47F5-96CF-EC5FC80783D3}" type="presOf" srcId="{DD53FC72-EBD0-4BE3-BEA8-6FE5F436F181}" destId="{F92553A3-5329-4C0C-8211-F9D54014B11F}" srcOrd="0" destOrd="0" presId="urn:microsoft.com/office/officeart/2005/8/layout/orgChart1"/>
    <dgm:cxn modelId="{BE6912CE-8F51-4269-AF21-724BAFC96FB9}" type="presOf" srcId="{FC4B41C7-1731-4755-BFCB-9B1628CC5EB3}" destId="{8D8F76A7-EB85-45AF-8FD4-E6C166829F7F}" srcOrd="0" destOrd="0" presId="urn:microsoft.com/office/officeart/2005/8/layout/orgChart1"/>
    <dgm:cxn modelId="{F9E8EBD2-3E18-4C84-9F3F-5844B82AA099}" type="presOf" srcId="{2DEE49B6-C9EC-46E8-ACD6-55A36E8AC83C}" destId="{E8F3BE88-04D8-4714-8206-BCF311ADBF82}" srcOrd="0" destOrd="0" presId="urn:microsoft.com/office/officeart/2005/8/layout/orgChart1"/>
    <dgm:cxn modelId="{FCFBCDD6-AD54-41B2-BD17-6D25FB70498F}" type="presOf" srcId="{8B72EECE-E7FC-43D5-BFD2-05080C1429DA}" destId="{F836F6DB-F0D9-4C4A-B09E-14B9933BF669}" srcOrd="0" destOrd="0" presId="urn:microsoft.com/office/officeart/2005/8/layout/orgChart1"/>
    <dgm:cxn modelId="{5A9F4BD7-DD85-499C-9677-992B80EEEFF0}" type="presOf" srcId="{6198C01C-4F97-4D74-B8F2-1D3C68E36D0E}" destId="{0756C067-D8AC-4097-B3EF-D69E48771A86}" srcOrd="1" destOrd="0" presId="urn:microsoft.com/office/officeart/2005/8/layout/orgChart1"/>
    <dgm:cxn modelId="{306FE4D8-7F7A-43F9-A3CB-FCC99B465736}" type="presOf" srcId="{BD95C970-FA56-4B11-AA3C-C76C318BBE49}" destId="{1EE0F28E-37CB-44D9-ADAD-13C9F3615227}" srcOrd="1" destOrd="0" presId="urn:microsoft.com/office/officeart/2005/8/layout/orgChart1"/>
    <dgm:cxn modelId="{E7E011DE-F656-4E2A-B330-88678939B508}" type="presOf" srcId="{BD95C970-FA56-4B11-AA3C-C76C318BBE49}" destId="{6E783DB4-4BD7-40B6-8E4A-F366C2B92975}" srcOrd="0" destOrd="0" presId="urn:microsoft.com/office/officeart/2005/8/layout/orgChart1"/>
    <dgm:cxn modelId="{C2EFC2DE-1D53-4883-A4B3-FAA66C330582}" srcId="{96C54EFC-1FE4-4C17-9DF4-8B44EC016451}" destId="{12D7A716-BDFC-4C39-80E3-113CECB0409B}" srcOrd="1" destOrd="0" parTransId="{E35F1C2D-4ECA-4CD6-9857-0EC9F26C6500}" sibTransId="{9EE34C9C-A91E-40FD-AF25-59DA0E1D28BC}"/>
    <dgm:cxn modelId="{BB9BB6E6-A659-49CE-99F8-81CA1BA947D8}" srcId="{BD95C970-FA56-4B11-AA3C-C76C318BBE49}" destId="{2B75F6A1-E2C6-41BA-9DD6-E10F7E2248A3}" srcOrd="0" destOrd="0" parTransId="{3A7F2825-0EEF-4074-AF42-A81D0A0C9DC7}" sibTransId="{24CAD39C-F8E4-47AF-B7BB-84B22D765968}"/>
    <dgm:cxn modelId="{355CFFEB-FCC8-4589-A33A-CC6EE41CECEE}" type="presOf" srcId="{72DEAB9D-9FB1-44A8-898E-AAE57163B7BD}" destId="{EB8DB2C1-4D43-44E5-A5BB-A3126B190938}" srcOrd="0" destOrd="0" presId="urn:microsoft.com/office/officeart/2005/8/layout/orgChart1"/>
    <dgm:cxn modelId="{DCCFEFEC-A6D5-4BA9-8E16-5291493DAC23}" type="presOf" srcId="{12D7A716-BDFC-4C39-80E3-113CECB0409B}" destId="{660F3671-8DA5-4CA4-9196-776542E06046}" srcOrd="1" destOrd="0" presId="urn:microsoft.com/office/officeart/2005/8/layout/orgChart1"/>
    <dgm:cxn modelId="{CD4BB9F1-4AC7-43D5-9A78-F517E977EA17}" type="presOf" srcId="{D3C215BE-A1AF-4157-AA12-C09933107E79}" destId="{D4AC9B24-2E4B-40D8-9D4D-D6FD31198F66}" srcOrd="0" destOrd="0" presId="urn:microsoft.com/office/officeart/2005/8/layout/orgChart1"/>
    <dgm:cxn modelId="{7BCEDAF3-754F-4BAA-BDA0-B7A5B93EB02E}" type="presOf" srcId="{B23D8536-674C-4E7E-A411-1D056B1A871A}" destId="{C1E8DC30-CF30-42C1-B79D-951E2BA019D5}" srcOrd="0" destOrd="0" presId="urn:microsoft.com/office/officeart/2005/8/layout/orgChart1"/>
    <dgm:cxn modelId="{511095F5-D451-4CB8-A78A-E0AB4C1C60E8}" type="presOf" srcId="{8B72EECE-E7FC-43D5-BFD2-05080C1429DA}" destId="{5BA90824-73B3-4640-A3C5-27CEAB86F91E}" srcOrd="1" destOrd="0" presId="urn:microsoft.com/office/officeart/2005/8/layout/orgChart1"/>
    <dgm:cxn modelId="{22D6A3F8-5A30-46FD-9F7C-873FD4A99EE4}" srcId="{BD95C970-FA56-4B11-AA3C-C76C318BBE49}" destId="{D3C215BE-A1AF-4157-AA12-C09933107E79}" srcOrd="3" destOrd="0" parTransId="{72DEAB9D-9FB1-44A8-898E-AAE57163B7BD}" sibTransId="{DF02FA55-EFD7-48AB-B321-1E7BAA9A6304}"/>
    <dgm:cxn modelId="{87EB64FB-D2BB-4620-B736-0E94537F4B38}" type="presOf" srcId="{D06B9EEB-7C0E-432B-B59E-FE90342DE7B6}" destId="{B114F68B-E81F-4EDD-BC20-C1C0D4B8E506}" srcOrd="0" destOrd="0" presId="urn:microsoft.com/office/officeart/2005/8/layout/orgChart1"/>
    <dgm:cxn modelId="{5650533C-FE89-4280-82A8-8F79BEB4BB97}" type="presParOf" srcId="{1B002EC4-EE4E-4979-BE83-68510DA0A7E8}" destId="{F5DCB662-731A-4C6F-BE4D-573262203C99}" srcOrd="0" destOrd="0" presId="urn:microsoft.com/office/officeart/2005/8/layout/orgChart1"/>
    <dgm:cxn modelId="{26DE72F3-394C-4CE1-8191-90691766D3F3}" type="presParOf" srcId="{F5DCB662-731A-4C6F-BE4D-573262203C99}" destId="{AD97CBD1-583F-4C22-90AF-BD095E1EB673}" srcOrd="0" destOrd="0" presId="urn:microsoft.com/office/officeart/2005/8/layout/orgChart1"/>
    <dgm:cxn modelId="{32810727-9AC3-49E1-98B3-BCCBB198EC96}" type="presParOf" srcId="{AD97CBD1-583F-4C22-90AF-BD095E1EB673}" destId="{6E783DB4-4BD7-40B6-8E4A-F366C2B92975}" srcOrd="0" destOrd="0" presId="urn:microsoft.com/office/officeart/2005/8/layout/orgChart1"/>
    <dgm:cxn modelId="{B2BD8300-633A-4960-B5AB-CAE4B9F48155}" type="presParOf" srcId="{AD97CBD1-583F-4C22-90AF-BD095E1EB673}" destId="{1EE0F28E-37CB-44D9-ADAD-13C9F3615227}" srcOrd="1" destOrd="0" presId="urn:microsoft.com/office/officeart/2005/8/layout/orgChart1"/>
    <dgm:cxn modelId="{A7A3B2E0-641C-4A81-9B82-8CF221588FA8}" type="presParOf" srcId="{F5DCB662-731A-4C6F-BE4D-573262203C99}" destId="{B7B765F6-1E86-45D0-9528-4DAC0ABDFCC0}" srcOrd="1" destOrd="0" presId="urn:microsoft.com/office/officeart/2005/8/layout/orgChart1"/>
    <dgm:cxn modelId="{8CCCE0CC-6229-40B3-8FFA-33803F44752C}" type="presParOf" srcId="{B7B765F6-1E86-45D0-9528-4DAC0ABDFCC0}" destId="{524D7815-2753-4981-B142-76CED0E53DC1}" srcOrd="0" destOrd="0" presId="urn:microsoft.com/office/officeart/2005/8/layout/orgChart1"/>
    <dgm:cxn modelId="{25E2000D-946E-4D0A-A79F-DF71786AC3C6}" type="presParOf" srcId="{B7B765F6-1E86-45D0-9528-4DAC0ABDFCC0}" destId="{3B9A8FC2-4CD7-4F00-9619-CE6BD4F8E55C}" srcOrd="1" destOrd="0" presId="urn:microsoft.com/office/officeart/2005/8/layout/orgChart1"/>
    <dgm:cxn modelId="{3A50B4F2-B7B0-40B0-A530-269148778ABA}" type="presParOf" srcId="{3B9A8FC2-4CD7-4F00-9619-CE6BD4F8E55C}" destId="{D28BD8FB-BBF2-4B8C-9BC0-CE78FFCA3E18}" srcOrd="0" destOrd="0" presId="urn:microsoft.com/office/officeart/2005/8/layout/orgChart1"/>
    <dgm:cxn modelId="{B1A5CB67-93A5-4A7D-BBFF-AEF7662D39BF}" type="presParOf" srcId="{D28BD8FB-BBF2-4B8C-9BC0-CE78FFCA3E18}" destId="{59CE1D2F-CFD1-421D-8FA2-563FC952432F}" srcOrd="0" destOrd="0" presId="urn:microsoft.com/office/officeart/2005/8/layout/orgChart1"/>
    <dgm:cxn modelId="{55D835F9-21FD-407F-A6EC-98E4B91B96CE}" type="presParOf" srcId="{D28BD8FB-BBF2-4B8C-9BC0-CE78FFCA3E18}" destId="{BB4E41F5-F77A-4D6C-A88F-51F9F0828B1B}" srcOrd="1" destOrd="0" presId="urn:microsoft.com/office/officeart/2005/8/layout/orgChart1"/>
    <dgm:cxn modelId="{C46FEBC8-177A-400A-BD84-CC2DEEF12FD1}" type="presParOf" srcId="{3B9A8FC2-4CD7-4F00-9619-CE6BD4F8E55C}" destId="{B5008C04-BA42-445C-9275-096F97ED0631}" srcOrd="1" destOrd="0" presId="urn:microsoft.com/office/officeart/2005/8/layout/orgChart1"/>
    <dgm:cxn modelId="{8C2385E5-96CB-491D-8754-03EB83328F4D}" type="presParOf" srcId="{3B9A8FC2-4CD7-4F00-9619-CE6BD4F8E55C}" destId="{A1F397B3-9634-46D4-874D-B2EC04D63826}" srcOrd="2" destOrd="0" presId="urn:microsoft.com/office/officeart/2005/8/layout/orgChart1"/>
    <dgm:cxn modelId="{1C43255C-3C9A-4B16-890F-4823279BC7E3}" type="presParOf" srcId="{B7B765F6-1E86-45D0-9528-4DAC0ABDFCC0}" destId="{CD88BE07-D75B-4018-BDA6-7A4E4FD6AC03}" srcOrd="2" destOrd="0" presId="urn:microsoft.com/office/officeart/2005/8/layout/orgChart1"/>
    <dgm:cxn modelId="{95074309-FA1B-4B61-BC02-E4B7325D3E6F}" type="presParOf" srcId="{B7B765F6-1E86-45D0-9528-4DAC0ABDFCC0}" destId="{F66D7C64-11E6-4734-9801-03AE9DB2BF32}" srcOrd="3" destOrd="0" presId="urn:microsoft.com/office/officeart/2005/8/layout/orgChart1"/>
    <dgm:cxn modelId="{247E5E16-8352-4390-B817-41C135D6B6C5}" type="presParOf" srcId="{F66D7C64-11E6-4734-9801-03AE9DB2BF32}" destId="{1F0EF8F7-4B34-4BD3-8EAA-AA29C56730BA}" srcOrd="0" destOrd="0" presId="urn:microsoft.com/office/officeart/2005/8/layout/orgChart1"/>
    <dgm:cxn modelId="{5AC90271-0ADF-4AC9-8FD7-2DC697E50108}" type="presParOf" srcId="{1F0EF8F7-4B34-4BD3-8EAA-AA29C56730BA}" destId="{4D9C6073-7C36-46A0-BB97-80C529507602}" srcOrd="0" destOrd="0" presId="urn:microsoft.com/office/officeart/2005/8/layout/orgChart1"/>
    <dgm:cxn modelId="{2ECB40C8-3442-4FA6-9D96-48E2EE77891E}" type="presParOf" srcId="{1F0EF8F7-4B34-4BD3-8EAA-AA29C56730BA}" destId="{5650A03A-A5F1-4CA1-ACF6-E7DEF21869E8}" srcOrd="1" destOrd="0" presId="urn:microsoft.com/office/officeart/2005/8/layout/orgChart1"/>
    <dgm:cxn modelId="{D46C2C8C-6AA4-4AB5-8A70-6F5CE5C26267}" type="presParOf" srcId="{F66D7C64-11E6-4734-9801-03AE9DB2BF32}" destId="{802B6998-371D-4DDE-A745-AAFC2EB62BA7}" srcOrd="1" destOrd="0" presId="urn:microsoft.com/office/officeart/2005/8/layout/orgChart1"/>
    <dgm:cxn modelId="{A3071AFC-2B35-40ED-82B8-70BA7B393DD5}" type="presParOf" srcId="{802B6998-371D-4DDE-A745-AAFC2EB62BA7}" destId="{69322A94-9EF0-4613-A7C1-7CDE36728848}" srcOrd="0" destOrd="0" presId="urn:microsoft.com/office/officeart/2005/8/layout/orgChart1"/>
    <dgm:cxn modelId="{54B02CC5-8913-420F-BB59-FD172E93FDA6}" type="presParOf" srcId="{802B6998-371D-4DDE-A745-AAFC2EB62BA7}" destId="{676D80D4-9C8C-4D9C-9B3C-E3A2632128A3}" srcOrd="1" destOrd="0" presId="urn:microsoft.com/office/officeart/2005/8/layout/orgChart1"/>
    <dgm:cxn modelId="{1B18AED5-EADF-4409-9DA4-EB9C75F13E4C}" type="presParOf" srcId="{676D80D4-9C8C-4D9C-9B3C-E3A2632128A3}" destId="{3B04615A-250D-41CB-A9EC-F420DCB7CFE5}" srcOrd="0" destOrd="0" presId="urn:microsoft.com/office/officeart/2005/8/layout/orgChart1"/>
    <dgm:cxn modelId="{AF20FD10-4094-448E-AFA8-59D87CADDA3B}" type="presParOf" srcId="{3B04615A-250D-41CB-A9EC-F420DCB7CFE5}" destId="{5A79BCCB-CFD6-4713-BDCA-8034FE3F159D}" srcOrd="0" destOrd="0" presId="urn:microsoft.com/office/officeart/2005/8/layout/orgChart1"/>
    <dgm:cxn modelId="{A8E7EA57-E0C3-4EE4-B511-87FE334BD0B4}" type="presParOf" srcId="{3B04615A-250D-41CB-A9EC-F420DCB7CFE5}" destId="{25C0A030-5B93-4C4D-B78B-6FA6D8A8D638}" srcOrd="1" destOrd="0" presId="urn:microsoft.com/office/officeart/2005/8/layout/orgChart1"/>
    <dgm:cxn modelId="{85499B87-0B0E-493C-A837-1E3E244B4102}" type="presParOf" srcId="{676D80D4-9C8C-4D9C-9B3C-E3A2632128A3}" destId="{12C9F5A4-953E-44A9-B4C2-8B3C5F555DFA}" srcOrd="1" destOrd="0" presId="urn:microsoft.com/office/officeart/2005/8/layout/orgChart1"/>
    <dgm:cxn modelId="{48799F21-5A12-4744-9FA0-F7B59CB9C4B4}" type="presParOf" srcId="{676D80D4-9C8C-4D9C-9B3C-E3A2632128A3}" destId="{CE73F822-E959-4322-9612-0DC6BEA9110A}" srcOrd="2" destOrd="0" presId="urn:microsoft.com/office/officeart/2005/8/layout/orgChart1"/>
    <dgm:cxn modelId="{911DD192-7627-4777-91C1-3112A32C509A}" type="presParOf" srcId="{802B6998-371D-4DDE-A745-AAFC2EB62BA7}" destId="{91F9897F-38E8-4EE5-B353-F4735B601880}" srcOrd="2" destOrd="0" presId="urn:microsoft.com/office/officeart/2005/8/layout/orgChart1"/>
    <dgm:cxn modelId="{CEEE86BB-D5D2-46EC-83B8-7C5B8662F461}" type="presParOf" srcId="{802B6998-371D-4DDE-A745-AAFC2EB62BA7}" destId="{A08AAABD-05A8-45D5-9AAE-5B180D41D63A}" srcOrd="3" destOrd="0" presId="urn:microsoft.com/office/officeart/2005/8/layout/orgChart1"/>
    <dgm:cxn modelId="{9C916016-C7F2-4083-ACA8-6ED5F98B951C}" type="presParOf" srcId="{A08AAABD-05A8-45D5-9AAE-5B180D41D63A}" destId="{D230F050-B84A-4E8E-8180-7A5990F890BF}" srcOrd="0" destOrd="0" presId="urn:microsoft.com/office/officeart/2005/8/layout/orgChart1"/>
    <dgm:cxn modelId="{2B34EEB8-5A7A-4D7D-92E8-DA54191110F1}" type="presParOf" srcId="{D230F050-B84A-4E8E-8180-7A5990F890BF}" destId="{B7A4958B-ADDB-4F21-8AB9-869381451A1B}" srcOrd="0" destOrd="0" presId="urn:microsoft.com/office/officeart/2005/8/layout/orgChart1"/>
    <dgm:cxn modelId="{7F859E13-14E4-406B-8E85-60C4686EAD34}" type="presParOf" srcId="{D230F050-B84A-4E8E-8180-7A5990F890BF}" destId="{518235F7-D692-4817-97C0-E01B609384BB}" srcOrd="1" destOrd="0" presId="urn:microsoft.com/office/officeart/2005/8/layout/orgChart1"/>
    <dgm:cxn modelId="{D93726FA-49F4-46EC-A708-CF143A5842E1}" type="presParOf" srcId="{A08AAABD-05A8-45D5-9AAE-5B180D41D63A}" destId="{6A75C698-7533-4CA4-8426-9791AB7CD1CF}" srcOrd="1" destOrd="0" presId="urn:microsoft.com/office/officeart/2005/8/layout/orgChart1"/>
    <dgm:cxn modelId="{F35A9A5D-57A7-45C2-9797-D4C14669C6B8}" type="presParOf" srcId="{A08AAABD-05A8-45D5-9AAE-5B180D41D63A}" destId="{7F0B48D0-B8CE-44FB-B86A-20DEE6323E4A}" srcOrd="2" destOrd="0" presId="urn:microsoft.com/office/officeart/2005/8/layout/orgChart1"/>
    <dgm:cxn modelId="{E300A4F5-7E4B-4A96-99B1-D9715C83D235}" type="presParOf" srcId="{802B6998-371D-4DDE-A745-AAFC2EB62BA7}" destId="{DE7CF51B-0ED2-4D47-A010-D1ADD49DA748}" srcOrd="4" destOrd="0" presId="urn:microsoft.com/office/officeart/2005/8/layout/orgChart1"/>
    <dgm:cxn modelId="{F632BB17-67A6-428B-B037-6F4A559806C2}" type="presParOf" srcId="{802B6998-371D-4DDE-A745-AAFC2EB62BA7}" destId="{29A1B84F-6FE9-47FA-BF5A-6FCE1FA5A58E}" srcOrd="5" destOrd="0" presId="urn:microsoft.com/office/officeart/2005/8/layout/orgChart1"/>
    <dgm:cxn modelId="{71A63169-DBD0-406C-8605-DA369887C851}" type="presParOf" srcId="{29A1B84F-6FE9-47FA-BF5A-6FCE1FA5A58E}" destId="{5615C1E1-080C-4EA5-B462-B6630A8271C3}" srcOrd="0" destOrd="0" presId="urn:microsoft.com/office/officeart/2005/8/layout/orgChart1"/>
    <dgm:cxn modelId="{7E2D77D1-C64B-4255-981B-080D8B4A492B}" type="presParOf" srcId="{5615C1E1-080C-4EA5-B462-B6630A8271C3}" destId="{E32AE9BC-6A6C-4CAD-AA75-74BE1D58EB0A}" srcOrd="0" destOrd="0" presId="urn:microsoft.com/office/officeart/2005/8/layout/orgChart1"/>
    <dgm:cxn modelId="{5A44C35A-7A44-48E4-8B9C-DD35DBAC0BF3}" type="presParOf" srcId="{5615C1E1-080C-4EA5-B462-B6630A8271C3}" destId="{E676E136-0755-4360-BF5D-2DB4C2EF9AA5}" srcOrd="1" destOrd="0" presId="urn:microsoft.com/office/officeart/2005/8/layout/orgChart1"/>
    <dgm:cxn modelId="{C6A163A6-6146-47F2-857F-59F47F50106F}" type="presParOf" srcId="{29A1B84F-6FE9-47FA-BF5A-6FCE1FA5A58E}" destId="{DFFD6495-0C83-40AF-8E32-0AB9D102C5E3}" srcOrd="1" destOrd="0" presId="urn:microsoft.com/office/officeart/2005/8/layout/orgChart1"/>
    <dgm:cxn modelId="{8E7B073D-842E-4DA9-AF00-0DDFA7798471}" type="presParOf" srcId="{29A1B84F-6FE9-47FA-BF5A-6FCE1FA5A58E}" destId="{F8E6A456-5A47-453E-86C5-9C4A0EE3AB1B}" srcOrd="2" destOrd="0" presId="urn:microsoft.com/office/officeart/2005/8/layout/orgChart1"/>
    <dgm:cxn modelId="{19C214A4-EC29-4644-9E5E-DB40405CE2DC}" type="presParOf" srcId="{802B6998-371D-4DDE-A745-AAFC2EB62BA7}" destId="{D4F6F222-DA42-43A6-ADC5-E0F7D62EF114}" srcOrd="6" destOrd="0" presId="urn:microsoft.com/office/officeart/2005/8/layout/orgChart1"/>
    <dgm:cxn modelId="{616D2E89-27AB-4334-B003-1FE0B53DC7ED}" type="presParOf" srcId="{802B6998-371D-4DDE-A745-AAFC2EB62BA7}" destId="{A8BDBFBA-6B98-4273-BBE8-C785ABC0BC09}" srcOrd="7" destOrd="0" presId="urn:microsoft.com/office/officeart/2005/8/layout/orgChart1"/>
    <dgm:cxn modelId="{8C3D9E67-1AD5-4DEB-A37B-FC2A3BEF7B1F}" type="presParOf" srcId="{A8BDBFBA-6B98-4273-BBE8-C785ABC0BC09}" destId="{C061F3D9-402D-42FB-A8B2-1DCE32710355}" srcOrd="0" destOrd="0" presId="urn:microsoft.com/office/officeart/2005/8/layout/orgChart1"/>
    <dgm:cxn modelId="{287DEAD6-42E3-488E-8F5D-FB3CA465F0C0}" type="presParOf" srcId="{C061F3D9-402D-42FB-A8B2-1DCE32710355}" destId="{9FAC4B90-2A53-4A69-84EB-254FF3290887}" srcOrd="0" destOrd="0" presId="urn:microsoft.com/office/officeart/2005/8/layout/orgChart1"/>
    <dgm:cxn modelId="{636A67FE-5F5B-4152-AA6C-619377B37C01}" type="presParOf" srcId="{C061F3D9-402D-42FB-A8B2-1DCE32710355}" destId="{BB73E85A-3AB4-47B0-B0E9-71EF2577CB65}" srcOrd="1" destOrd="0" presId="urn:microsoft.com/office/officeart/2005/8/layout/orgChart1"/>
    <dgm:cxn modelId="{7AE39C46-86F7-4366-83B6-89D2485DD657}" type="presParOf" srcId="{A8BDBFBA-6B98-4273-BBE8-C785ABC0BC09}" destId="{AE9DAB70-29A9-4411-BB70-DA727AD340C0}" srcOrd="1" destOrd="0" presId="urn:microsoft.com/office/officeart/2005/8/layout/orgChart1"/>
    <dgm:cxn modelId="{F4F033FA-6E3B-44C3-9A4A-D8FE45F3DC63}" type="presParOf" srcId="{A8BDBFBA-6B98-4273-BBE8-C785ABC0BC09}" destId="{B9AEE63E-4F01-49E8-A749-DAF3FC46A360}" srcOrd="2" destOrd="0" presId="urn:microsoft.com/office/officeart/2005/8/layout/orgChart1"/>
    <dgm:cxn modelId="{2A8813AB-4C06-4ACB-B1BC-2EC93AD140EB}" type="presParOf" srcId="{F66D7C64-11E6-4734-9801-03AE9DB2BF32}" destId="{BFECD8DB-F75C-4D8B-B46F-E5C7781E1113}" srcOrd="2" destOrd="0" presId="urn:microsoft.com/office/officeart/2005/8/layout/orgChart1"/>
    <dgm:cxn modelId="{9DB9077F-6710-45CD-9AC5-C8FA436AEE69}" type="presParOf" srcId="{B7B765F6-1E86-45D0-9528-4DAC0ABDFCC0}" destId="{41C034ED-EAE9-4812-8AB0-7F5CEC6EA1BE}" srcOrd="4" destOrd="0" presId="urn:microsoft.com/office/officeart/2005/8/layout/orgChart1"/>
    <dgm:cxn modelId="{A3897FAE-ADE4-4900-9773-4A9DFB3E13A5}" type="presParOf" srcId="{B7B765F6-1E86-45D0-9528-4DAC0ABDFCC0}" destId="{9B28B12C-710A-487F-A3DF-0D2F733105B5}" srcOrd="5" destOrd="0" presId="urn:microsoft.com/office/officeart/2005/8/layout/orgChart1"/>
    <dgm:cxn modelId="{316E9130-C6D6-4558-A94B-CA71D57D2D90}" type="presParOf" srcId="{9B28B12C-710A-487F-A3DF-0D2F733105B5}" destId="{533403C5-57A6-4D2D-A180-5ADC3B336B85}" srcOrd="0" destOrd="0" presId="urn:microsoft.com/office/officeart/2005/8/layout/orgChart1"/>
    <dgm:cxn modelId="{989E4BCB-63BC-463A-87C1-C36A4504C9CE}" type="presParOf" srcId="{533403C5-57A6-4D2D-A180-5ADC3B336B85}" destId="{658B19E0-01E5-40F0-BAB1-2B3574D4288C}" srcOrd="0" destOrd="0" presId="urn:microsoft.com/office/officeart/2005/8/layout/orgChart1"/>
    <dgm:cxn modelId="{5BB2167D-DC19-4096-9E34-6B8CEB8C9474}" type="presParOf" srcId="{533403C5-57A6-4D2D-A180-5ADC3B336B85}" destId="{7BCA3D0E-9570-4936-A1F6-83CCC8AE1A0C}" srcOrd="1" destOrd="0" presId="urn:microsoft.com/office/officeart/2005/8/layout/orgChart1"/>
    <dgm:cxn modelId="{06AA016B-60A3-4B1B-96BD-1F14B13F38EB}" type="presParOf" srcId="{9B28B12C-710A-487F-A3DF-0D2F733105B5}" destId="{4322473F-E5B8-459E-927C-502EAD31E5AF}" srcOrd="1" destOrd="0" presId="urn:microsoft.com/office/officeart/2005/8/layout/orgChart1"/>
    <dgm:cxn modelId="{068462ED-9E94-40BF-BCCC-3DA58C3ADD47}" type="presParOf" srcId="{4322473F-E5B8-459E-927C-502EAD31E5AF}" destId="{D789F983-9087-46FC-B906-31F72AA70E43}" srcOrd="0" destOrd="0" presId="urn:microsoft.com/office/officeart/2005/8/layout/orgChart1"/>
    <dgm:cxn modelId="{F35E7EE0-180A-4D85-80E6-00689E4205C2}" type="presParOf" srcId="{4322473F-E5B8-459E-927C-502EAD31E5AF}" destId="{F36990AA-B6E2-442F-A754-FC3E780FA16C}" srcOrd="1" destOrd="0" presId="urn:microsoft.com/office/officeart/2005/8/layout/orgChart1"/>
    <dgm:cxn modelId="{A5277303-095B-47E4-B462-8D845597ADF2}" type="presParOf" srcId="{F36990AA-B6E2-442F-A754-FC3E780FA16C}" destId="{0A708401-C467-4785-8AFA-F2A5AD4B2469}" srcOrd="0" destOrd="0" presId="urn:microsoft.com/office/officeart/2005/8/layout/orgChart1"/>
    <dgm:cxn modelId="{7413D735-6E97-4938-B496-2B29BA2C5865}" type="presParOf" srcId="{0A708401-C467-4785-8AFA-F2A5AD4B2469}" destId="{28F92DB5-73B3-4A71-96F1-E66E2B1702B2}" srcOrd="0" destOrd="0" presId="urn:microsoft.com/office/officeart/2005/8/layout/orgChart1"/>
    <dgm:cxn modelId="{982E0834-D974-48E5-870F-1A081CEC44D6}" type="presParOf" srcId="{0A708401-C467-4785-8AFA-F2A5AD4B2469}" destId="{02DF17C0-102C-4552-A8F3-B5B93E7943E2}" srcOrd="1" destOrd="0" presId="urn:microsoft.com/office/officeart/2005/8/layout/orgChart1"/>
    <dgm:cxn modelId="{0D25954B-9B47-4782-8EF7-FE9A308BEA83}" type="presParOf" srcId="{F36990AA-B6E2-442F-A754-FC3E780FA16C}" destId="{2A771C37-3FC8-4C36-90B6-2C6EC4B8E751}" srcOrd="1" destOrd="0" presId="urn:microsoft.com/office/officeart/2005/8/layout/orgChart1"/>
    <dgm:cxn modelId="{CA39B7D2-A9C0-4D72-99CD-62AEC286C07A}" type="presParOf" srcId="{F36990AA-B6E2-442F-A754-FC3E780FA16C}" destId="{FC2F1E86-2512-461A-BCBD-29738B830B0E}" srcOrd="2" destOrd="0" presId="urn:microsoft.com/office/officeart/2005/8/layout/orgChart1"/>
    <dgm:cxn modelId="{A4A875CC-40BF-4578-9E90-F1A714D3D4CD}" type="presParOf" srcId="{4322473F-E5B8-459E-927C-502EAD31E5AF}" destId="{792E3FA3-43F4-407F-9B58-E795A745FDF0}" srcOrd="2" destOrd="0" presId="urn:microsoft.com/office/officeart/2005/8/layout/orgChart1"/>
    <dgm:cxn modelId="{ADF196B1-9DC5-4C88-AFFD-F26D4584C21B}" type="presParOf" srcId="{4322473F-E5B8-459E-927C-502EAD31E5AF}" destId="{54149F53-7B42-4810-9211-90722486CB79}" srcOrd="3" destOrd="0" presId="urn:microsoft.com/office/officeart/2005/8/layout/orgChart1"/>
    <dgm:cxn modelId="{5618A4D6-1E3F-4BFC-B752-04E64F0A651E}" type="presParOf" srcId="{54149F53-7B42-4810-9211-90722486CB79}" destId="{BE6982FB-21B6-4C03-905F-79DD4DF2A121}" srcOrd="0" destOrd="0" presId="urn:microsoft.com/office/officeart/2005/8/layout/orgChart1"/>
    <dgm:cxn modelId="{23F4475A-F322-436F-B3E0-E2994FF425F3}" type="presParOf" srcId="{BE6982FB-21B6-4C03-905F-79DD4DF2A121}" destId="{ECA0F375-B21D-4137-AAF2-5C2C2A1936B9}" srcOrd="0" destOrd="0" presId="urn:microsoft.com/office/officeart/2005/8/layout/orgChart1"/>
    <dgm:cxn modelId="{DF06CB39-41C1-4167-958C-754C583DB448}" type="presParOf" srcId="{BE6982FB-21B6-4C03-905F-79DD4DF2A121}" destId="{660F3671-8DA5-4CA4-9196-776542E06046}" srcOrd="1" destOrd="0" presId="urn:microsoft.com/office/officeart/2005/8/layout/orgChart1"/>
    <dgm:cxn modelId="{6D28E73E-63A8-4010-A3A0-C21149B03886}" type="presParOf" srcId="{54149F53-7B42-4810-9211-90722486CB79}" destId="{B814EFD8-6F9F-4AA6-ABCB-4D9C74E626D5}" srcOrd="1" destOrd="0" presId="urn:microsoft.com/office/officeart/2005/8/layout/orgChart1"/>
    <dgm:cxn modelId="{C27CCF29-FCAC-4D4C-9893-1032CA2C29CE}" type="presParOf" srcId="{54149F53-7B42-4810-9211-90722486CB79}" destId="{61C49139-B2FF-442D-A456-2EBCAD455351}" srcOrd="2" destOrd="0" presId="urn:microsoft.com/office/officeart/2005/8/layout/orgChart1"/>
    <dgm:cxn modelId="{1A80E2CD-81E3-45B8-AA6C-8D1A488FCF93}" type="presParOf" srcId="{4322473F-E5B8-459E-927C-502EAD31E5AF}" destId="{1632F123-0674-431B-AEC2-C271C29AD170}" srcOrd="4" destOrd="0" presId="urn:microsoft.com/office/officeart/2005/8/layout/orgChart1"/>
    <dgm:cxn modelId="{B2CEB816-B2B8-42CE-8948-4E0C14B8409F}" type="presParOf" srcId="{4322473F-E5B8-459E-927C-502EAD31E5AF}" destId="{8A264765-AEC8-4187-ADAB-2EDD0408E187}" srcOrd="5" destOrd="0" presId="urn:microsoft.com/office/officeart/2005/8/layout/orgChart1"/>
    <dgm:cxn modelId="{7FE20344-CA5F-490E-A95F-7061C8D64664}" type="presParOf" srcId="{8A264765-AEC8-4187-ADAB-2EDD0408E187}" destId="{E3781814-AFD0-44C4-86C3-BC0E40AEF937}" srcOrd="0" destOrd="0" presId="urn:microsoft.com/office/officeart/2005/8/layout/orgChart1"/>
    <dgm:cxn modelId="{EBDC4835-3461-4848-A877-C91170D7E448}" type="presParOf" srcId="{E3781814-AFD0-44C4-86C3-BC0E40AEF937}" destId="{C1E8DC30-CF30-42C1-B79D-951E2BA019D5}" srcOrd="0" destOrd="0" presId="urn:microsoft.com/office/officeart/2005/8/layout/orgChart1"/>
    <dgm:cxn modelId="{F4F1F5A6-91F7-4F23-A27B-F53192C2ECAC}" type="presParOf" srcId="{E3781814-AFD0-44C4-86C3-BC0E40AEF937}" destId="{88CEF83E-B054-4ECE-B2A3-D7A78EE6B75E}" srcOrd="1" destOrd="0" presId="urn:microsoft.com/office/officeart/2005/8/layout/orgChart1"/>
    <dgm:cxn modelId="{1611EE21-D664-4077-AD9A-8D1FEEA5339C}" type="presParOf" srcId="{8A264765-AEC8-4187-ADAB-2EDD0408E187}" destId="{F450300D-3495-49E4-BD97-81E43DC0108E}" srcOrd="1" destOrd="0" presId="urn:microsoft.com/office/officeart/2005/8/layout/orgChart1"/>
    <dgm:cxn modelId="{61DE2EC5-E898-46DF-A0D5-DF39CE0EBA29}" type="presParOf" srcId="{8A264765-AEC8-4187-ADAB-2EDD0408E187}" destId="{55AC4FD0-BD99-4E5C-ACD4-3F059A300ECF}" srcOrd="2" destOrd="0" presId="urn:microsoft.com/office/officeart/2005/8/layout/orgChart1"/>
    <dgm:cxn modelId="{9134EAC6-2C22-4554-887A-B09CE0415189}" type="presParOf" srcId="{9B28B12C-710A-487F-A3DF-0D2F733105B5}" destId="{A03AD728-36C4-4DA9-A7D2-0CA42B0179F1}" srcOrd="2" destOrd="0" presId="urn:microsoft.com/office/officeart/2005/8/layout/orgChart1"/>
    <dgm:cxn modelId="{4E1A2965-D346-4338-9595-2856F0A2BCF6}" type="presParOf" srcId="{B7B765F6-1E86-45D0-9528-4DAC0ABDFCC0}" destId="{EB8DB2C1-4D43-44E5-A5BB-A3126B190938}" srcOrd="6" destOrd="0" presId="urn:microsoft.com/office/officeart/2005/8/layout/orgChart1"/>
    <dgm:cxn modelId="{61CF7796-CFE6-4C2D-A562-B50CD269BD82}" type="presParOf" srcId="{B7B765F6-1E86-45D0-9528-4DAC0ABDFCC0}" destId="{1AE168BC-56E1-416E-BAC9-5A60F96F64DF}" srcOrd="7" destOrd="0" presId="urn:microsoft.com/office/officeart/2005/8/layout/orgChart1"/>
    <dgm:cxn modelId="{521C983C-AEC0-4385-9281-4753FC5D9EFF}" type="presParOf" srcId="{1AE168BC-56E1-416E-BAC9-5A60F96F64DF}" destId="{31256079-1C7E-4C51-8707-28BF6C489F24}" srcOrd="0" destOrd="0" presId="urn:microsoft.com/office/officeart/2005/8/layout/orgChart1"/>
    <dgm:cxn modelId="{B403FE43-9103-48F3-ADDD-B427DB0CA69D}" type="presParOf" srcId="{31256079-1C7E-4C51-8707-28BF6C489F24}" destId="{D4AC9B24-2E4B-40D8-9D4D-D6FD31198F66}" srcOrd="0" destOrd="0" presId="urn:microsoft.com/office/officeart/2005/8/layout/orgChart1"/>
    <dgm:cxn modelId="{C5EC3EC3-46DE-49EC-BC62-1E727B2502BF}" type="presParOf" srcId="{31256079-1C7E-4C51-8707-28BF6C489F24}" destId="{402F4D4A-8A27-4E91-B572-F48F6FB32776}" srcOrd="1" destOrd="0" presId="urn:microsoft.com/office/officeart/2005/8/layout/orgChart1"/>
    <dgm:cxn modelId="{298F3A4C-BD56-4E5B-9963-12DF6AED78AD}" type="presParOf" srcId="{1AE168BC-56E1-416E-BAC9-5A60F96F64DF}" destId="{E51FC380-EE62-4A9E-BEB3-95DA2E482E89}" srcOrd="1" destOrd="0" presId="urn:microsoft.com/office/officeart/2005/8/layout/orgChart1"/>
    <dgm:cxn modelId="{85FC56D6-2E43-4D92-BB5E-F0C0C4C2C97E}" type="presParOf" srcId="{E51FC380-EE62-4A9E-BEB3-95DA2E482E89}" destId="{82968E09-46C0-4ED9-AF0E-F1A6F16EBF9E}" srcOrd="0" destOrd="0" presId="urn:microsoft.com/office/officeart/2005/8/layout/orgChart1"/>
    <dgm:cxn modelId="{8B8034A2-03B2-4161-97B6-189E75A2145C}" type="presParOf" srcId="{E51FC380-EE62-4A9E-BEB3-95DA2E482E89}" destId="{5FDD39A4-8DE5-42F9-8E31-2BAA8BE6FE4B}" srcOrd="1" destOrd="0" presId="urn:microsoft.com/office/officeart/2005/8/layout/orgChart1"/>
    <dgm:cxn modelId="{81473C90-9081-49C6-AFEA-C485878E7BD1}" type="presParOf" srcId="{5FDD39A4-8DE5-42F9-8E31-2BAA8BE6FE4B}" destId="{5B9B7499-BA65-4B8E-B489-67A27F1AD443}" srcOrd="0" destOrd="0" presId="urn:microsoft.com/office/officeart/2005/8/layout/orgChart1"/>
    <dgm:cxn modelId="{3CF93A24-9F68-492F-BCAF-117C8380CD55}" type="presParOf" srcId="{5B9B7499-BA65-4B8E-B489-67A27F1AD443}" destId="{B7E23752-510C-4D2D-A55A-25E0B5144411}" srcOrd="0" destOrd="0" presId="urn:microsoft.com/office/officeart/2005/8/layout/orgChart1"/>
    <dgm:cxn modelId="{B75FB8EA-F4F0-4B91-94C4-CD427BE9441B}" type="presParOf" srcId="{5B9B7499-BA65-4B8E-B489-67A27F1AD443}" destId="{7F4FC1D7-F2EE-40FC-825B-32539A76E908}" srcOrd="1" destOrd="0" presId="urn:microsoft.com/office/officeart/2005/8/layout/orgChart1"/>
    <dgm:cxn modelId="{848F1C35-3DC2-4E58-9CB9-8C65A00EF359}" type="presParOf" srcId="{5FDD39A4-8DE5-42F9-8E31-2BAA8BE6FE4B}" destId="{91D2A3FB-F571-496C-BB8D-D941CF580670}" srcOrd="1" destOrd="0" presId="urn:microsoft.com/office/officeart/2005/8/layout/orgChart1"/>
    <dgm:cxn modelId="{ECC655B4-CA7C-4475-AC7E-19257660D05A}" type="presParOf" srcId="{5FDD39A4-8DE5-42F9-8E31-2BAA8BE6FE4B}" destId="{40829AA2-58DA-468A-9D35-227502599FD8}" srcOrd="2" destOrd="0" presId="urn:microsoft.com/office/officeart/2005/8/layout/orgChart1"/>
    <dgm:cxn modelId="{87EEB303-CD69-4017-83F3-174994A2E299}" type="presParOf" srcId="{E51FC380-EE62-4A9E-BEB3-95DA2E482E89}" destId="{B114F68B-E81F-4EDD-BC20-C1C0D4B8E506}" srcOrd="2" destOrd="0" presId="urn:microsoft.com/office/officeart/2005/8/layout/orgChart1"/>
    <dgm:cxn modelId="{F33A5368-74BA-4A69-9F3F-19EB76CFD5A9}" type="presParOf" srcId="{E51FC380-EE62-4A9E-BEB3-95DA2E482E89}" destId="{D60331C3-01C9-4DDC-91E3-416EC3DBA5F2}" srcOrd="3" destOrd="0" presId="urn:microsoft.com/office/officeart/2005/8/layout/orgChart1"/>
    <dgm:cxn modelId="{9C176BD4-E8C6-463F-BDBC-27E0975A311C}" type="presParOf" srcId="{D60331C3-01C9-4DDC-91E3-416EC3DBA5F2}" destId="{4B70B951-CD19-43C1-9DB7-6C6EA7F69264}" srcOrd="0" destOrd="0" presId="urn:microsoft.com/office/officeart/2005/8/layout/orgChart1"/>
    <dgm:cxn modelId="{37A37E50-46D2-46AB-A99A-B9463FF1EA9A}" type="presParOf" srcId="{4B70B951-CD19-43C1-9DB7-6C6EA7F69264}" destId="{218C8C46-1BA1-428D-B78F-E49D6CC422CE}" srcOrd="0" destOrd="0" presId="urn:microsoft.com/office/officeart/2005/8/layout/orgChart1"/>
    <dgm:cxn modelId="{1E1489C5-7261-4F42-AB50-9958BBA6DF8D}" type="presParOf" srcId="{4B70B951-CD19-43C1-9DB7-6C6EA7F69264}" destId="{EBF7BCD7-0866-426C-B121-CF132BCC0A84}" srcOrd="1" destOrd="0" presId="urn:microsoft.com/office/officeart/2005/8/layout/orgChart1"/>
    <dgm:cxn modelId="{DB8FA89A-10A5-44FB-B55D-8220351EA0F9}" type="presParOf" srcId="{D60331C3-01C9-4DDC-91E3-416EC3DBA5F2}" destId="{EFFE8209-714E-46EC-B842-403054CC56D5}" srcOrd="1" destOrd="0" presId="urn:microsoft.com/office/officeart/2005/8/layout/orgChart1"/>
    <dgm:cxn modelId="{3916D4CF-CC83-49E3-977A-97F00BDCB3DC}" type="presParOf" srcId="{D60331C3-01C9-4DDC-91E3-416EC3DBA5F2}" destId="{D077B445-29C7-48E6-BFDE-205FFE35BB3C}" srcOrd="2" destOrd="0" presId="urn:microsoft.com/office/officeart/2005/8/layout/orgChart1"/>
    <dgm:cxn modelId="{4476AAF3-7EC0-4825-A5B9-FBCCD558C2A3}" type="presParOf" srcId="{E51FC380-EE62-4A9E-BEB3-95DA2E482E89}" destId="{F92553A3-5329-4C0C-8211-F9D54014B11F}" srcOrd="4" destOrd="0" presId="urn:microsoft.com/office/officeart/2005/8/layout/orgChart1"/>
    <dgm:cxn modelId="{F769BA78-5C0F-4A6C-8E11-DAA01D07C99F}" type="presParOf" srcId="{E51FC380-EE62-4A9E-BEB3-95DA2E482E89}" destId="{E755A8B6-88C7-4A20-8BAD-5BC48BCAE4DA}" srcOrd="5" destOrd="0" presId="urn:microsoft.com/office/officeart/2005/8/layout/orgChart1"/>
    <dgm:cxn modelId="{40983DC9-D849-49D4-8D23-10D150850884}" type="presParOf" srcId="{E755A8B6-88C7-4A20-8BAD-5BC48BCAE4DA}" destId="{49E00644-A1A2-4477-847D-AC06B7642BBE}" srcOrd="0" destOrd="0" presId="urn:microsoft.com/office/officeart/2005/8/layout/orgChart1"/>
    <dgm:cxn modelId="{FB803B62-4AC9-46CA-B01F-4F0971EDBCE0}" type="presParOf" srcId="{49E00644-A1A2-4477-847D-AC06B7642BBE}" destId="{B9448B32-9A19-471B-958C-92DF93271D89}" srcOrd="0" destOrd="0" presId="urn:microsoft.com/office/officeart/2005/8/layout/orgChart1"/>
    <dgm:cxn modelId="{E0D6E881-B95C-4E56-8110-FE90432303AF}" type="presParOf" srcId="{49E00644-A1A2-4477-847D-AC06B7642BBE}" destId="{08E31283-D9E7-454F-8392-E31762FA3056}" srcOrd="1" destOrd="0" presId="urn:microsoft.com/office/officeart/2005/8/layout/orgChart1"/>
    <dgm:cxn modelId="{A3B421DE-5E5B-49BF-9A67-ABE1AE340EFF}" type="presParOf" srcId="{E755A8B6-88C7-4A20-8BAD-5BC48BCAE4DA}" destId="{1AF14271-A59B-4196-8DC3-EA71C74AD7AA}" srcOrd="1" destOrd="0" presId="urn:microsoft.com/office/officeart/2005/8/layout/orgChart1"/>
    <dgm:cxn modelId="{A3E4CAAC-81B9-4DB0-8429-7B0D147431E7}" type="presParOf" srcId="{E755A8B6-88C7-4A20-8BAD-5BC48BCAE4DA}" destId="{A462B2B8-BE96-44F8-BBD7-8CE3978C2223}" srcOrd="2" destOrd="0" presId="urn:microsoft.com/office/officeart/2005/8/layout/orgChart1"/>
    <dgm:cxn modelId="{79AF1B35-6875-4C7D-9EB2-882D9C2BFB54}" type="presParOf" srcId="{1AE168BC-56E1-416E-BAC9-5A60F96F64DF}" destId="{C3418012-1687-45B9-AB98-5384429F720C}" srcOrd="2" destOrd="0" presId="urn:microsoft.com/office/officeart/2005/8/layout/orgChart1"/>
    <dgm:cxn modelId="{099FD84B-3397-4A32-9CFF-414035B57130}" type="presParOf" srcId="{B7B765F6-1E86-45D0-9528-4DAC0ABDFCC0}" destId="{8D8F76A7-EB85-45AF-8FD4-E6C166829F7F}" srcOrd="8" destOrd="0" presId="urn:microsoft.com/office/officeart/2005/8/layout/orgChart1"/>
    <dgm:cxn modelId="{CD0FB4D6-0745-4EA3-B734-9E7566733728}" type="presParOf" srcId="{B7B765F6-1E86-45D0-9528-4DAC0ABDFCC0}" destId="{C87EFBC6-CF98-4FA8-9846-E3F902ABF62A}" srcOrd="9" destOrd="0" presId="urn:microsoft.com/office/officeart/2005/8/layout/orgChart1"/>
    <dgm:cxn modelId="{26F8F7C3-59F5-4A0D-A8E1-62C1128C9F0C}" type="presParOf" srcId="{C87EFBC6-CF98-4FA8-9846-E3F902ABF62A}" destId="{66D89BDE-FAF8-46DA-AA04-C9394342E815}" srcOrd="0" destOrd="0" presId="urn:microsoft.com/office/officeart/2005/8/layout/orgChart1"/>
    <dgm:cxn modelId="{F8FF683B-CDC7-4A94-9B6D-325C33D2E2D6}" type="presParOf" srcId="{66D89BDE-FAF8-46DA-AA04-C9394342E815}" destId="{9C12EA73-52F5-45EF-9E40-E74B1BEC8AF5}" srcOrd="0" destOrd="0" presId="urn:microsoft.com/office/officeart/2005/8/layout/orgChart1"/>
    <dgm:cxn modelId="{F524950A-03CE-4772-AC21-2E3A936CC674}" type="presParOf" srcId="{66D89BDE-FAF8-46DA-AA04-C9394342E815}" destId="{1C519B77-7747-4FCF-8D23-6F9B724CC1EB}" srcOrd="1" destOrd="0" presId="urn:microsoft.com/office/officeart/2005/8/layout/orgChart1"/>
    <dgm:cxn modelId="{B31B4C9E-394A-4B7E-B643-4F41081E8DE0}" type="presParOf" srcId="{C87EFBC6-CF98-4FA8-9846-E3F902ABF62A}" destId="{3B4743F8-27BF-437C-89FD-39A749AAED23}" srcOrd="1" destOrd="0" presId="urn:microsoft.com/office/officeart/2005/8/layout/orgChart1"/>
    <dgm:cxn modelId="{224BAB39-848B-4861-B99F-7ED9B734E14E}" type="presParOf" srcId="{C87EFBC6-CF98-4FA8-9846-E3F902ABF62A}" destId="{D9A88FB1-FEEF-41DA-B191-342508F4C495}" srcOrd="2" destOrd="0" presId="urn:microsoft.com/office/officeart/2005/8/layout/orgChart1"/>
    <dgm:cxn modelId="{7636AA80-F1FC-4780-9322-032B72088E74}" type="presParOf" srcId="{B7B765F6-1E86-45D0-9528-4DAC0ABDFCC0}" destId="{D83F5AAB-5B92-40BB-8088-23FA2E59FF26}" srcOrd="10" destOrd="0" presId="urn:microsoft.com/office/officeart/2005/8/layout/orgChart1"/>
    <dgm:cxn modelId="{F781B42A-FD82-49D9-9D3B-F28E42F46A00}" type="presParOf" srcId="{B7B765F6-1E86-45D0-9528-4DAC0ABDFCC0}" destId="{1C301E04-4C64-4128-8A38-BEB63BD40892}" srcOrd="11" destOrd="0" presId="urn:microsoft.com/office/officeart/2005/8/layout/orgChart1"/>
    <dgm:cxn modelId="{7E052085-276F-4040-BF13-715F14C04619}" type="presParOf" srcId="{1C301E04-4C64-4128-8A38-BEB63BD40892}" destId="{FC406A68-FE81-40D8-B41A-7A396552EB63}" srcOrd="0" destOrd="0" presId="urn:microsoft.com/office/officeart/2005/8/layout/orgChart1"/>
    <dgm:cxn modelId="{AFF58759-C6BB-45A6-AD33-A83F26012DCB}" type="presParOf" srcId="{FC406A68-FE81-40D8-B41A-7A396552EB63}" destId="{E8F3BE88-04D8-4714-8206-BCF311ADBF82}" srcOrd="0" destOrd="0" presId="urn:microsoft.com/office/officeart/2005/8/layout/orgChart1"/>
    <dgm:cxn modelId="{631A7A85-ADAC-404C-85D5-2B15563FC7CD}" type="presParOf" srcId="{FC406A68-FE81-40D8-B41A-7A396552EB63}" destId="{6A95EE16-17E7-429E-9EC5-54E732993091}" srcOrd="1" destOrd="0" presId="urn:microsoft.com/office/officeart/2005/8/layout/orgChart1"/>
    <dgm:cxn modelId="{E4E77B6E-C314-48F7-B43F-83DFA9583C67}" type="presParOf" srcId="{1C301E04-4C64-4128-8A38-BEB63BD40892}" destId="{3194D58F-02F4-4625-8F26-91E71E3CB536}" srcOrd="1" destOrd="0" presId="urn:microsoft.com/office/officeart/2005/8/layout/orgChart1"/>
    <dgm:cxn modelId="{4C5DAD6E-ACAD-4932-ACA0-FC5B95D7DA74}" type="presParOf" srcId="{1C301E04-4C64-4128-8A38-BEB63BD40892}" destId="{D08172D5-6EEA-495F-9DC7-4C3629BE124F}" srcOrd="2" destOrd="0" presId="urn:microsoft.com/office/officeart/2005/8/layout/orgChart1"/>
    <dgm:cxn modelId="{59139DA4-1731-4222-A1A0-648B79F2C30D}" type="presParOf" srcId="{B7B765F6-1E86-45D0-9528-4DAC0ABDFCC0}" destId="{23E8729A-6E7A-4C89-BF8F-FD7456824E95}" srcOrd="12" destOrd="0" presId="urn:microsoft.com/office/officeart/2005/8/layout/orgChart1"/>
    <dgm:cxn modelId="{727315FA-7007-497A-8D9C-5580F8C1D2B7}" type="presParOf" srcId="{B7B765F6-1E86-45D0-9528-4DAC0ABDFCC0}" destId="{CB30573F-38CA-4A0A-83DF-4D7783EE5EAB}" srcOrd="13" destOrd="0" presId="urn:microsoft.com/office/officeart/2005/8/layout/orgChart1"/>
    <dgm:cxn modelId="{CE56F81C-4BA6-4385-8149-F206F21465D0}" type="presParOf" srcId="{CB30573F-38CA-4A0A-83DF-4D7783EE5EAB}" destId="{1EE9FF15-AD44-4ACC-92B6-2D90A55E7783}" srcOrd="0" destOrd="0" presId="urn:microsoft.com/office/officeart/2005/8/layout/orgChart1"/>
    <dgm:cxn modelId="{41460F6F-72DB-4A73-BDFD-094A0701F9FD}" type="presParOf" srcId="{1EE9FF15-AD44-4ACC-92B6-2D90A55E7783}" destId="{2380A5EF-F9BA-4A94-A29E-C91FC8354B78}" srcOrd="0" destOrd="0" presId="urn:microsoft.com/office/officeart/2005/8/layout/orgChart1"/>
    <dgm:cxn modelId="{8A311FDC-A56F-4E06-94D0-DFFC2CDB133D}" type="presParOf" srcId="{1EE9FF15-AD44-4ACC-92B6-2D90A55E7783}" destId="{E1E4DB3C-9509-4E5D-ABC7-B3A186D3AB23}" srcOrd="1" destOrd="0" presId="urn:microsoft.com/office/officeart/2005/8/layout/orgChart1"/>
    <dgm:cxn modelId="{F359A5D5-87B8-4F41-B9C1-7FC7251299FA}" type="presParOf" srcId="{CB30573F-38CA-4A0A-83DF-4D7783EE5EAB}" destId="{E847B1E5-DF25-4C49-9DBE-09851BAFE926}" srcOrd="1" destOrd="0" presId="urn:microsoft.com/office/officeart/2005/8/layout/orgChart1"/>
    <dgm:cxn modelId="{98961EF8-C7B1-45FF-B705-704840CFE607}" type="presParOf" srcId="{E847B1E5-DF25-4C49-9DBE-09851BAFE926}" destId="{D980280E-B88C-4792-8DFA-8166F776519A}" srcOrd="0" destOrd="0" presId="urn:microsoft.com/office/officeart/2005/8/layout/orgChart1"/>
    <dgm:cxn modelId="{E6027446-DA1A-4039-BDD3-FB82FE16AF0E}" type="presParOf" srcId="{E847B1E5-DF25-4C49-9DBE-09851BAFE926}" destId="{83E59CD7-C541-461F-BA9A-8263EB1A8851}" srcOrd="1" destOrd="0" presId="urn:microsoft.com/office/officeart/2005/8/layout/orgChart1"/>
    <dgm:cxn modelId="{3EDEEBE5-1E94-49BC-AF9B-903666CC071A}" type="presParOf" srcId="{83E59CD7-C541-461F-BA9A-8263EB1A8851}" destId="{62301EE1-7844-46BB-913E-E950C63110A0}" srcOrd="0" destOrd="0" presId="urn:microsoft.com/office/officeart/2005/8/layout/orgChart1"/>
    <dgm:cxn modelId="{7BC2296E-0139-4F50-AC4C-257F896BFA78}" type="presParOf" srcId="{62301EE1-7844-46BB-913E-E950C63110A0}" destId="{F836F6DB-F0D9-4C4A-B09E-14B9933BF669}" srcOrd="0" destOrd="0" presId="urn:microsoft.com/office/officeart/2005/8/layout/orgChart1"/>
    <dgm:cxn modelId="{B9A65142-1040-4826-ABFC-4C0DDFAA696F}" type="presParOf" srcId="{62301EE1-7844-46BB-913E-E950C63110A0}" destId="{5BA90824-73B3-4640-A3C5-27CEAB86F91E}" srcOrd="1" destOrd="0" presId="urn:microsoft.com/office/officeart/2005/8/layout/orgChart1"/>
    <dgm:cxn modelId="{1174EFC0-1A35-486F-A5DB-1E9C328E56AB}" type="presParOf" srcId="{83E59CD7-C541-461F-BA9A-8263EB1A8851}" destId="{08329EB5-B55A-41EF-9DE6-332963179708}" srcOrd="1" destOrd="0" presId="urn:microsoft.com/office/officeart/2005/8/layout/orgChart1"/>
    <dgm:cxn modelId="{E384C0E9-DC0C-4B12-B285-41DF922D8DBF}" type="presParOf" srcId="{83E59CD7-C541-461F-BA9A-8263EB1A8851}" destId="{6CA494CE-3E1B-4CD2-8B5A-B176D587C602}" srcOrd="2" destOrd="0" presId="urn:microsoft.com/office/officeart/2005/8/layout/orgChart1"/>
    <dgm:cxn modelId="{23590B2C-3007-4210-B9D8-FDAB3136AC55}" type="presParOf" srcId="{E847B1E5-DF25-4C49-9DBE-09851BAFE926}" destId="{2435E425-53FE-4997-B511-068340F1224B}" srcOrd="2" destOrd="0" presId="urn:microsoft.com/office/officeart/2005/8/layout/orgChart1"/>
    <dgm:cxn modelId="{D9E7C07F-2B70-4514-ABFB-6E55A64E2DC6}" type="presParOf" srcId="{E847B1E5-DF25-4C49-9DBE-09851BAFE926}" destId="{C9623F58-6862-4891-8F3D-A297FA0E5CEE}" srcOrd="3" destOrd="0" presId="urn:microsoft.com/office/officeart/2005/8/layout/orgChart1"/>
    <dgm:cxn modelId="{B3EBF0E5-C12C-474F-A96D-6DBBD27B3F32}" type="presParOf" srcId="{C9623F58-6862-4891-8F3D-A297FA0E5CEE}" destId="{CA70542A-5B65-46D8-860A-404155441A80}" srcOrd="0" destOrd="0" presId="urn:microsoft.com/office/officeart/2005/8/layout/orgChart1"/>
    <dgm:cxn modelId="{A1BCE84B-DDA5-4213-9FD1-10DB57D5ED91}" type="presParOf" srcId="{CA70542A-5B65-46D8-860A-404155441A80}" destId="{CBB348F8-DC46-4A7B-8D9C-14C887EA8B48}" srcOrd="0" destOrd="0" presId="urn:microsoft.com/office/officeart/2005/8/layout/orgChart1"/>
    <dgm:cxn modelId="{A6CB6C87-45ED-403A-870B-EBFBEA5124E4}" type="presParOf" srcId="{CA70542A-5B65-46D8-860A-404155441A80}" destId="{0CC1D452-FC13-4ACB-BBE6-706C7EFBE051}" srcOrd="1" destOrd="0" presId="urn:microsoft.com/office/officeart/2005/8/layout/orgChart1"/>
    <dgm:cxn modelId="{2B5CC0F6-E08C-4C30-BE87-26FE26EC61EE}" type="presParOf" srcId="{C9623F58-6862-4891-8F3D-A297FA0E5CEE}" destId="{75032C9C-4CAB-4583-B469-9D6400E8697E}" srcOrd="1" destOrd="0" presId="urn:microsoft.com/office/officeart/2005/8/layout/orgChart1"/>
    <dgm:cxn modelId="{7DC220C0-2FA3-4132-A17F-CFE63C29D703}" type="presParOf" srcId="{C9623F58-6862-4891-8F3D-A297FA0E5CEE}" destId="{A52A8370-793D-402B-BB29-B8873ABBC3BA}" srcOrd="2" destOrd="0" presId="urn:microsoft.com/office/officeart/2005/8/layout/orgChart1"/>
    <dgm:cxn modelId="{86BDFE13-DB7C-43F4-96C7-F18F398DB637}" type="presParOf" srcId="{CB30573F-38CA-4A0A-83DF-4D7783EE5EAB}" destId="{83067407-6A1D-4350-8DCC-D7F291B59B19}" srcOrd="2" destOrd="0" presId="urn:microsoft.com/office/officeart/2005/8/layout/orgChart1"/>
    <dgm:cxn modelId="{B861E1AB-7382-4E81-9F18-9FDBAF961054}" type="presParOf" srcId="{B7B765F6-1E86-45D0-9528-4DAC0ABDFCC0}" destId="{2C07ADCE-F588-4071-86E6-CCFD81D6B02C}" srcOrd="14" destOrd="0" presId="urn:microsoft.com/office/officeart/2005/8/layout/orgChart1"/>
    <dgm:cxn modelId="{43068E80-1FDE-4255-ABE5-BEFE128D59C6}" type="presParOf" srcId="{B7B765F6-1E86-45D0-9528-4DAC0ABDFCC0}" destId="{E0CF134F-9593-4752-A5F5-5AA02DE96B05}" srcOrd="15" destOrd="0" presId="urn:microsoft.com/office/officeart/2005/8/layout/orgChart1"/>
    <dgm:cxn modelId="{7DEFE502-2762-495C-AE6E-6642B4AE8EC8}" type="presParOf" srcId="{E0CF134F-9593-4752-A5F5-5AA02DE96B05}" destId="{77429AF4-CEB2-458B-A783-8D586CEA7073}" srcOrd="0" destOrd="0" presId="urn:microsoft.com/office/officeart/2005/8/layout/orgChart1"/>
    <dgm:cxn modelId="{BD07D7F5-1F51-4214-8444-63C3AD6C5769}" type="presParOf" srcId="{77429AF4-CEB2-458B-A783-8D586CEA7073}" destId="{C83A9C9B-A7FB-4594-897D-4B3E7BDC58E1}" srcOrd="0" destOrd="0" presId="urn:microsoft.com/office/officeart/2005/8/layout/orgChart1"/>
    <dgm:cxn modelId="{D4E87800-3971-4F59-97DA-97D72477E8DB}" type="presParOf" srcId="{77429AF4-CEB2-458B-A783-8D586CEA7073}" destId="{4C3916B0-1DCC-43FC-9336-8EEF5C5C351E}" srcOrd="1" destOrd="0" presId="urn:microsoft.com/office/officeart/2005/8/layout/orgChart1"/>
    <dgm:cxn modelId="{676706C3-33DB-4F92-A606-8A0BD9C19A0A}" type="presParOf" srcId="{E0CF134F-9593-4752-A5F5-5AA02DE96B05}" destId="{B2D6F563-4D39-46E5-A669-7D622E3CB952}" srcOrd="1" destOrd="0" presId="urn:microsoft.com/office/officeart/2005/8/layout/orgChart1"/>
    <dgm:cxn modelId="{DC17E30C-3869-4ED5-A16D-2621509EE18E}" type="presParOf" srcId="{B2D6F563-4D39-46E5-A669-7D622E3CB952}" destId="{C8A08D7C-43DB-44EE-9957-7549614DCEC8}" srcOrd="0" destOrd="0" presId="urn:microsoft.com/office/officeart/2005/8/layout/orgChart1"/>
    <dgm:cxn modelId="{C8E56BEC-E161-4ED5-898A-A734165A679D}" type="presParOf" srcId="{B2D6F563-4D39-46E5-A669-7D622E3CB952}" destId="{6CF6332F-B612-4BB9-B5B2-F890B80DE87F}" srcOrd="1" destOrd="0" presId="urn:microsoft.com/office/officeart/2005/8/layout/orgChart1"/>
    <dgm:cxn modelId="{55F9BAEA-FB70-4D86-B8BE-E52B90F22734}" type="presParOf" srcId="{6CF6332F-B612-4BB9-B5B2-F890B80DE87F}" destId="{C4C2DB44-33CC-453B-BA8B-430BCC4FC0B0}" srcOrd="0" destOrd="0" presId="urn:microsoft.com/office/officeart/2005/8/layout/orgChart1"/>
    <dgm:cxn modelId="{7F5578A3-60EE-45EF-A111-533E7BFAC6D5}" type="presParOf" srcId="{C4C2DB44-33CC-453B-BA8B-430BCC4FC0B0}" destId="{995BBA92-F7F3-461F-913E-683D572120BB}" srcOrd="0" destOrd="0" presId="urn:microsoft.com/office/officeart/2005/8/layout/orgChart1"/>
    <dgm:cxn modelId="{9AAC4524-0C99-484A-9BA9-12C14CF80584}" type="presParOf" srcId="{C4C2DB44-33CC-453B-BA8B-430BCC4FC0B0}" destId="{83CFFBE4-FEEF-4478-907B-39C889D1DB98}" srcOrd="1" destOrd="0" presId="urn:microsoft.com/office/officeart/2005/8/layout/orgChart1"/>
    <dgm:cxn modelId="{90337984-C0CC-4A97-87AB-0ED687510C08}" type="presParOf" srcId="{6CF6332F-B612-4BB9-B5B2-F890B80DE87F}" destId="{FD3A7FF1-6B4D-46CE-948C-AD7A3F4A987B}" srcOrd="1" destOrd="0" presId="urn:microsoft.com/office/officeart/2005/8/layout/orgChart1"/>
    <dgm:cxn modelId="{FF94FD73-E719-4D34-8235-264A423F1CB4}" type="presParOf" srcId="{6CF6332F-B612-4BB9-B5B2-F890B80DE87F}" destId="{E6C69DE2-BC63-4251-AEE9-42627DD97D45}" srcOrd="2" destOrd="0" presId="urn:microsoft.com/office/officeart/2005/8/layout/orgChart1"/>
    <dgm:cxn modelId="{F8C66FCD-927D-41C0-8F9B-1E82B384E15B}" type="presParOf" srcId="{B2D6F563-4D39-46E5-A669-7D622E3CB952}" destId="{D02FC1CC-C69A-4DE4-990D-F42D58FEEA73}" srcOrd="2" destOrd="0" presId="urn:microsoft.com/office/officeart/2005/8/layout/orgChart1"/>
    <dgm:cxn modelId="{50EE29E7-53F6-4DA4-9F87-9097B9C2A71A}" type="presParOf" srcId="{B2D6F563-4D39-46E5-A669-7D622E3CB952}" destId="{000209EA-96E0-49F5-B3D3-C260C8F56113}" srcOrd="3" destOrd="0" presId="urn:microsoft.com/office/officeart/2005/8/layout/orgChart1"/>
    <dgm:cxn modelId="{F59D5F64-2DC2-4F2F-A202-E5B52C8F131F}" type="presParOf" srcId="{000209EA-96E0-49F5-B3D3-C260C8F56113}" destId="{C123AF9C-61E4-497A-A378-9B9C7CDA69AB}" srcOrd="0" destOrd="0" presId="urn:microsoft.com/office/officeart/2005/8/layout/orgChart1"/>
    <dgm:cxn modelId="{BC025900-B8E4-46B1-A249-4B7781CAE882}" type="presParOf" srcId="{C123AF9C-61E4-497A-A378-9B9C7CDA69AB}" destId="{951140F3-D755-4927-B6DC-6A846033FBA9}" srcOrd="0" destOrd="0" presId="urn:microsoft.com/office/officeart/2005/8/layout/orgChart1"/>
    <dgm:cxn modelId="{29267AAA-05C7-4241-A711-1C117C8E3936}" type="presParOf" srcId="{C123AF9C-61E4-497A-A378-9B9C7CDA69AB}" destId="{0756C067-D8AC-4097-B3EF-D69E48771A86}" srcOrd="1" destOrd="0" presId="urn:microsoft.com/office/officeart/2005/8/layout/orgChart1"/>
    <dgm:cxn modelId="{215FF83E-68E8-4E73-98DC-089412D97983}" type="presParOf" srcId="{000209EA-96E0-49F5-B3D3-C260C8F56113}" destId="{A8424516-71F4-486F-95F9-CDA263C05775}" srcOrd="1" destOrd="0" presId="urn:microsoft.com/office/officeart/2005/8/layout/orgChart1"/>
    <dgm:cxn modelId="{BD2BF4DD-B5FD-47FB-8915-0B8A171667AE}" type="presParOf" srcId="{000209EA-96E0-49F5-B3D3-C260C8F56113}" destId="{BF911E0E-FED6-4A34-BAF5-9C56E96FE16F}" srcOrd="2" destOrd="0" presId="urn:microsoft.com/office/officeart/2005/8/layout/orgChart1"/>
    <dgm:cxn modelId="{C157BCBB-8960-406C-BE8D-A393989D2641}" type="presParOf" srcId="{E0CF134F-9593-4752-A5F5-5AA02DE96B05}" destId="{B4AF08EF-F548-4152-B3B0-595E9FFF90EB}" srcOrd="2" destOrd="0" presId="urn:microsoft.com/office/officeart/2005/8/layout/orgChart1"/>
    <dgm:cxn modelId="{149E50D1-D005-4AAB-BEAB-CC00E532BAFB}" type="presParOf" srcId="{F5DCB662-731A-4C6F-BE4D-573262203C99}" destId="{8864C417-95EF-4ACD-AF87-0F3AC1C44A1A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FC1CC-C69A-4DE4-990D-F42D58FEEA73}">
      <dsp:nvSpPr>
        <dsp:cNvPr id="0" name=""/>
        <dsp:cNvSpPr/>
      </dsp:nvSpPr>
      <dsp:spPr>
        <a:xfrm>
          <a:off x="9460780" y="1333007"/>
          <a:ext cx="164859" cy="1285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5901"/>
              </a:lnTo>
              <a:lnTo>
                <a:pt x="164859" y="1285901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08D7C-43DB-44EE-9957-7549614DCEC8}">
      <dsp:nvSpPr>
        <dsp:cNvPr id="0" name=""/>
        <dsp:cNvSpPr/>
      </dsp:nvSpPr>
      <dsp:spPr>
        <a:xfrm>
          <a:off x="9460780" y="1333007"/>
          <a:ext cx="164859" cy="505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568"/>
              </a:lnTo>
              <a:lnTo>
                <a:pt x="164859" y="50556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7ADCE-F588-4071-86E6-CCFD81D6B02C}">
      <dsp:nvSpPr>
        <dsp:cNvPr id="0" name=""/>
        <dsp:cNvSpPr/>
      </dsp:nvSpPr>
      <dsp:spPr>
        <a:xfrm>
          <a:off x="5245880" y="552674"/>
          <a:ext cx="4654523" cy="23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401"/>
              </a:lnTo>
              <a:lnTo>
                <a:pt x="4654523" y="115401"/>
              </a:lnTo>
              <a:lnTo>
                <a:pt x="4654523" y="2308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5E425-53FE-4997-B511-068340F1224B}">
      <dsp:nvSpPr>
        <dsp:cNvPr id="0" name=""/>
        <dsp:cNvSpPr/>
      </dsp:nvSpPr>
      <dsp:spPr>
        <a:xfrm>
          <a:off x="8130916" y="1333007"/>
          <a:ext cx="164859" cy="1285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5901"/>
              </a:lnTo>
              <a:lnTo>
                <a:pt x="164859" y="1285901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0280E-B88C-4792-8DFA-8166F776519A}">
      <dsp:nvSpPr>
        <dsp:cNvPr id="0" name=""/>
        <dsp:cNvSpPr/>
      </dsp:nvSpPr>
      <dsp:spPr>
        <a:xfrm>
          <a:off x="8130916" y="1333007"/>
          <a:ext cx="164859" cy="505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568"/>
              </a:lnTo>
              <a:lnTo>
                <a:pt x="164859" y="50556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8729A-6E7A-4C89-BF8F-FD7456824E95}">
      <dsp:nvSpPr>
        <dsp:cNvPr id="0" name=""/>
        <dsp:cNvSpPr/>
      </dsp:nvSpPr>
      <dsp:spPr>
        <a:xfrm>
          <a:off x="5245880" y="552674"/>
          <a:ext cx="3324659" cy="23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401"/>
              </a:lnTo>
              <a:lnTo>
                <a:pt x="3324659" y="115401"/>
              </a:lnTo>
              <a:lnTo>
                <a:pt x="3324659" y="2308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F5AAB-5B92-40BB-8088-23FA2E59FF26}">
      <dsp:nvSpPr>
        <dsp:cNvPr id="0" name=""/>
        <dsp:cNvSpPr/>
      </dsp:nvSpPr>
      <dsp:spPr>
        <a:xfrm>
          <a:off x="5245880" y="552674"/>
          <a:ext cx="1994795" cy="23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401"/>
              </a:lnTo>
              <a:lnTo>
                <a:pt x="1994795" y="115401"/>
              </a:lnTo>
              <a:lnTo>
                <a:pt x="1994795" y="2308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8F76A7-EB85-45AF-8FD4-E6C166829F7F}">
      <dsp:nvSpPr>
        <dsp:cNvPr id="0" name=""/>
        <dsp:cNvSpPr/>
      </dsp:nvSpPr>
      <dsp:spPr>
        <a:xfrm>
          <a:off x="5245880" y="552674"/>
          <a:ext cx="664931" cy="23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401"/>
              </a:lnTo>
              <a:lnTo>
                <a:pt x="664931" y="115401"/>
              </a:lnTo>
              <a:lnTo>
                <a:pt x="664931" y="2308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553A3-5329-4C0C-8211-F9D54014B11F}">
      <dsp:nvSpPr>
        <dsp:cNvPr id="0" name=""/>
        <dsp:cNvSpPr/>
      </dsp:nvSpPr>
      <dsp:spPr>
        <a:xfrm>
          <a:off x="4141324" y="1333007"/>
          <a:ext cx="164859" cy="2066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6234"/>
              </a:lnTo>
              <a:lnTo>
                <a:pt x="164859" y="2066234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14F68B-E81F-4EDD-BC20-C1C0D4B8E506}">
      <dsp:nvSpPr>
        <dsp:cNvPr id="0" name=""/>
        <dsp:cNvSpPr/>
      </dsp:nvSpPr>
      <dsp:spPr>
        <a:xfrm>
          <a:off x="4141324" y="1333007"/>
          <a:ext cx="164859" cy="1285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5901"/>
              </a:lnTo>
              <a:lnTo>
                <a:pt x="164859" y="1285901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968E09-46C0-4ED9-AF0E-F1A6F16EBF9E}">
      <dsp:nvSpPr>
        <dsp:cNvPr id="0" name=""/>
        <dsp:cNvSpPr/>
      </dsp:nvSpPr>
      <dsp:spPr>
        <a:xfrm>
          <a:off x="4141324" y="1333007"/>
          <a:ext cx="164859" cy="505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568"/>
              </a:lnTo>
              <a:lnTo>
                <a:pt x="164859" y="50556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DB2C1-4D43-44E5-A5BB-A3126B190938}">
      <dsp:nvSpPr>
        <dsp:cNvPr id="0" name=""/>
        <dsp:cNvSpPr/>
      </dsp:nvSpPr>
      <dsp:spPr>
        <a:xfrm>
          <a:off x="4580948" y="552674"/>
          <a:ext cx="664931" cy="230802"/>
        </a:xfrm>
        <a:custGeom>
          <a:avLst/>
          <a:gdLst/>
          <a:ahLst/>
          <a:cxnLst/>
          <a:rect l="0" t="0" r="0" b="0"/>
          <a:pathLst>
            <a:path>
              <a:moveTo>
                <a:pt x="664931" y="0"/>
              </a:moveTo>
              <a:lnTo>
                <a:pt x="664931" y="115401"/>
              </a:lnTo>
              <a:lnTo>
                <a:pt x="0" y="115401"/>
              </a:lnTo>
              <a:lnTo>
                <a:pt x="0" y="2308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2F123-0674-431B-AEC2-C271C29AD170}">
      <dsp:nvSpPr>
        <dsp:cNvPr id="0" name=""/>
        <dsp:cNvSpPr/>
      </dsp:nvSpPr>
      <dsp:spPr>
        <a:xfrm>
          <a:off x="2811460" y="1333007"/>
          <a:ext cx="164859" cy="2066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6234"/>
              </a:lnTo>
              <a:lnTo>
                <a:pt x="164859" y="2066234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E3FA3-43F4-407F-9B58-E795A745FDF0}">
      <dsp:nvSpPr>
        <dsp:cNvPr id="0" name=""/>
        <dsp:cNvSpPr/>
      </dsp:nvSpPr>
      <dsp:spPr>
        <a:xfrm>
          <a:off x="2811460" y="1333007"/>
          <a:ext cx="164859" cy="1285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5901"/>
              </a:lnTo>
              <a:lnTo>
                <a:pt x="164859" y="1285901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9F983-9087-46FC-B906-31F72AA70E43}">
      <dsp:nvSpPr>
        <dsp:cNvPr id="0" name=""/>
        <dsp:cNvSpPr/>
      </dsp:nvSpPr>
      <dsp:spPr>
        <a:xfrm>
          <a:off x="2811460" y="1333007"/>
          <a:ext cx="164859" cy="505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568"/>
              </a:lnTo>
              <a:lnTo>
                <a:pt x="164859" y="50556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C034ED-EAE9-4812-8AB0-7F5CEC6EA1BE}">
      <dsp:nvSpPr>
        <dsp:cNvPr id="0" name=""/>
        <dsp:cNvSpPr/>
      </dsp:nvSpPr>
      <dsp:spPr>
        <a:xfrm>
          <a:off x="3251085" y="552674"/>
          <a:ext cx="1994795" cy="230802"/>
        </a:xfrm>
        <a:custGeom>
          <a:avLst/>
          <a:gdLst/>
          <a:ahLst/>
          <a:cxnLst/>
          <a:rect l="0" t="0" r="0" b="0"/>
          <a:pathLst>
            <a:path>
              <a:moveTo>
                <a:pt x="1994795" y="0"/>
              </a:moveTo>
              <a:lnTo>
                <a:pt x="1994795" y="115401"/>
              </a:lnTo>
              <a:lnTo>
                <a:pt x="0" y="115401"/>
              </a:lnTo>
              <a:lnTo>
                <a:pt x="0" y="2308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6F222-DA42-43A6-ADC5-E0F7D62EF114}">
      <dsp:nvSpPr>
        <dsp:cNvPr id="0" name=""/>
        <dsp:cNvSpPr/>
      </dsp:nvSpPr>
      <dsp:spPr>
        <a:xfrm>
          <a:off x="1481596" y="1333007"/>
          <a:ext cx="164859" cy="2846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6568"/>
              </a:lnTo>
              <a:lnTo>
                <a:pt x="164859" y="284656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CF51B-0ED2-4D47-A010-D1ADD49DA748}">
      <dsp:nvSpPr>
        <dsp:cNvPr id="0" name=""/>
        <dsp:cNvSpPr/>
      </dsp:nvSpPr>
      <dsp:spPr>
        <a:xfrm>
          <a:off x="1481596" y="1333007"/>
          <a:ext cx="164859" cy="2066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6234"/>
              </a:lnTo>
              <a:lnTo>
                <a:pt x="164859" y="2066234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F9897F-38E8-4EE5-B353-F4735B601880}">
      <dsp:nvSpPr>
        <dsp:cNvPr id="0" name=""/>
        <dsp:cNvSpPr/>
      </dsp:nvSpPr>
      <dsp:spPr>
        <a:xfrm>
          <a:off x="1481596" y="1333007"/>
          <a:ext cx="164859" cy="1285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5901"/>
              </a:lnTo>
              <a:lnTo>
                <a:pt x="164859" y="1285901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22A94-9EF0-4613-A7C1-7CDE36728848}">
      <dsp:nvSpPr>
        <dsp:cNvPr id="0" name=""/>
        <dsp:cNvSpPr/>
      </dsp:nvSpPr>
      <dsp:spPr>
        <a:xfrm>
          <a:off x="1481596" y="1333007"/>
          <a:ext cx="164859" cy="505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568"/>
              </a:lnTo>
              <a:lnTo>
                <a:pt x="164859" y="50556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8BE07-D75B-4018-BDA6-7A4E4FD6AC03}">
      <dsp:nvSpPr>
        <dsp:cNvPr id="0" name=""/>
        <dsp:cNvSpPr/>
      </dsp:nvSpPr>
      <dsp:spPr>
        <a:xfrm>
          <a:off x="1921221" y="552674"/>
          <a:ext cx="3324659" cy="230802"/>
        </a:xfrm>
        <a:custGeom>
          <a:avLst/>
          <a:gdLst/>
          <a:ahLst/>
          <a:cxnLst/>
          <a:rect l="0" t="0" r="0" b="0"/>
          <a:pathLst>
            <a:path>
              <a:moveTo>
                <a:pt x="3324659" y="0"/>
              </a:moveTo>
              <a:lnTo>
                <a:pt x="3324659" y="115401"/>
              </a:lnTo>
              <a:lnTo>
                <a:pt x="0" y="115401"/>
              </a:lnTo>
              <a:lnTo>
                <a:pt x="0" y="2308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D7815-2753-4981-B142-76CED0E53DC1}">
      <dsp:nvSpPr>
        <dsp:cNvPr id="0" name=""/>
        <dsp:cNvSpPr/>
      </dsp:nvSpPr>
      <dsp:spPr>
        <a:xfrm>
          <a:off x="591357" y="552674"/>
          <a:ext cx="4654523" cy="230802"/>
        </a:xfrm>
        <a:custGeom>
          <a:avLst/>
          <a:gdLst/>
          <a:ahLst/>
          <a:cxnLst/>
          <a:rect l="0" t="0" r="0" b="0"/>
          <a:pathLst>
            <a:path>
              <a:moveTo>
                <a:pt x="4654523" y="0"/>
              </a:moveTo>
              <a:lnTo>
                <a:pt x="4654523" y="115401"/>
              </a:lnTo>
              <a:lnTo>
                <a:pt x="0" y="115401"/>
              </a:lnTo>
              <a:lnTo>
                <a:pt x="0" y="2308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83DB4-4BD7-40B6-8E4A-F366C2B92975}">
      <dsp:nvSpPr>
        <dsp:cNvPr id="0" name=""/>
        <dsp:cNvSpPr/>
      </dsp:nvSpPr>
      <dsp:spPr>
        <a:xfrm>
          <a:off x="4696350" y="3143"/>
          <a:ext cx="1099061" cy="549530"/>
        </a:xfrm>
        <a:prstGeom prst="rect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UI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Automation </a:t>
          </a:r>
        </a:p>
      </dsp:txBody>
      <dsp:txXfrm>
        <a:off x="4696350" y="3143"/>
        <a:ext cx="1099061" cy="549530"/>
      </dsp:txXfrm>
    </dsp:sp>
    <dsp:sp modelId="{59CE1D2F-CFD1-421D-8FA2-563FC952432F}">
      <dsp:nvSpPr>
        <dsp:cNvPr id="0" name=""/>
        <dsp:cNvSpPr/>
      </dsp:nvSpPr>
      <dsp:spPr>
        <a:xfrm>
          <a:off x="41826" y="783477"/>
          <a:ext cx="1099061" cy="549530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Virtual Environment</a:t>
          </a:r>
          <a:endParaRPr lang="en-IN" sz="1200" kern="1200" dirty="0"/>
        </a:p>
      </dsp:txBody>
      <dsp:txXfrm>
        <a:off x="41826" y="783477"/>
        <a:ext cx="1099061" cy="549530"/>
      </dsp:txXfrm>
    </dsp:sp>
    <dsp:sp modelId="{4D9C6073-7C36-46A0-BB97-80C529507602}">
      <dsp:nvSpPr>
        <dsp:cNvPr id="0" name=""/>
        <dsp:cNvSpPr/>
      </dsp:nvSpPr>
      <dsp:spPr>
        <a:xfrm>
          <a:off x="1371690" y="783477"/>
          <a:ext cx="1099061" cy="549530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Global config file</a:t>
          </a:r>
        </a:p>
      </dsp:txBody>
      <dsp:txXfrm>
        <a:off x="1371690" y="783477"/>
        <a:ext cx="1099061" cy="549530"/>
      </dsp:txXfrm>
    </dsp:sp>
    <dsp:sp modelId="{5A79BCCB-CFD6-4713-BDCA-8034FE3F159D}">
      <dsp:nvSpPr>
        <dsp:cNvPr id="0" name=""/>
        <dsp:cNvSpPr/>
      </dsp:nvSpPr>
      <dsp:spPr>
        <a:xfrm>
          <a:off x="1646455" y="1563810"/>
          <a:ext cx="1099061" cy="5495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config.ini</a:t>
          </a:r>
          <a:endParaRPr lang="en-IN" sz="1200" kern="1200"/>
        </a:p>
      </dsp:txBody>
      <dsp:txXfrm>
        <a:off x="1646455" y="1563810"/>
        <a:ext cx="1099061" cy="549530"/>
      </dsp:txXfrm>
    </dsp:sp>
    <dsp:sp modelId="{B7A4958B-ADDB-4F21-8AB9-869381451A1B}">
      <dsp:nvSpPr>
        <dsp:cNvPr id="0" name=""/>
        <dsp:cNvSpPr/>
      </dsp:nvSpPr>
      <dsp:spPr>
        <a:xfrm>
          <a:off x="1646455" y="2344143"/>
          <a:ext cx="1099061" cy="5495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pytest.ini</a:t>
          </a:r>
          <a:endParaRPr lang="en-IN" sz="1200" kern="1200" dirty="0"/>
        </a:p>
      </dsp:txBody>
      <dsp:txXfrm>
        <a:off x="1646455" y="2344143"/>
        <a:ext cx="1099061" cy="549530"/>
      </dsp:txXfrm>
    </dsp:sp>
    <dsp:sp modelId="{E32AE9BC-6A6C-4CAD-AA75-74BE1D58EB0A}">
      <dsp:nvSpPr>
        <dsp:cNvPr id="0" name=""/>
        <dsp:cNvSpPr/>
      </dsp:nvSpPr>
      <dsp:spPr>
        <a:xfrm>
          <a:off x="1646455" y="3124477"/>
          <a:ext cx="1099061" cy="5495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ui-config.py</a:t>
          </a:r>
          <a:endParaRPr lang="en-IN" sz="1200" kern="1200"/>
        </a:p>
      </dsp:txBody>
      <dsp:txXfrm>
        <a:off x="1646455" y="3124477"/>
        <a:ext cx="1099061" cy="549530"/>
      </dsp:txXfrm>
    </dsp:sp>
    <dsp:sp modelId="{9FAC4B90-2A53-4A69-84EB-254FF3290887}">
      <dsp:nvSpPr>
        <dsp:cNvPr id="0" name=""/>
        <dsp:cNvSpPr/>
      </dsp:nvSpPr>
      <dsp:spPr>
        <a:xfrm>
          <a:off x="1646455" y="3904810"/>
          <a:ext cx="1099061" cy="5495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conftest.py</a:t>
          </a:r>
          <a:endParaRPr lang="en-IN" sz="1200" kern="1200"/>
        </a:p>
      </dsp:txBody>
      <dsp:txXfrm>
        <a:off x="1646455" y="3904810"/>
        <a:ext cx="1099061" cy="549530"/>
      </dsp:txXfrm>
    </dsp:sp>
    <dsp:sp modelId="{658B19E0-01E5-40F0-BAB1-2B3574D4288C}">
      <dsp:nvSpPr>
        <dsp:cNvPr id="0" name=""/>
        <dsp:cNvSpPr/>
      </dsp:nvSpPr>
      <dsp:spPr>
        <a:xfrm>
          <a:off x="2701554" y="783477"/>
          <a:ext cx="1099061" cy="549530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Results</a:t>
          </a:r>
        </a:p>
      </dsp:txBody>
      <dsp:txXfrm>
        <a:off x="2701554" y="783477"/>
        <a:ext cx="1099061" cy="549530"/>
      </dsp:txXfrm>
    </dsp:sp>
    <dsp:sp modelId="{28F92DB5-73B3-4A71-96F1-E66E2B1702B2}">
      <dsp:nvSpPr>
        <dsp:cNvPr id="0" name=""/>
        <dsp:cNvSpPr/>
      </dsp:nvSpPr>
      <dsp:spPr>
        <a:xfrm>
          <a:off x="2976319" y="1563810"/>
          <a:ext cx="1099061" cy="5495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Html Report</a:t>
          </a:r>
        </a:p>
      </dsp:txBody>
      <dsp:txXfrm>
        <a:off x="2976319" y="1563810"/>
        <a:ext cx="1099061" cy="549530"/>
      </dsp:txXfrm>
    </dsp:sp>
    <dsp:sp modelId="{ECA0F375-B21D-4137-AAF2-5C2C2A1936B9}">
      <dsp:nvSpPr>
        <dsp:cNvPr id="0" name=""/>
        <dsp:cNvSpPr/>
      </dsp:nvSpPr>
      <dsp:spPr>
        <a:xfrm>
          <a:off x="2976319" y="2344143"/>
          <a:ext cx="1099061" cy="5495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Log file</a:t>
          </a:r>
        </a:p>
      </dsp:txBody>
      <dsp:txXfrm>
        <a:off x="2976319" y="2344143"/>
        <a:ext cx="1099061" cy="549530"/>
      </dsp:txXfrm>
    </dsp:sp>
    <dsp:sp modelId="{C1E8DC30-CF30-42C1-B79D-951E2BA019D5}">
      <dsp:nvSpPr>
        <dsp:cNvPr id="0" name=""/>
        <dsp:cNvSpPr/>
      </dsp:nvSpPr>
      <dsp:spPr>
        <a:xfrm>
          <a:off x="2976319" y="3124477"/>
          <a:ext cx="1099061" cy="5495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Junitreport.xml</a:t>
          </a:r>
          <a:endParaRPr lang="en-IN" sz="1200" kern="1200" dirty="0"/>
        </a:p>
      </dsp:txBody>
      <dsp:txXfrm>
        <a:off x="2976319" y="3124477"/>
        <a:ext cx="1099061" cy="549530"/>
      </dsp:txXfrm>
    </dsp:sp>
    <dsp:sp modelId="{D4AC9B24-2E4B-40D8-9D4D-D6FD31198F66}">
      <dsp:nvSpPr>
        <dsp:cNvPr id="0" name=""/>
        <dsp:cNvSpPr/>
      </dsp:nvSpPr>
      <dsp:spPr>
        <a:xfrm>
          <a:off x="4031418" y="783477"/>
          <a:ext cx="1099061" cy="549530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Helpers</a:t>
          </a:r>
          <a:endParaRPr lang="en-IN" sz="1200" kern="1200"/>
        </a:p>
      </dsp:txBody>
      <dsp:txXfrm>
        <a:off x="4031418" y="783477"/>
        <a:ext cx="1099061" cy="549530"/>
      </dsp:txXfrm>
    </dsp:sp>
    <dsp:sp modelId="{B7E23752-510C-4D2D-A55A-25E0B5144411}">
      <dsp:nvSpPr>
        <dsp:cNvPr id="0" name=""/>
        <dsp:cNvSpPr/>
      </dsp:nvSpPr>
      <dsp:spPr>
        <a:xfrm>
          <a:off x="4306183" y="1563810"/>
          <a:ext cx="1099061" cy="5495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Selenium wrapper</a:t>
          </a:r>
          <a:endParaRPr lang="en-IN" sz="1200" kern="1200"/>
        </a:p>
      </dsp:txBody>
      <dsp:txXfrm>
        <a:off x="4306183" y="1563810"/>
        <a:ext cx="1099061" cy="549530"/>
      </dsp:txXfrm>
    </dsp:sp>
    <dsp:sp modelId="{218C8C46-1BA1-428D-B78F-E49D6CC422CE}">
      <dsp:nvSpPr>
        <dsp:cNvPr id="0" name=""/>
        <dsp:cNvSpPr/>
      </dsp:nvSpPr>
      <dsp:spPr>
        <a:xfrm>
          <a:off x="4306183" y="2344143"/>
          <a:ext cx="1099061" cy="5495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Logger </a:t>
          </a:r>
          <a:endParaRPr lang="en-IN" sz="1200" kern="1200"/>
        </a:p>
      </dsp:txBody>
      <dsp:txXfrm>
        <a:off x="4306183" y="2344143"/>
        <a:ext cx="1099061" cy="549530"/>
      </dsp:txXfrm>
    </dsp:sp>
    <dsp:sp modelId="{B9448B32-9A19-471B-958C-92DF93271D89}">
      <dsp:nvSpPr>
        <dsp:cNvPr id="0" name=""/>
        <dsp:cNvSpPr/>
      </dsp:nvSpPr>
      <dsp:spPr>
        <a:xfrm>
          <a:off x="4306183" y="3124477"/>
          <a:ext cx="1099061" cy="5495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Json reader</a:t>
          </a:r>
        </a:p>
      </dsp:txBody>
      <dsp:txXfrm>
        <a:off x="4306183" y="3124477"/>
        <a:ext cx="1099061" cy="549530"/>
      </dsp:txXfrm>
    </dsp:sp>
    <dsp:sp modelId="{9C12EA73-52F5-45EF-9E40-E74B1BEC8AF5}">
      <dsp:nvSpPr>
        <dsp:cNvPr id="0" name=""/>
        <dsp:cNvSpPr/>
      </dsp:nvSpPr>
      <dsp:spPr>
        <a:xfrm>
          <a:off x="5361282" y="783477"/>
          <a:ext cx="1099061" cy="549530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Pages</a:t>
          </a:r>
        </a:p>
      </dsp:txBody>
      <dsp:txXfrm>
        <a:off x="5361282" y="783477"/>
        <a:ext cx="1099061" cy="549530"/>
      </dsp:txXfrm>
    </dsp:sp>
    <dsp:sp modelId="{E8F3BE88-04D8-4714-8206-BCF311ADBF82}">
      <dsp:nvSpPr>
        <dsp:cNvPr id="0" name=""/>
        <dsp:cNvSpPr/>
      </dsp:nvSpPr>
      <dsp:spPr>
        <a:xfrm>
          <a:off x="6691146" y="783477"/>
          <a:ext cx="1099061" cy="549530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Locators</a:t>
          </a:r>
          <a:endParaRPr lang="en-IN" sz="1200" kern="1200"/>
        </a:p>
      </dsp:txBody>
      <dsp:txXfrm>
        <a:off x="6691146" y="783477"/>
        <a:ext cx="1099061" cy="549530"/>
      </dsp:txXfrm>
    </dsp:sp>
    <dsp:sp modelId="{2380A5EF-F9BA-4A94-A29E-C91FC8354B78}">
      <dsp:nvSpPr>
        <dsp:cNvPr id="0" name=""/>
        <dsp:cNvSpPr/>
      </dsp:nvSpPr>
      <dsp:spPr>
        <a:xfrm>
          <a:off x="8021010" y="783477"/>
          <a:ext cx="1099061" cy="549530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Resources</a:t>
          </a:r>
          <a:endParaRPr lang="en-IN" sz="1200" kern="1200" dirty="0"/>
        </a:p>
      </dsp:txBody>
      <dsp:txXfrm>
        <a:off x="8021010" y="783477"/>
        <a:ext cx="1099061" cy="549530"/>
      </dsp:txXfrm>
    </dsp:sp>
    <dsp:sp modelId="{F836F6DB-F0D9-4C4A-B09E-14B9933BF669}">
      <dsp:nvSpPr>
        <dsp:cNvPr id="0" name=""/>
        <dsp:cNvSpPr/>
      </dsp:nvSpPr>
      <dsp:spPr>
        <a:xfrm>
          <a:off x="8295775" y="1563810"/>
          <a:ext cx="1099061" cy="5495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Browser drivers</a:t>
          </a:r>
          <a:endParaRPr lang="en-IN" sz="1200" kern="1200" dirty="0"/>
        </a:p>
      </dsp:txBody>
      <dsp:txXfrm>
        <a:off x="8295775" y="1563810"/>
        <a:ext cx="1099061" cy="549530"/>
      </dsp:txXfrm>
    </dsp:sp>
    <dsp:sp modelId="{CBB348F8-DC46-4A7B-8D9C-14C887EA8B48}">
      <dsp:nvSpPr>
        <dsp:cNvPr id="0" name=""/>
        <dsp:cNvSpPr/>
      </dsp:nvSpPr>
      <dsp:spPr>
        <a:xfrm>
          <a:off x="8295775" y="2344143"/>
          <a:ext cx="1099061" cy="5495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Test data(json files)</a:t>
          </a:r>
          <a:endParaRPr lang="en-IN" sz="1200" kern="1200" dirty="0"/>
        </a:p>
      </dsp:txBody>
      <dsp:txXfrm>
        <a:off x="8295775" y="2344143"/>
        <a:ext cx="1099061" cy="549530"/>
      </dsp:txXfrm>
    </dsp:sp>
    <dsp:sp modelId="{C83A9C9B-A7FB-4594-897D-4B3E7BDC58E1}">
      <dsp:nvSpPr>
        <dsp:cNvPr id="0" name=""/>
        <dsp:cNvSpPr/>
      </dsp:nvSpPr>
      <dsp:spPr>
        <a:xfrm>
          <a:off x="9350873" y="783477"/>
          <a:ext cx="1099061" cy="549530"/>
        </a:xfrm>
        <a:prstGeom prst="rect">
          <a:avLst/>
        </a:prstGeom>
        <a:solidFill>
          <a:schemeClr val="tx2">
            <a:lumMod val="2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Tests</a:t>
          </a:r>
          <a:endParaRPr lang="en-IN" sz="1200" kern="1200"/>
        </a:p>
      </dsp:txBody>
      <dsp:txXfrm>
        <a:off x="9350873" y="783477"/>
        <a:ext cx="1099061" cy="549530"/>
      </dsp:txXfrm>
    </dsp:sp>
    <dsp:sp modelId="{995BBA92-F7F3-461F-913E-683D572120BB}">
      <dsp:nvSpPr>
        <dsp:cNvPr id="0" name=""/>
        <dsp:cNvSpPr/>
      </dsp:nvSpPr>
      <dsp:spPr>
        <a:xfrm>
          <a:off x="9625639" y="1563810"/>
          <a:ext cx="1099061" cy="5495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Google</a:t>
          </a:r>
          <a:endParaRPr lang="en-IN" sz="1200" kern="1200"/>
        </a:p>
      </dsp:txBody>
      <dsp:txXfrm>
        <a:off x="9625639" y="1563810"/>
        <a:ext cx="1099061" cy="549530"/>
      </dsp:txXfrm>
    </dsp:sp>
    <dsp:sp modelId="{951140F3-D755-4927-B6DC-6A846033FBA9}">
      <dsp:nvSpPr>
        <dsp:cNvPr id="0" name=""/>
        <dsp:cNvSpPr/>
      </dsp:nvSpPr>
      <dsp:spPr>
        <a:xfrm>
          <a:off x="9625639" y="2344143"/>
          <a:ext cx="1099061" cy="5495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Amazon</a:t>
          </a:r>
          <a:endParaRPr lang="en-IN" sz="1200" kern="1200"/>
        </a:p>
      </dsp:txBody>
      <dsp:txXfrm>
        <a:off x="9625639" y="2344143"/>
        <a:ext cx="1099061" cy="549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8F6B-CB40-41FE-A497-ACD9349AAC43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1DF7-069E-4323-B759-E942BBAC9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90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8F6B-CB40-41FE-A497-ACD9349AAC43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1DF7-069E-4323-B759-E942BBAC9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96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8F6B-CB40-41FE-A497-ACD9349AAC43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1DF7-069E-4323-B759-E942BBAC9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161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8F6B-CB40-41FE-A497-ACD9349AAC43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1DF7-069E-4323-B759-E942BBAC9F0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7887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8F6B-CB40-41FE-A497-ACD9349AAC43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1DF7-069E-4323-B759-E942BBAC9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719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8F6B-CB40-41FE-A497-ACD9349AAC43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1DF7-069E-4323-B759-E942BBAC9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340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8F6B-CB40-41FE-A497-ACD9349AAC43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1DF7-069E-4323-B759-E942BBAC9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042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8F6B-CB40-41FE-A497-ACD9349AAC43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1DF7-069E-4323-B759-E942BBAC9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275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8F6B-CB40-41FE-A497-ACD9349AAC43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1DF7-069E-4323-B759-E942BBAC9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85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8F6B-CB40-41FE-A497-ACD9349AAC43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1DF7-069E-4323-B759-E942BBAC9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37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8F6B-CB40-41FE-A497-ACD9349AAC43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1DF7-069E-4323-B759-E942BBAC9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23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8F6B-CB40-41FE-A497-ACD9349AAC43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1DF7-069E-4323-B759-E942BBAC9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91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8F6B-CB40-41FE-A497-ACD9349AAC43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1DF7-069E-4323-B759-E942BBAC9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42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8F6B-CB40-41FE-A497-ACD9349AAC43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1DF7-069E-4323-B759-E942BBAC9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18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8F6B-CB40-41FE-A497-ACD9349AAC43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1DF7-069E-4323-B759-E942BBAC9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48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8F6B-CB40-41FE-A497-ACD9349AAC43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1DF7-069E-4323-B759-E942BBAC9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7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8F6B-CB40-41FE-A497-ACD9349AAC43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1DF7-069E-4323-B759-E942BBAC9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89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918F6B-CB40-41FE-A497-ACD9349AAC43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71DF7-069E-4323-B759-E942BBAC9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001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 descr="Computer script on a screen">
            <a:extLst>
              <a:ext uri="{FF2B5EF4-FFF2-40B4-BE49-F238E27FC236}">
                <a16:creationId xmlns:a16="http://schemas.microsoft.com/office/drawing/2014/main" id="{732593DC-F79F-4999-B20D-80422F9A33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2" r="42894" b="-2"/>
          <a:stretch/>
        </p:blipFill>
        <p:spPr>
          <a:xfrm>
            <a:off x="1" y="-5"/>
            <a:ext cx="4060014" cy="5020241"/>
          </a:xfrm>
          <a:custGeom>
            <a:avLst/>
            <a:gdLst/>
            <a:ahLst/>
            <a:cxnLst/>
            <a:rect l="l" t="t" r="r" b="b"/>
            <a:pathLst>
              <a:path w="4060014" h="5020241">
                <a:moveTo>
                  <a:pt x="0" y="0"/>
                </a:moveTo>
                <a:lnTo>
                  <a:pt x="4060014" y="0"/>
                </a:lnTo>
                <a:lnTo>
                  <a:pt x="4060014" y="451006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7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54AFCE-F5CD-4E09-9DBE-A97937CE2D84}"/>
              </a:ext>
            </a:extLst>
          </p:cNvPr>
          <p:cNvSpPr/>
          <p:nvPr/>
        </p:nvSpPr>
        <p:spPr>
          <a:xfrm>
            <a:off x="9581505" y="6015814"/>
            <a:ext cx="2080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@ </a:t>
            </a:r>
            <a:r>
              <a:rPr lang="en-IN" i="1" dirty="0" err="1">
                <a:latin typeface="Calibri" panose="020F0502020204030204" pitchFamily="34" charset="0"/>
                <a:cs typeface="Calibri" panose="020F0502020204030204" pitchFamily="34" charset="0"/>
              </a:rPr>
              <a:t>Chitranjan</a:t>
            </a:r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 Kumar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772735F-62F0-42CC-8400-6C5C777BCD34}"/>
              </a:ext>
            </a:extLst>
          </p:cNvPr>
          <p:cNvSpPr txBox="1">
            <a:spLocks/>
          </p:cNvSpPr>
          <p:nvPr/>
        </p:nvSpPr>
        <p:spPr>
          <a:xfrm>
            <a:off x="99952" y="1046683"/>
            <a:ext cx="4205830" cy="4231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4400" b="1" dirty="0">
                <a:latin typeface="Calibri "/>
              </a:rPr>
              <a:t>	UI Automation</a:t>
            </a:r>
            <a:br>
              <a:rPr lang="en-IN" sz="4400" b="1" dirty="0">
                <a:latin typeface="Calibri "/>
              </a:rPr>
            </a:br>
            <a:br>
              <a:rPr lang="en-IN" sz="4400" b="1" dirty="0">
                <a:latin typeface="Calibri "/>
              </a:rPr>
            </a:br>
            <a:br>
              <a:rPr lang="en-IN" sz="4400" b="1" dirty="0">
                <a:latin typeface="Calibri "/>
              </a:rPr>
            </a:br>
            <a:endParaRPr lang="en-IN" sz="4400" b="1" dirty="0">
              <a:latin typeface="Calibri 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A52A9A-44C9-49DE-93AF-A47EFD677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782" y="356652"/>
            <a:ext cx="5463776" cy="690031"/>
          </a:xfrm>
        </p:spPr>
        <p:txBody>
          <a:bodyPr/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Proof Of Concept</a:t>
            </a: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F883C9F6-D9A6-4190-9951-43FA9B73A764}"/>
              </a:ext>
            </a:extLst>
          </p:cNvPr>
          <p:cNvSpPr txBox="1">
            <a:spLocks/>
          </p:cNvSpPr>
          <p:nvPr/>
        </p:nvSpPr>
        <p:spPr>
          <a:xfrm>
            <a:off x="4405732" y="2937377"/>
            <a:ext cx="7245797" cy="6900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Framework:  Python + Selenium + PyTest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Case:     Order / Service / Cancel 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5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5B1D-DC6B-47A9-8872-C98D994A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Back-up</a:t>
            </a:r>
          </a:p>
        </p:txBody>
      </p:sp>
    </p:spTree>
    <p:extLst>
      <p:ext uri="{BB962C8B-B14F-4D97-AF65-F5344CB8AC3E}">
        <p14:creationId xmlns:p14="http://schemas.microsoft.com/office/powerpoint/2010/main" val="376850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A165-D858-4A94-895E-FA2146FE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6" y="804672"/>
            <a:ext cx="2099050" cy="5248656"/>
          </a:xfrm>
        </p:spPr>
        <p:txBody>
          <a:bodyPr anchor="ctr">
            <a:normAutofit/>
          </a:bodyPr>
          <a:lstStyle/>
          <a:p>
            <a:pPr algn="ctr"/>
            <a:r>
              <a:rPr lang="en-IN" b="1" dirty="0">
                <a:latin typeface="+mn-lt"/>
              </a:rPr>
              <a:t>Plus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279BE-98A8-4F4C-B373-39E57DF3B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943" y="520861"/>
            <a:ext cx="6502848" cy="5532467"/>
          </a:xfrm>
        </p:spPr>
        <p:txBody>
          <a:bodyPr anchor="ctr">
            <a:normAutofit lnSpcReduction="10000"/>
          </a:bodyPr>
          <a:lstStyle/>
          <a:p>
            <a:pPr marL="342900">
              <a:spcAft>
                <a:spcPts val="600"/>
              </a:spcAft>
              <a:buClr>
                <a:srgbClr val="0070C0"/>
              </a:buClr>
            </a:pPr>
            <a:endParaRPr lang="en-US" dirty="0"/>
          </a:p>
          <a:p>
            <a:pPr marL="342900">
              <a:spcAft>
                <a:spcPts val="600"/>
              </a:spcAft>
              <a:buClr>
                <a:srgbClr val="0070C0"/>
              </a:buClr>
            </a:pPr>
            <a:endParaRPr lang="en-US" dirty="0"/>
          </a:p>
          <a:p>
            <a:pPr marL="342900">
              <a:spcAft>
                <a:spcPts val="600"/>
              </a:spcAft>
              <a:buClr>
                <a:srgbClr val="0070C0"/>
              </a:buClr>
            </a:pPr>
            <a:r>
              <a:rPr lang="en-US" dirty="0"/>
              <a:t>Install/Setup – Ease of Use </a:t>
            </a:r>
            <a:r>
              <a:rPr lang="en-US" dirty="0">
                <a:sym typeface="Wingdings" panose="05000000000000000000" pitchFamily="2" charset="2"/>
              </a:rPr>
              <a:t>	</a:t>
            </a:r>
            <a:endParaRPr lang="en-US" dirty="0"/>
          </a:p>
          <a:p>
            <a:pPr marL="342900">
              <a:spcAft>
                <a:spcPts val="600"/>
              </a:spcAft>
              <a:buClr>
                <a:srgbClr val="0070C0"/>
              </a:buClr>
            </a:pPr>
            <a:r>
              <a:rPr lang="en-US" dirty="0"/>
              <a:t>Page object design pattern</a:t>
            </a:r>
          </a:p>
          <a:p>
            <a:pPr marL="342900">
              <a:spcAft>
                <a:spcPts val="600"/>
              </a:spcAft>
              <a:buClr>
                <a:srgbClr val="0070C0"/>
              </a:buClr>
            </a:pPr>
            <a:r>
              <a:rPr lang="en-US" dirty="0"/>
              <a:t>Auto waiting for the elements</a:t>
            </a:r>
          </a:p>
          <a:p>
            <a:pPr marL="342900">
              <a:spcAft>
                <a:spcPts val="600"/>
              </a:spcAft>
              <a:buClr>
                <a:srgbClr val="0070C0"/>
              </a:buClr>
            </a:pPr>
            <a:r>
              <a:rPr lang="en-US" dirty="0"/>
              <a:t>Re-run the failed test cases</a:t>
            </a:r>
          </a:p>
          <a:p>
            <a:pPr marL="342900">
              <a:spcAft>
                <a:spcPts val="600"/>
              </a:spcAft>
              <a:buClr>
                <a:srgbClr val="0070C0"/>
              </a:buClr>
            </a:pPr>
            <a:r>
              <a:rPr lang="en-US" dirty="0"/>
              <a:t>Modular scripts for better maintainability</a:t>
            </a:r>
          </a:p>
          <a:p>
            <a:pPr marL="342900">
              <a:spcAft>
                <a:spcPts val="600"/>
              </a:spcAft>
              <a:buClr>
                <a:srgbClr val="0070C0"/>
              </a:buClr>
            </a:pPr>
            <a:r>
              <a:rPr lang="en-US" dirty="0"/>
              <a:t>Loosely coupled framework</a:t>
            </a:r>
          </a:p>
          <a:p>
            <a:pPr marL="342900">
              <a:spcAft>
                <a:spcPts val="600"/>
              </a:spcAft>
              <a:buClr>
                <a:srgbClr val="0070C0"/>
              </a:buClr>
            </a:pPr>
            <a:r>
              <a:rPr lang="en-US" dirty="0"/>
              <a:t>Flexibility to use any kind of locators(CSS, path)</a:t>
            </a:r>
          </a:p>
          <a:p>
            <a:pPr marL="342900">
              <a:spcAft>
                <a:spcPts val="600"/>
              </a:spcAft>
              <a:buClr>
                <a:srgbClr val="0070C0"/>
              </a:buClr>
            </a:pPr>
            <a:r>
              <a:rPr lang="en-US" dirty="0"/>
              <a:t>Detailed reports (Html Report, Allure and  </a:t>
            </a:r>
            <a:r>
              <a:rPr lang="en-US" dirty="0" err="1"/>
              <a:t>pytest</a:t>
            </a:r>
            <a:r>
              <a:rPr lang="en-US" dirty="0"/>
              <a:t> html reporter)</a:t>
            </a:r>
          </a:p>
          <a:p>
            <a:pPr marL="342900">
              <a:spcAft>
                <a:spcPts val="600"/>
              </a:spcAft>
              <a:buClr>
                <a:srgbClr val="0070C0"/>
              </a:buClr>
            </a:pPr>
            <a:r>
              <a:rPr lang="en-US" dirty="0"/>
              <a:t>Detailed logs for each steps of execution</a:t>
            </a:r>
          </a:p>
          <a:p>
            <a:pPr marL="342900">
              <a:spcAft>
                <a:spcPts val="600"/>
              </a:spcAft>
              <a:buClr>
                <a:srgbClr val="0070C0"/>
              </a:buClr>
            </a:pPr>
            <a:endParaRPr lang="en-US" dirty="0"/>
          </a:p>
          <a:p>
            <a:pPr marL="342900">
              <a:spcAft>
                <a:spcPts val="600"/>
              </a:spcAft>
              <a:buClr>
                <a:srgbClr val="0070C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3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D8B3-B4CB-47C3-9857-371FB885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IN" b="1" dirty="0"/>
              <a:t>PLUS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73E9-43D7-4EB6-888E-892C3BEFE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 fontScale="92500" lnSpcReduction="20000"/>
          </a:bodyPr>
          <a:lstStyle/>
          <a:p>
            <a:pPr marL="342900">
              <a:spcAft>
                <a:spcPts val="600"/>
              </a:spcAft>
              <a:buClr>
                <a:srgbClr val="0070C0"/>
              </a:buClr>
            </a:pPr>
            <a:endParaRPr lang="en-US" dirty="0"/>
          </a:p>
          <a:p>
            <a:pPr marL="342900">
              <a:spcAft>
                <a:spcPts val="600"/>
              </a:spcAft>
              <a:buClr>
                <a:srgbClr val="0070C0"/>
              </a:buClr>
            </a:pPr>
            <a:endParaRPr lang="en-US" dirty="0"/>
          </a:p>
          <a:p>
            <a:pPr marL="342900">
              <a:spcAft>
                <a:spcPts val="600"/>
              </a:spcAft>
              <a:buClr>
                <a:srgbClr val="0070C0"/>
              </a:buClr>
            </a:pPr>
            <a:endParaRPr lang="en-US" dirty="0"/>
          </a:p>
          <a:p>
            <a:pPr marL="342900">
              <a:spcAft>
                <a:spcPts val="600"/>
              </a:spcAft>
              <a:buClr>
                <a:srgbClr val="0070C0"/>
              </a:buClr>
            </a:pPr>
            <a:r>
              <a:rPr lang="en-US" dirty="0"/>
              <a:t>Quick generation of test script</a:t>
            </a:r>
          </a:p>
          <a:p>
            <a:pPr marL="342900">
              <a:spcAft>
                <a:spcPts val="600"/>
              </a:spcAft>
              <a:buClr>
                <a:srgbClr val="0070C0"/>
              </a:buClr>
            </a:pPr>
            <a:r>
              <a:rPr lang="en-US" dirty="0"/>
              <a:t>Global run configurations</a:t>
            </a:r>
          </a:p>
          <a:p>
            <a:pPr marL="342900">
              <a:spcAft>
                <a:spcPts val="600"/>
              </a:spcAft>
              <a:buClr>
                <a:srgbClr val="0070C0"/>
              </a:buClr>
            </a:pPr>
            <a:r>
              <a:rPr lang="en-US" dirty="0"/>
              <a:t>Capture screenshot for failed test cases</a:t>
            </a:r>
          </a:p>
          <a:p>
            <a:pPr marL="342900">
              <a:spcAft>
                <a:spcPts val="600"/>
              </a:spcAft>
              <a:buClr>
                <a:srgbClr val="0070C0"/>
              </a:buClr>
            </a:pPr>
            <a:r>
              <a:rPr lang="en-IN" dirty="0"/>
              <a:t>Support for multiple browser(Chrome, Firefox , Safari)</a:t>
            </a:r>
          </a:p>
          <a:p>
            <a:pPr>
              <a:spcAft>
                <a:spcPts val="600"/>
              </a:spcAft>
              <a:buClr>
                <a:srgbClr val="0070C0"/>
              </a:buClr>
            </a:pPr>
            <a:r>
              <a:rPr lang="en-IN" b="0" i="0" dirty="0">
                <a:effectLst/>
              </a:rPr>
              <a:t>Support for Headless browser automation</a:t>
            </a:r>
          </a:p>
          <a:p>
            <a:pPr marL="342900">
              <a:spcAft>
                <a:spcPts val="600"/>
              </a:spcAft>
              <a:buClr>
                <a:srgbClr val="0070C0"/>
              </a:buClr>
            </a:pPr>
            <a:r>
              <a:rPr lang="en-IN" i="0" dirty="0">
                <a:effectLst/>
              </a:rPr>
              <a:t>Huge Documentation &amp; Community Support</a:t>
            </a:r>
            <a:endParaRPr lang="en-US" dirty="0"/>
          </a:p>
          <a:p>
            <a:pPr marL="342900">
              <a:spcAft>
                <a:spcPts val="600"/>
              </a:spcAft>
              <a:buClr>
                <a:srgbClr val="0070C0"/>
              </a:buClr>
            </a:pPr>
            <a:r>
              <a:rPr lang="en-US" dirty="0"/>
              <a:t>Integration with CI/CD(Jenkins)</a:t>
            </a:r>
          </a:p>
          <a:p>
            <a:pPr>
              <a:spcAft>
                <a:spcPts val="600"/>
              </a:spcAft>
              <a:buClr>
                <a:srgbClr val="0070C0"/>
              </a:buClr>
            </a:pPr>
            <a:r>
              <a:rPr lang="en-US" dirty="0"/>
              <a:t>Integration with slack</a:t>
            </a:r>
          </a:p>
          <a:p>
            <a:pPr marL="342900">
              <a:spcAft>
                <a:spcPts val="600"/>
              </a:spcAft>
              <a:buClr>
                <a:srgbClr val="0070C0"/>
              </a:buClr>
            </a:pPr>
            <a:endParaRPr lang="en-US" dirty="0"/>
          </a:p>
          <a:p>
            <a:pPr marL="114300" indent="0">
              <a:spcAft>
                <a:spcPts val="600"/>
              </a:spcAft>
              <a:buClr>
                <a:srgbClr val="0070C0"/>
              </a:buClr>
              <a:buNone/>
            </a:pPr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722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7B9A66-B996-473F-AACB-125115E84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608603"/>
              </p:ext>
            </p:extLst>
          </p:nvPr>
        </p:nvGraphicFramePr>
        <p:xfrm>
          <a:off x="1618433" y="643467"/>
          <a:ext cx="8955135" cy="580487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21003">
                  <a:extLst>
                    <a:ext uri="{9D8B030D-6E8A-4147-A177-3AD203B41FA5}">
                      <a16:colId xmlns:a16="http://schemas.microsoft.com/office/drawing/2014/main" val="1710103835"/>
                    </a:ext>
                  </a:extLst>
                </a:gridCol>
                <a:gridCol w="2986559">
                  <a:extLst>
                    <a:ext uri="{9D8B030D-6E8A-4147-A177-3AD203B41FA5}">
                      <a16:colId xmlns:a16="http://schemas.microsoft.com/office/drawing/2014/main" val="863566768"/>
                    </a:ext>
                  </a:extLst>
                </a:gridCol>
                <a:gridCol w="1136339">
                  <a:extLst>
                    <a:ext uri="{9D8B030D-6E8A-4147-A177-3AD203B41FA5}">
                      <a16:colId xmlns:a16="http://schemas.microsoft.com/office/drawing/2014/main" val="2479490097"/>
                    </a:ext>
                  </a:extLst>
                </a:gridCol>
                <a:gridCol w="3211234">
                  <a:extLst>
                    <a:ext uri="{9D8B030D-6E8A-4147-A177-3AD203B41FA5}">
                      <a16:colId xmlns:a16="http://schemas.microsoft.com/office/drawing/2014/main" val="1926420157"/>
                    </a:ext>
                  </a:extLst>
                </a:gridCol>
              </a:tblGrid>
              <a:tr h="3203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Checklist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Specification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Selenium With  Python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Comments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301972"/>
                  </a:ext>
                </a:extLst>
              </a:tr>
              <a:tr h="27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Availability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6129"/>
                  </a:ext>
                </a:extLst>
              </a:tr>
              <a:tr h="27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 source 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</a:t>
                      </a:r>
                      <a:endParaRPr lang="en-IN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218810"/>
                  </a:ext>
                </a:extLst>
              </a:tr>
              <a:tr h="27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78059"/>
                  </a:ext>
                </a:extLst>
              </a:tr>
              <a:tr h="27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User-friendly and Reliable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066854"/>
                  </a:ext>
                </a:extLst>
              </a:tr>
              <a:tr h="27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Quick &amp; Easy to setup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819729"/>
                  </a:ext>
                </a:extLst>
              </a:tr>
              <a:tr h="27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Very stable and reliable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120344"/>
                  </a:ext>
                </a:extLst>
              </a:tr>
              <a:tr h="27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Fast to implement &amp; debug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312747"/>
                  </a:ext>
                </a:extLst>
              </a:tr>
              <a:tr h="27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Easy syntax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51202"/>
                  </a:ext>
                </a:extLst>
              </a:tr>
              <a:tr h="27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093692"/>
                  </a:ext>
                </a:extLst>
              </a:tr>
              <a:tr h="27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Essential Quality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862632"/>
                  </a:ext>
                </a:extLst>
              </a:tr>
              <a:tr h="27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mocking support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Not Tried, but should work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354644"/>
                  </a:ext>
                </a:extLst>
              </a:tr>
              <a:tr h="27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Supports multiple test libraries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75921"/>
                  </a:ext>
                </a:extLst>
              </a:tr>
              <a:tr h="27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 for multiple browsers and platforms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581303"/>
                  </a:ext>
                </a:extLst>
              </a:tr>
              <a:tr h="27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Easy to keep using the latest versions of packages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993048"/>
                  </a:ext>
                </a:extLst>
              </a:tr>
              <a:tr h="27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Database support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866031"/>
                  </a:ext>
                </a:extLst>
              </a:tr>
              <a:tr h="27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Auto-waiting for elements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479245"/>
                  </a:ext>
                </a:extLst>
              </a:tr>
              <a:tr h="27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Screenshots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57108"/>
                  </a:ext>
                </a:extLst>
              </a:tr>
              <a:tr h="27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Reports capturing logs and har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386684"/>
                  </a:ext>
                </a:extLst>
              </a:tr>
              <a:tr h="27635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8614" marR="38614" marT="2737" marB="7722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51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635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6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2" name="Picture 28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Oval 30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4" name="Picture 32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5" name="Picture 34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6" name="Rectangle 36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38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7B9A66-B996-473F-AACB-125115E84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53342"/>
              </p:ext>
            </p:extLst>
          </p:nvPr>
        </p:nvGraphicFramePr>
        <p:xfrm>
          <a:off x="759018" y="643467"/>
          <a:ext cx="9247440" cy="55907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42685">
                  <a:extLst>
                    <a:ext uri="{9D8B030D-6E8A-4147-A177-3AD203B41FA5}">
                      <a16:colId xmlns:a16="http://schemas.microsoft.com/office/drawing/2014/main" val="1710103835"/>
                    </a:ext>
                  </a:extLst>
                </a:gridCol>
                <a:gridCol w="3931533">
                  <a:extLst>
                    <a:ext uri="{9D8B030D-6E8A-4147-A177-3AD203B41FA5}">
                      <a16:colId xmlns:a16="http://schemas.microsoft.com/office/drawing/2014/main" val="863566768"/>
                    </a:ext>
                  </a:extLst>
                </a:gridCol>
                <a:gridCol w="1779679">
                  <a:extLst>
                    <a:ext uri="{9D8B030D-6E8A-4147-A177-3AD203B41FA5}">
                      <a16:colId xmlns:a16="http://schemas.microsoft.com/office/drawing/2014/main" val="2479490097"/>
                    </a:ext>
                  </a:extLst>
                </a:gridCol>
                <a:gridCol w="1393543">
                  <a:extLst>
                    <a:ext uri="{9D8B030D-6E8A-4147-A177-3AD203B41FA5}">
                      <a16:colId xmlns:a16="http://schemas.microsoft.com/office/drawing/2014/main" val="1926420157"/>
                    </a:ext>
                  </a:extLst>
                </a:gridCol>
              </a:tblGrid>
              <a:tr h="2711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cap="all" spc="6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Checklist</a:t>
                      </a:r>
                    </a:p>
                  </a:txBody>
                  <a:tcPr marL="54319" marR="1481" marT="61632" marB="6163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cap="all" spc="6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Specifications</a:t>
                      </a:r>
                    </a:p>
                  </a:txBody>
                  <a:tcPr marL="54319" marR="1481" marT="61632" marB="6163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cap="all" spc="6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Selenium With  Python</a:t>
                      </a:r>
                    </a:p>
                  </a:txBody>
                  <a:tcPr marL="54319" marR="1481" marT="61632" marB="6163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cap="all" spc="6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Comments</a:t>
                      </a:r>
                    </a:p>
                  </a:txBody>
                  <a:tcPr marL="54319" marR="1481" marT="61632" marB="61632" anchor="b">
                    <a:lnL w="12700" cmpd="sng"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301972"/>
                  </a:ext>
                </a:extLst>
              </a:tr>
              <a:tr h="29242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Community Support</a:t>
                      </a:r>
                    </a:p>
                  </a:txBody>
                  <a:tcPr marL="54319" marR="1481" marT="41784" marB="6163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923112"/>
                  </a:ext>
                </a:extLst>
              </a:tr>
              <a:tr h="29242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Active community and updates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97630"/>
                  </a:ext>
                </a:extLst>
              </a:tr>
              <a:tr h="29242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578438"/>
                  </a:ext>
                </a:extLst>
              </a:tr>
              <a:tr h="29242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Good to have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58742"/>
                  </a:ext>
                </a:extLst>
              </a:tr>
              <a:tr h="29242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Parallel run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668418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Retry mechanism for </a:t>
                      </a:r>
                      <a:br>
                        <a:rPr lang="en-US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failed cases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942287"/>
                  </a:ext>
                </a:extLst>
              </a:tr>
              <a:tr h="29242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145434"/>
                  </a:ext>
                </a:extLst>
              </a:tr>
              <a:tr h="29242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Integration with other app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297827"/>
                  </a:ext>
                </a:extLst>
              </a:tr>
              <a:tr h="29242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Jenkins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584671"/>
                  </a:ext>
                </a:extLst>
              </a:tr>
              <a:tr h="29242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 to Slack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514113"/>
                  </a:ext>
                </a:extLst>
              </a:tr>
              <a:tr h="29242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 to DI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747241"/>
                  </a:ext>
                </a:extLst>
              </a:tr>
              <a:tr h="29242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 of CI/CD, Docker or any modern  platforms integration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949469"/>
                  </a:ext>
                </a:extLst>
              </a:tr>
              <a:tr h="29242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331200"/>
                  </a:ext>
                </a:extLst>
              </a:tr>
              <a:tr h="4567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POC Progress as per the </a:t>
                      </a:r>
                      <a:br>
                        <a:rPr lang="en-US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scope defined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117207"/>
                  </a:ext>
                </a:extLst>
              </a:tr>
              <a:tr h="29242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Completed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801235"/>
                  </a:ext>
                </a:extLst>
              </a:tr>
              <a:tr h="29242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Inprogress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135467"/>
                  </a:ext>
                </a:extLst>
              </a:tr>
              <a:tr h="29242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54319" marR="1481" marT="41784" marB="6163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65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51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47390-33CE-4FB2-9D23-2612D16CF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1266958"/>
            <a:ext cx="290412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b="1" i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Recording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63EFF-EC71-4254-A7DB-47D78A25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6069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A165-D858-4A94-895E-FA2146FE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6" y="804672"/>
            <a:ext cx="2099050" cy="5248656"/>
          </a:xfrm>
        </p:spPr>
        <p:txBody>
          <a:bodyPr anchor="ctr">
            <a:normAutofit/>
          </a:bodyPr>
          <a:lstStyle/>
          <a:p>
            <a:pPr algn="ctr"/>
            <a:r>
              <a:rPr lang="en-IN" b="1" dirty="0">
                <a:latin typeface="+mn-lt"/>
              </a:rPr>
              <a:t>Plus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279BE-98A8-4F4C-B373-39E57DF3B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248" y="1168924"/>
            <a:ext cx="6577543" cy="4884404"/>
          </a:xfrm>
        </p:spPr>
        <p:txBody>
          <a:bodyPr anchor="ctr">
            <a:normAutofit/>
          </a:bodyPr>
          <a:lstStyle/>
          <a:p>
            <a:pPr marL="342900">
              <a:spcAft>
                <a:spcPts val="600"/>
              </a:spcAft>
              <a:buClr>
                <a:srgbClr val="0070C0"/>
              </a:buClr>
            </a:pPr>
            <a:endParaRPr lang="en-US" dirty="0"/>
          </a:p>
          <a:p>
            <a:pPr marL="342900">
              <a:spcAft>
                <a:spcPts val="600"/>
              </a:spcAft>
              <a:buClr>
                <a:srgbClr val="0070C0"/>
              </a:buClr>
            </a:pPr>
            <a:endParaRPr lang="en-US" dirty="0"/>
          </a:p>
          <a:p>
            <a:pPr marL="0" indent="0">
              <a:spcAft>
                <a:spcPts val="600"/>
              </a:spcAft>
              <a:buClr>
                <a:srgbClr val="0070C0"/>
              </a:buClr>
              <a:buNone/>
            </a:pPr>
            <a:r>
              <a:rPr lang="en-US" dirty="0">
                <a:sym typeface="Wingdings" panose="05000000000000000000" pitchFamily="2" charset="2"/>
              </a:rPr>
              <a:t>    </a:t>
            </a:r>
            <a:r>
              <a:rPr lang="en-US" dirty="0"/>
              <a:t>Install/Setup/Execution  – Ease of Use </a:t>
            </a:r>
            <a:r>
              <a:rPr lang="en-US" dirty="0">
                <a:sym typeface="Wingdings" panose="05000000000000000000" pitchFamily="2" charset="2"/>
              </a:rPr>
              <a:t>	</a:t>
            </a:r>
            <a:endParaRPr lang="en-US" dirty="0"/>
          </a:p>
          <a:p>
            <a:pPr marL="0" indent="0">
              <a:spcAft>
                <a:spcPts val="600"/>
              </a:spcAft>
              <a:buClr>
                <a:srgbClr val="0070C0"/>
              </a:buClr>
              <a:buNone/>
            </a:pPr>
            <a:r>
              <a:rPr lang="en-US" dirty="0">
                <a:sym typeface="Wingdings" panose="05000000000000000000" pitchFamily="2" charset="2"/>
              </a:rPr>
              <a:t>    </a:t>
            </a:r>
            <a:r>
              <a:rPr lang="en-US" dirty="0"/>
              <a:t>Auto wait – Time saving</a:t>
            </a:r>
          </a:p>
          <a:p>
            <a:pPr marL="0" indent="0">
              <a:spcAft>
                <a:spcPts val="600"/>
              </a:spcAft>
              <a:buClr>
                <a:srgbClr val="0070C0"/>
              </a:buClr>
              <a:buNone/>
            </a:pPr>
            <a:r>
              <a:rPr lang="en-US" dirty="0">
                <a:sym typeface="Wingdings" panose="05000000000000000000" pitchFamily="2" charset="2"/>
              </a:rPr>
              <a:t>    </a:t>
            </a:r>
            <a:r>
              <a:rPr lang="en-US" dirty="0"/>
              <a:t>Ease of reporting / Logging</a:t>
            </a:r>
          </a:p>
          <a:p>
            <a:pPr marL="0" indent="0">
              <a:spcAft>
                <a:spcPts val="600"/>
              </a:spcAft>
              <a:buClr>
                <a:srgbClr val="0070C0"/>
              </a:buClr>
              <a:buNone/>
            </a:pPr>
            <a:r>
              <a:rPr lang="en-US" dirty="0">
                <a:sym typeface="Wingdings" panose="05000000000000000000" pitchFamily="2" charset="2"/>
              </a:rPr>
              <a:t>    Integration with slack/Jenkins</a:t>
            </a:r>
            <a:endParaRPr lang="en-US" dirty="0"/>
          </a:p>
          <a:p>
            <a:pPr marL="0" indent="0">
              <a:spcAft>
                <a:spcPts val="600"/>
              </a:spcAft>
              <a:buClr>
                <a:srgbClr val="0070C0"/>
              </a:buClr>
              <a:buNone/>
            </a:pPr>
            <a:r>
              <a:rPr lang="en-US" dirty="0">
                <a:sym typeface="Wingdings" panose="05000000000000000000" pitchFamily="2" charset="2"/>
              </a:rPr>
              <a:t>    Support for all browsers (incl. Headless)</a:t>
            </a:r>
          </a:p>
          <a:p>
            <a:pPr marL="0" indent="0">
              <a:spcAft>
                <a:spcPts val="600"/>
              </a:spcAft>
              <a:buClr>
                <a:srgbClr val="0070C0"/>
              </a:buClr>
              <a:buNone/>
            </a:pPr>
            <a:r>
              <a:rPr lang="en-US" dirty="0">
                <a:sym typeface="Wingdings" panose="05000000000000000000" pitchFamily="2" charset="2"/>
              </a:rPr>
              <a:t>     Open Source / Huge support base</a:t>
            </a:r>
            <a:endParaRPr lang="en-US" dirty="0"/>
          </a:p>
          <a:p>
            <a:pPr marL="342900">
              <a:spcAft>
                <a:spcPts val="600"/>
              </a:spcAft>
              <a:buClr>
                <a:srgbClr val="0070C0"/>
              </a:buClr>
            </a:pPr>
            <a:endParaRPr lang="en-US" dirty="0"/>
          </a:p>
          <a:p>
            <a:pPr marL="342900">
              <a:spcAft>
                <a:spcPts val="600"/>
              </a:spcAft>
              <a:buClr>
                <a:srgbClr val="0070C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2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A165-D858-4A94-895E-FA2146FE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403" y="804672"/>
            <a:ext cx="3171915" cy="5248656"/>
          </a:xfrm>
        </p:spPr>
        <p:txBody>
          <a:bodyPr anchor="ctr">
            <a:normAutofit/>
          </a:bodyPr>
          <a:lstStyle/>
          <a:p>
            <a:pPr algn="ctr"/>
            <a:r>
              <a:rPr lang="en-IN" b="1" dirty="0">
                <a:latin typeface="+mn-lt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279BE-98A8-4F4C-B373-39E57DF3B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248" y="1168924"/>
            <a:ext cx="6577543" cy="4884404"/>
          </a:xfrm>
        </p:spPr>
        <p:txBody>
          <a:bodyPr anchor="ctr">
            <a:normAutofit/>
          </a:bodyPr>
          <a:lstStyle/>
          <a:p>
            <a:pPr marL="342900">
              <a:spcAft>
                <a:spcPts val="600"/>
              </a:spcAft>
              <a:buClr>
                <a:srgbClr val="0070C0"/>
              </a:buClr>
            </a:pPr>
            <a:endParaRPr lang="en-US" dirty="0"/>
          </a:p>
          <a:p>
            <a:pPr marL="342900">
              <a:spcAft>
                <a:spcPts val="600"/>
              </a:spcAft>
              <a:buClr>
                <a:srgbClr val="0070C0"/>
              </a:buClr>
            </a:pPr>
            <a:endParaRPr lang="en-US" dirty="0"/>
          </a:p>
          <a:p>
            <a:pPr marL="0" indent="0">
              <a:spcAft>
                <a:spcPts val="600"/>
              </a:spcAft>
              <a:buClr>
                <a:srgbClr val="0070C0"/>
              </a:buClr>
              <a:buNone/>
            </a:pPr>
            <a:r>
              <a:rPr lang="en-US" dirty="0">
                <a:sym typeface="Wingdings" panose="05000000000000000000" pitchFamily="2" charset="2"/>
              </a:rPr>
              <a:t>   </a:t>
            </a:r>
            <a:r>
              <a:rPr lang="en-US" dirty="0"/>
              <a:t>Nothing as of now, still needs more evaluation</a:t>
            </a:r>
          </a:p>
          <a:p>
            <a:pPr lvl="1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þ"/>
            </a:pPr>
            <a:r>
              <a:rPr lang="en-US" dirty="0"/>
              <a:t>Parallel execution to be tried.</a:t>
            </a:r>
          </a:p>
          <a:p>
            <a:pPr marL="0" indent="0">
              <a:spcAft>
                <a:spcPts val="600"/>
              </a:spcAft>
              <a:buClr>
                <a:srgbClr val="0070C0"/>
              </a:buClr>
              <a:buNone/>
            </a:pPr>
            <a:r>
              <a:rPr lang="en-US" dirty="0">
                <a:sym typeface="Wingdings" panose="05000000000000000000" pitchFamily="2" charset="2"/>
              </a:rPr>
              <a:t>    </a:t>
            </a:r>
            <a:r>
              <a:rPr lang="en-US" dirty="0"/>
              <a:t>Learning curve of Python</a:t>
            </a:r>
          </a:p>
          <a:p>
            <a:pPr marL="342900">
              <a:spcAft>
                <a:spcPts val="600"/>
              </a:spcAft>
              <a:buClr>
                <a:srgbClr val="0070C0"/>
              </a:buClr>
            </a:pPr>
            <a:endParaRPr lang="en-US" dirty="0"/>
          </a:p>
          <a:p>
            <a:pPr marL="342900">
              <a:spcAft>
                <a:spcPts val="600"/>
              </a:spcAft>
              <a:buClr>
                <a:srgbClr val="0070C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8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FF32-4B37-4230-8147-69D169D42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5754689" cy="1400530"/>
          </a:xfrm>
        </p:spPr>
        <p:txBody>
          <a:bodyPr>
            <a:normAutofit/>
          </a:bodyPr>
          <a:lstStyle/>
          <a:p>
            <a:r>
              <a:rPr lang="en-IN" b="1" dirty="0">
                <a:latin typeface="Calibri "/>
              </a:rPr>
              <a:t>Framework Design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8F5FE9-34C7-4020-8786-0692186F55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832810"/>
              </p:ext>
            </p:extLst>
          </p:nvPr>
        </p:nvGraphicFramePr>
        <p:xfrm>
          <a:off x="646110" y="2140084"/>
          <a:ext cx="10766527" cy="4457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F84BC98-893C-49C3-B168-3794FD4572D2}"/>
              </a:ext>
            </a:extLst>
          </p:cNvPr>
          <p:cNvSpPr/>
          <p:nvPr/>
        </p:nvSpPr>
        <p:spPr>
          <a:xfrm>
            <a:off x="7020622" y="1073336"/>
            <a:ext cx="38590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Key Highlights:</a:t>
            </a:r>
          </a:p>
          <a:p>
            <a:r>
              <a:rPr lang="en-IN" dirty="0"/>
              <a:t> - Easily portable </a:t>
            </a:r>
          </a:p>
          <a:p>
            <a:r>
              <a:rPr lang="en-IN" dirty="0"/>
              <a:t> -  Highly modularized</a:t>
            </a:r>
          </a:p>
          <a:p>
            <a:r>
              <a:rPr lang="en-IN" dirty="0"/>
              <a:t> - Loosely coupled </a:t>
            </a:r>
          </a:p>
          <a:p>
            <a:r>
              <a:rPr lang="en-IN" dirty="0"/>
              <a:t> - Auto Waiting</a:t>
            </a:r>
          </a:p>
        </p:txBody>
      </p:sp>
    </p:spTree>
    <p:extLst>
      <p:ext uri="{BB962C8B-B14F-4D97-AF65-F5344CB8AC3E}">
        <p14:creationId xmlns:p14="http://schemas.microsoft.com/office/powerpoint/2010/main" val="183875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72D6B-56BE-427B-A72B-BB09A0FF9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Enhancement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E1467-2590-49EC-BF3B-6C22FE9B0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164" y="1645920"/>
            <a:ext cx="6294448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800100" indent="-342900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Tagging to group test cases(Example: @regression, @sanity etc)</a:t>
            </a:r>
          </a:p>
          <a:p>
            <a:pPr marL="800100" indent="-342900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Video recoding</a:t>
            </a:r>
          </a:p>
          <a:p>
            <a:pPr marL="800100" indent="-342900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Parallel execution for faster results</a:t>
            </a:r>
          </a:p>
          <a:p>
            <a:pPr marL="800100" indent="-342900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Integration with Selenium 4 (post release)</a:t>
            </a:r>
          </a:p>
          <a:p>
            <a:pPr marL="685800" indent="-228600"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  <a:p>
            <a:pPr marL="685800" indent="-228600"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  <a:p>
            <a:pPr marL="685800" indent="-228600"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  <a:p>
            <a:pPr marL="685800" indent="-228600"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  <a:p>
            <a:pPr marL="685800" indent="-228600"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  <a:p>
            <a:pPr marL="342900" indent="-228600"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19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Picture 19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8" name="Oval 19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4" name="Rectangle 20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106B1-4408-4ABC-8F17-D0516F65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363" y="1467427"/>
            <a:ext cx="3192648" cy="762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0" i="0" kern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Slack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1010DC-E37F-4238-A6C3-31CDDAA3EB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307" r="-1" b="10652"/>
          <a:stretch/>
        </p:blipFill>
        <p:spPr>
          <a:xfrm>
            <a:off x="643854" y="752355"/>
            <a:ext cx="5450557" cy="374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8441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9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3" name="Oval 9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4" name="Picture 10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5" name="Picture 10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66" name="Rectangle 10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7" name="Rectangle 106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B0E8F-DD6F-4832-A946-FC981921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592" y="1522266"/>
            <a:ext cx="3344020" cy="8384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Jenkins job</a:t>
            </a:r>
          </a:p>
        </p:txBody>
      </p:sp>
      <p:sp useBgFill="1">
        <p:nvSpPr>
          <p:cNvPr id="168" name="Rectangle 108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10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FE1581-1153-49F3-8F72-F3655907B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r="-1" b="15953"/>
          <a:stretch/>
        </p:blipFill>
        <p:spPr>
          <a:xfrm>
            <a:off x="955392" y="879676"/>
            <a:ext cx="6394532" cy="50950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66273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Any Questions PowerPoint template background in Symbols PowerPoint ppt  slide design category | The best PowerPoint templates and backgrounds at  PresentationPro.com">
            <a:extLst>
              <a:ext uri="{FF2B5EF4-FFF2-40B4-BE49-F238E27FC236}">
                <a16:creationId xmlns:a16="http://schemas.microsoft.com/office/drawing/2014/main" id="{C7B60D5C-BF8C-442B-A8C8-03744AE653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5392" y="1078252"/>
            <a:ext cx="6275584" cy="470668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688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11704</TotalTime>
  <Words>552</Words>
  <Application>Microsoft Office PowerPoint</Application>
  <PresentationFormat>Widescreen</PresentationFormat>
  <Paragraphs>242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</vt:lpstr>
      <vt:lpstr>Century Gothic</vt:lpstr>
      <vt:lpstr>Wingdings</vt:lpstr>
      <vt:lpstr>Wingdings 3</vt:lpstr>
      <vt:lpstr>Ion</vt:lpstr>
      <vt:lpstr>Proof Of Concept</vt:lpstr>
      <vt:lpstr>Demo</vt:lpstr>
      <vt:lpstr>Plus</vt:lpstr>
      <vt:lpstr>Challenges</vt:lpstr>
      <vt:lpstr>Framework Design</vt:lpstr>
      <vt:lpstr>Future Enhancement</vt:lpstr>
      <vt:lpstr>Slack report</vt:lpstr>
      <vt:lpstr>Jenkins job</vt:lpstr>
      <vt:lpstr>PowerPoint Presentation</vt:lpstr>
      <vt:lpstr>Back-up</vt:lpstr>
      <vt:lpstr>Plus</vt:lpstr>
      <vt:lpstr>PLUS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E2E Automation (TestCafe + TypeScript + CucumberJS)</dc:title>
  <dc:creator>Ramyashree M</dc:creator>
  <cp:lastModifiedBy>Nikitha G M26</cp:lastModifiedBy>
  <cp:revision>99</cp:revision>
  <dcterms:created xsi:type="dcterms:W3CDTF">2020-10-27T11:18:49Z</dcterms:created>
  <dcterms:modified xsi:type="dcterms:W3CDTF">2021-07-20T05:59:38Z</dcterms:modified>
</cp:coreProperties>
</file>