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272" r:id="rId3"/>
    <p:sldId id="256" r:id="rId4"/>
    <p:sldId id="269" r:id="rId5"/>
    <p:sldId id="260" r:id="rId6"/>
    <p:sldId id="259" r:id="rId7"/>
    <p:sldId id="268" r:id="rId8"/>
    <p:sldId id="273" r:id="rId9"/>
    <p:sldId id="276" r:id="rId10"/>
    <p:sldId id="277" r:id="rId11"/>
    <p:sldId id="279" r:id="rId12"/>
    <p:sldId id="278" r:id="rId13"/>
    <p:sldId id="280" r:id="rId14"/>
    <p:sldId id="281" r:id="rId15"/>
    <p:sldId id="267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87417" autoAdjust="0"/>
  </p:normalViewPr>
  <p:slideViewPr>
    <p:cSldViewPr snapToGrid="0">
      <p:cViewPr>
        <p:scale>
          <a:sx n="50" d="100"/>
          <a:sy n="50" d="100"/>
        </p:scale>
        <p:origin x="273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31DBA-B714-4902-8EB2-E33F5240DC8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3BF3670-4AEE-42E3-B0C1-78AAEE158AF6}">
      <dgm:prSet/>
      <dgm:spPr/>
      <dgm:t>
        <a:bodyPr/>
        <a:lstStyle/>
        <a:p>
          <a:r>
            <a:rPr lang="en-IN" dirty="0"/>
            <a:t>Understanding of current state </a:t>
          </a:r>
          <a:endParaRPr lang="en-US" dirty="0"/>
        </a:p>
      </dgm:t>
    </dgm:pt>
    <dgm:pt modelId="{F51F4699-7F04-4EE0-8E1D-BA16F7A8C070}" type="parTrans" cxnId="{F46D9469-C7A0-4A0C-B8BF-BAABD58B1646}">
      <dgm:prSet/>
      <dgm:spPr/>
      <dgm:t>
        <a:bodyPr/>
        <a:lstStyle/>
        <a:p>
          <a:endParaRPr lang="en-US"/>
        </a:p>
      </dgm:t>
    </dgm:pt>
    <dgm:pt modelId="{7D4629B5-941C-49DB-AC97-677878837625}" type="sibTrans" cxnId="{F46D9469-C7A0-4A0C-B8BF-BAABD58B1646}">
      <dgm:prSet/>
      <dgm:spPr/>
      <dgm:t>
        <a:bodyPr/>
        <a:lstStyle/>
        <a:p>
          <a:endParaRPr lang="en-US"/>
        </a:p>
      </dgm:t>
    </dgm:pt>
    <dgm:pt modelId="{5030F78F-1442-4A31-865E-EDE79963AC7C}">
      <dgm:prSet/>
      <dgm:spPr/>
      <dgm:t>
        <a:bodyPr/>
        <a:lstStyle/>
        <a:p>
          <a:r>
            <a:rPr lang="en-IN"/>
            <a:t>Pre-migration assessment</a:t>
          </a:r>
          <a:endParaRPr lang="en-US"/>
        </a:p>
      </dgm:t>
    </dgm:pt>
    <dgm:pt modelId="{6CF893E3-54B8-486C-BE56-989E3A9E47A1}" type="parTrans" cxnId="{1E23F77D-3531-4324-B91F-2494316B2E35}">
      <dgm:prSet/>
      <dgm:spPr/>
      <dgm:t>
        <a:bodyPr/>
        <a:lstStyle/>
        <a:p>
          <a:endParaRPr lang="en-US"/>
        </a:p>
      </dgm:t>
    </dgm:pt>
    <dgm:pt modelId="{621AFCB4-2CE6-46F5-B0D4-B595BB3DE030}" type="sibTrans" cxnId="{1E23F77D-3531-4324-B91F-2494316B2E35}">
      <dgm:prSet/>
      <dgm:spPr/>
      <dgm:t>
        <a:bodyPr/>
        <a:lstStyle/>
        <a:p>
          <a:endParaRPr lang="en-US"/>
        </a:p>
      </dgm:t>
    </dgm:pt>
    <dgm:pt modelId="{2A922767-26E7-4275-A3B2-82D6986F6906}">
      <dgm:prSet/>
      <dgm:spPr/>
      <dgm:t>
        <a:bodyPr/>
        <a:lstStyle/>
        <a:p>
          <a:r>
            <a:rPr lang="en-IN"/>
            <a:t>Clearly defined scope of work</a:t>
          </a:r>
          <a:endParaRPr lang="en-US"/>
        </a:p>
      </dgm:t>
    </dgm:pt>
    <dgm:pt modelId="{7E995933-9B7B-40AB-A0C4-9FF9380CF89F}" type="parTrans" cxnId="{1069D5C6-263C-4D9E-9476-FB930736E949}">
      <dgm:prSet/>
      <dgm:spPr/>
      <dgm:t>
        <a:bodyPr/>
        <a:lstStyle/>
        <a:p>
          <a:endParaRPr lang="en-US"/>
        </a:p>
      </dgm:t>
    </dgm:pt>
    <dgm:pt modelId="{3EFEC528-C4EC-44E0-88EB-AD7F0CA2CF70}" type="sibTrans" cxnId="{1069D5C6-263C-4D9E-9476-FB930736E949}">
      <dgm:prSet/>
      <dgm:spPr/>
      <dgm:t>
        <a:bodyPr/>
        <a:lstStyle/>
        <a:p>
          <a:endParaRPr lang="en-US"/>
        </a:p>
      </dgm:t>
    </dgm:pt>
    <dgm:pt modelId="{713397D5-4D1C-420A-90F3-F484B1359196}">
      <dgm:prSet/>
      <dgm:spPr/>
      <dgm:t>
        <a:bodyPr/>
        <a:lstStyle/>
        <a:p>
          <a:r>
            <a:rPr lang="en-IN"/>
            <a:t>Alignment on priorities</a:t>
          </a:r>
          <a:endParaRPr lang="en-US"/>
        </a:p>
      </dgm:t>
    </dgm:pt>
    <dgm:pt modelId="{11CECED5-88AC-481D-A21B-84BB25669134}" type="parTrans" cxnId="{D0376A14-5BE7-4DD5-8085-FBBE4337A813}">
      <dgm:prSet/>
      <dgm:spPr/>
      <dgm:t>
        <a:bodyPr/>
        <a:lstStyle/>
        <a:p>
          <a:endParaRPr lang="en-US"/>
        </a:p>
      </dgm:t>
    </dgm:pt>
    <dgm:pt modelId="{84759527-3D77-446E-AE4B-0E30FD0B0B91}" type="sibTrans" cxnId="{D0376A14-5BE7-4DD5-8085-FBBE4337A813}">
      <dgm:prSet/>
      <dgm:spPr/>
      <dgm:t>
        <a:bodyPr/>
        <a:lstStyle/>
        <a:p>
          <a:endParaRPr lang="en-US"/>
        </a:p>
      </dgm:t>
    </dgm:pt>
    <dgm:pt modelId="{D1C4DC23-A022-4B62-BCBD-0C5C4ED1CAF2}">
      <dgm:prSet/>
      <dgm:spPr/>
      <dgm:t>
        <a:bodyPr/>
        <a:lstStyle/>
        <a:p>
          <a:r>
            <a:rPr lang="en-IN"/>
            <a:t>Assembling the best team possible</a:t>
          </a:r>
          <a:endParaRPr lang="en-US"/>
        </a:p>
      </dgm:t>
    </dgm:pt>
    <dgm:pt modelId="{23884FDE-2AD8-4511-BCCD-637BAE3B5AE8}" type="parTrans" cxnId="{4A6A7A55-6DB5-4E13-A7DA-4E2AC0129264}">
      <dgm:prSet/>
      <dgm:spPr/>
      <dgm:t>
        <a:bodyPr/>
        <a:lstStyle/>
        <a:p>
          <a:endParaRPr lang="en-US"/>
        </a:p>
      </dgm:t>
    </dgm:pt>
    <dgm:pt modelId="{1A0E25EA-44FB-4B03-8F9B-D2A670689D32}" type="sibTrans" cxnId="{4A6A7A55-6DB5-4E13-A7DA-4E2AC0129264}">
      <dgm:prSet/>
      <dgm:spPr/>
      <dgm:t>
        <a:bodyPr/>
        <a:lstStyle/>
        <a:p>
          <a:endParaRPr lang="en-US"/>
        </a:p>
      </dgm:t>
    </dgm:pt>
    <dgm:pt modelId="{6F4ED523-479F-4A94-B80A-26D4861DF3F9}">
      <dgm:prSet/>
      <dgm:spPr/>
      <dgm:t>
        <a:bodyPr/>
        <a:lstStyle/>
        <a:p>
          <a:r>
            <a:rPr lang="en-IN"/>
            <a:t>Training plan and schedule </a:t>
          </a:r>
          <a:endParaRPr lang="en-US"/>
        </a:p>
      </dgm:t>
    </dgm:pt>
    <dgm:pt modelId="{B5BB43E0-ECD7-4E81-B459-B4218F923ED3}" type="parTrans" cxnId="{8BB00C84-28AF-4992-9567-B40ECFB471A9}">
      <dgm:prSet/>
      <dgm:spPr/>
      <dgm:t>
        <a:bodyPr/>
        <a:lstStyle/>
        <a:p>
          <a:endParaRPr lang="en-US"/>
        </a:p>
      </dgm:t>
    </dgm:pt>
    <dgm:pt modelId="{0EE3B396-2225-4139-9253-0C69120CEAF1}" type="sibTrans" cxnId="{8BB00C84-28AF-4992-9567-B40ECFB471A9}">
      <dgm:prSet/>
      <dgm:spPr/>
      <dgm:t>
        <a:bodyPr/>
        <a:lstStyle/>
        <a:p>
          <a:endParaRPr lang="en-US"/>
        </a:p>
      </dgm:t>
    </dgm:pt>
    <dgm:pt modelId="{B34016B4-7499-4CE7-A60E-5B3E91A837C0}" type="pres">
      <dgm:prSet presAssocID="{98331DBA-B714-4902-8EB2-E33F5240DC83}" presName="root" presStyleCnt="0">
        <dgm:presLayoutVars>
          <dgm:dir/>
          <dgm:resizeHandles val="exact"/>
        </dgm:presLayoutVars>
      </dgm:prSet>
      <dgm:spPr/>
    </dgm:pt>
    <dgm:pt modelId="{3F2C4F30-C728-4940-8A1A-53BACA9A12EC}" type="pres">
      <dgm:prSet presAssocID="{13BF3670-4AEE-42E3-B0C1-78AAEE158AF6}" presName="compNode" presStyleCnt="0"/>
      <dgm:spPr/>
    </dgm:pt>
    <dgm:pt modelId="{1447C4C0-A2F6-4D44-B529-1D37FCA692A2}" type="pres">
      <dgm:prSet presAssocID="{13BF3670-4AEE-42E3-B0C1-78AAEE158AF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BA8F9B6-0BA2-447A-BFAA-0C524BEB7F5F}" type="pres">
      <dgm:prSet presAssocID="{13BF3670-4AEE-42E3-B0C1-78AAEE158AF6}" presName="spaceRect" presStyleCnt="0"/>
      <dgm:spPr/>
    </dgm:pt>
    <dgm:pt modelId="{FCCF6E8C-A72F-47F0-89C7-2C90A0D88AFF}" type="pres">
      <dgm:prSet presAssocID="{13BF3670-4AEE-42E3-B0C1-78AAEE158AF6}" presName="textRect" presStyleLbl="revTx" presStyleIdx="0" presStyleCnt="6">
        <dgm:presLayoutVars>
          <dgm:chMax val="1"/>
          <dgm:chPref val="1"/>
        </dgm:presLayoutVars>
      </dgm:prSet>
      <dgm:spPr/>
    </dgm:pt>
    <dgm:pt modelId="{DEB66427-B3FD-4FC2-93EF-3DE94D36E392}" type="pres">
      <dgm:prSet presAssocID="{7D4629B5-941C-49DB-AC97-677878837625}" presName="sibTrans" presStyleCnt="0"/>
      <dgm:spPr/>
    </dgm:pt>
    <dgm:pt modelId="{CE1AD4C9-DB53-45A2-94CC-4D055EA4C1F9}" type="pres">
      <dgm:prSet presAssocID="{5030F78F-1442-4A31-865E-EDE79963AC7C}" presName="compNode" presStyleCnt="0"/>
      <dgm:spPr/>
    </dgm:pt>
    <dgm:pt modelId="{3497D035-6C3B-4C89-8773-F86E81E1BE65}" type="pres">
      <dgm:prSet presAssocID="{5030F78F-1442-4A31-865E-EDE79963AC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47D611B-6242-40B2-A37E-D0CC24D31070}" type="pres">
      <dgm:prSet presAssocID="{5030F78F-1442-4A31-865E-EDE79963AC7C}" presName="spaceRect" presStyleCnt="0"/>
      <dgm:spPr/>
    </dgm:pt>
    <dgm:pt modelId="{7D67845F-0DED-4F7A-A066-D3F4C992BF4A}" type="pres">
      <dgm:prSet presAssocID="{5030F78F-1442-4A31-865E-EDE79963AC7C}" presName="textRect" presStyleLbl="revTx" presStyleIdx="1" presStyleCnt="6">
        <dgm:presLayoutVars>
          <dgm:chMax val="1"/>
          <dgm:chPref val="1"/>
        </dgm:presLayoutVars>
      </dgm:prSet>
      <dgm:spPr/>
    </dgm:pt>
    <dgm:pt modelId="{387637D0-97D5-4F42-9D94-DF4CF20C87AA}" type="pres">
      <dgm:prSet presAssocID="{621AFCB4-2CE6-46F5-B0D4-B595BB3DE030}" presName="sibTrans" presStyleCnt="0"/>
      <dgm:spPr/>
    </dgm:pt>
    <dgm:pt modelId="{1D827E2E-D4D1-42A2-88E0-D3F69A8AE815}" type="pres">
      <dgm:prSet presAssocID="{2A922767-26E7-4275-A3B2-82D6986F6906}" presName="compNode" presStyleCnt="0"/>
      <dgm:spPr/>
    </dgm:pt>
    <dgm:pt modelId="{A8DA4633-149D-44A8-865D-EEC6FEF6E457}" type="pres">
      <dgm:prSet presAssocID="{2A922767-26E7-4275-A3B2-82D6986F69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C11B19-18AF-4190-B5C9-96181DC81810}" type="pres">
      <dgm:prSet presAssocID="{2A922767-26E7-4275-A3B2-82D6986F6906}" presName="spaceRect" presStyleCnt="0"/>
      <dgm:spPr/>
    </dgm:pt>
    <dgm:pt modelId="{416F8B7D-63E6-4E85-BEC2-8EC8997CF62F}" type="pres">
      <dgm:prSet presAssocID="{2A922767-26E7-4275-A3B2-82D6986F6906}" presName="textRect" presStyleLbl="revTx" presStyleIdx="2" presStyleCnt="6">
        <dgm:presLayoutVars>
          <dgm:chMax val="1"/>
          <dgm:chPref val="1"/>
        </dgm:presLayoutVars>
      </dgm:prSet>
      <dgm:spPr/>
    </dgm:pt>
    <dgm:pt modelId="{5AD30037-413A-42DB-A96B-3CD5606DCD2B}" type="pres">
      <dgm:prSet presAssocID="{3EFEC528-C4EC-44E0-88EB-AD7F0CA2CF70}" presName="sibTrans" presStyleCnt="0"/>
      <dgm:spPr/>
    </dgm:pt>
    <dgm:pt modelId="{B2855250-809B-4CA8-ACFD-54B555187AB1}" type="pres">
      <dgm:prSet presAssocID="{713397D5-4D1C-420A-90F3-F484B1359196}" presName="compNode" presStyleCnt="0"/>
      <dgm:spPr/>
    </dgm:pt>
    <dgm:pt modelId="{036C1F21-0069-4994-AA02-4F35DE501515}" type="pres">
      <dgm:prSet presAssocID="{713397D5-4D1C-420A-90F3-F484B135919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3549AF6-F00A-47C5-B7E8-E66C7017F625}" type="pres">
      <dgm:prSet presAssocID="{713397D5-4D1C-420A-90F3-F484B1359196}" presName="spaceRect" presStyleCnt="0"/>
      <dgm:spPr/>
    </dgm:pt>
    <dgm:pt modelId="{56A92465-9A98-44CE-A26D-2AB23D0A9CA0}" type="pres">
      <dgm:prSet presAssocID="{713397D5-4D1C-420A-90F3-F484B1359196}" presName="textRect" presStyleLbl="revTx" presStyleIdx="3" presStyleCnt="6">
        <dgm:presLayoutVars>
          <dgm:chMax val="1"/>
          <dgm:chPref val="1"/>
        </dgm:presLayoutVars>
      </dgm:prSet>
      <dgm:spPr/>
    </dgm:pt>
    <dgm:pt modelId="{2BF1F13E-5FE9-403D-BAEC-E4B38FF803CA}" type="pres">
      <dgm:prSet presAssocID="{84759527-3D77-446E-AE4B-0E30FD0B0B91}" presName="sibTrans" presStyleCnt="0"/>
      <dgm:spPr/>
    </dgm:pt>
    <dgm:pt modelId="{B58ED300-086F-45B7-8CC6-DA2D425482EB}" type="pres">
      <dgm:prSet presAssocID="{D1C4DC23-A022-4B62-BCBD-0C5C4ED1CAF2}" presName="compNode" presStyleCnt="0"/>
      <dgm:spPr/>
    </dgm:pt>
    <dgm:pt modelId="{6358828D-2AE9-4425-8BDC-7C473D686112}" type="pres">
      <dgm:prSet presAssocID="{D1C4DC23-A022-4B62-BCBD-0C5C4ED1CA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BE6DBA9-4018-41AF-A509-7342E98C9C32}" type="pres">
      <dgm:prSet presAssocID="{D1C4DC23-A022-4B62-BCBD-0C5C4ED1CAF2}" presName="spaceRect" presStyleCnt="0"/>
      <dgm:spPr/>
    </dgm:pt>
    <dgm:pt modelId="{AD47DF1E-814D-4C9C-AA1E-9673E35FD2D6}" type="pres">
      <dgm:prSet presAssocID="{D1C4DC23-A022-4B62-BCBD-0C5C4ED1CAF2}" presName="textRect" presStyleLbl="revTx" presStyleIdx="4" presStyleCnt="6">
        <dgm:presLayoutVars>
          <dgm:chMax val="1"/>
          <dgm:chPref val="1"/>
        </dgm:presLayoutVars>
      </dgm:prSet>
      <dgm:spPr/>
    </dgm:pt>
    <dgm:pt modelId="{E7C066A8-9696-45DA-8EC6-BAC141AF7ED6}" type="pres">
      <dgm:prSet presAssocID="{1A0E25EA-44FB-4B03-8F9B-D2A670689D32}" presName="sibTrans" presStyleCnt="0"/>
      <dgm:spPr/>
    </dgm:pt>
    <dgm:pt modelId="{83D64472-E97A-4CC8-88A3-D8CEA7E60B93}" type="pres">
      <dgm:prSet presAssocID="{6F4ED523-479F-4A94-B80A-26D4861DF3F9}" presName="compNode" presStyleCnt="0"/>
      <dgm:spPr/>
    </dgm:pt>
    <dgm:pt modelId="{DD3B889F-667D-4A62-B114-B88A59B1C28B}" type="pres">
      <dgm:prSet presAssocID="{6F4ED523-479F-4A94-B80A-26D4861DF3F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56DE21F-21A7-4C46-A86D-2FF7B27E75BC}" type="pres">
      <dgm:prSet presAssocID="{6F4ED523-479F-4A94-B80A-26D4861DF3F9}" presName="spaceRect" presStyleCnt="0"/>
      <dgm:spPr/>
    </dgm:pt>
    <dgm:pt modelId="{B5826837-3090-4B69-89DC-3471BDCF3B0D}" type="pres">
      <dgm:prSet presAssocID="{6F4ED523-479F-4A94-B80A-26D4861DF3F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0376A14-5BE7-4DD5-8085-FBBE4337A813}" srcId="{98331DBA-B714-4902-8EB2-E33F5240DC83}" destId="{713397D5-4D1C-420A-90F3-F484B1359196}" srcOrd="3" destOrd="0" parTransId="{11CECED5-88AC-481D-A21B-84BB25669134}" sibTransId="{84759527-3D77-446E-AE4B-0E30FD0B0B91}"/>
    <dgm:cxn modelId="{65FDD615-71C1-4578-A342-189E635E14B6}" type="presOf" srcId="{98331DBA-B714-4902-8EB2-E33F5240DC83}" destId="{B34016B4-7499-4CE7-A60E-5B3E91A837C0}" srcOrd="0" destOrd="0" presId="urn:microsoft.com/office/officeart/2018/2/layout/IconLabelList"/>
    <dgm:cxn modelId="{8F98DC27-1061-44AA-93DC-132DB3877DF0}" type="presOf" srcId="{6F4ED523-479F-4A94-B80A-26D4861DF3F9}" destId="{B5826837-3090-4B69-89DC-3471BDCF3B0D}" srcOrd="0" destOrd="0" presId="urn:microsoft.com/office/officeart/2018/2/layout/IconLabelList"/>
    <dgm:cxn modelId="{F46D9469-C7A0-4A0C-B8BF-BAABD58B1646}" srcId="{98331DBA-B714-4902-8EB2-E33F5240DC83}" destId="{13BF3670-4AEE-42E3-B0C1-78AAEE158AF6}" srcOrd="0" destOrd="0" parTransId="{F51F4699-7F04-4EE0-8E1D-BA16F7A8C070}" sibTransId="{7D4629B5-941C-49DB-AC97-677878837625}"/>
    <dgm:cxn modelId="{4A6A7A55-6DB5-4E13-A7DA-4E2AC0129264}" srcId="{98331DBA-B714-4902-8EB2-E33F5240DC83}" destId="{D1C4DC23-A022-4B62-BCBD-0C5C4ED1CAF2}" srcOrd="4" destOrd="0" parTransId="{23884FDE-2AD8-4511-BCCD-637BAE3B5AE8}" sibTransId="{1A0E25EA-44FB-4B03-8F9B-D2A670689D32}"/>
    <dgm:cxn modelId="{1E23F77D-3531-4324-B91F-2494316B2E35}" srcId="{98331DBA-B714-4902-8EB2-E33F5240DC83}" destId="{5030F78F-1442-4A31-865E-EDE79963AC7C}" srcOrd="1" destOrd="0" parTransId="{6CF893E3-54B8-486C-BE56-989E3A9E47A1}" sibTransId="{621AFCB4-2CE6-46F5-B0D4-B595BB3DE030}"/>
    <dgm:cxn modelId="{8BB00C84-28AF-4992-9567-B40ECFB471A9}" srcId="{98331DBA-B714-4902-8EB2-E33F5240DC83}" destId="{6F4ED523-479F-4A94-B80A-26D4861DF3F9}" srcOrd="5" destOrd="0" parTransId="{B5BB43E0-ECD7-4E81-B459-B4218F923ED3}" sibTransId="{0EE3B396-2225-4139-9253-0C69120CEAF1}"/>
    <dgm:cxn modelId="{EBD9CF94-441A-45DD-998E-CE2C4D344ED4}" type="presOf" srcId="{713397D5-4D1C-420A-90F3-F484B1359196}" destId="{56A92465-9A98-44CE-A26D-2AB23D0A9CA0}" srcOrd="0" destOrd="0" presId="urn:microsoft.com/office/officeart/2018/2/layout/IconLabelList"/>
    <dgm:cxn modelId="{7D4908B5-348F-4531-9602-E6134D88C6A8}" type="presOf" srcId="{13BF3670-4AEE-42E3-B0C1-78AAEE158AF6}" destId="{FCCF6E8C-A72F-47F0-89C7-2C90A0D88AFF}" srcOrd="0" destOrd="0" presId="urn:microsoft.com/office/officeart/2018/2/layout/IconLabelList"/>
    <dgm:cxn modelId="{104BFABD-0BD5-450B-8A02-6DD5284DB12D}" type="presOf" srcId="{D1C4DC23-A022-4B62-BCBD-0C5C4ED1CAF2}" destId="{AD47DF1E-814D-4C9C-AA1E-9673E35FD2D6}" srcOrd="0" destOrd="0" presId="urn:microsoft.com/office/officeart/2018/2/layout/IconLabelList"/>
    <dgm:cxn modelId="{1069D5C6-263C-4D9E-9476-FB930736E949}" srcId="{98331DBA-B714-4902-8EB2-E33F5240DC83}" destId="{2A922767-26E7-4275-A3B2-82D6986F6906}" srcOrd="2" destOrd="0" parTransId="{7E995933-9B7B-40AB-A0C4-9FF9380CF89F}" sibTransId="{3EFEC528-C4EC-44E0-88EB-AD7F0CA2CF70}"/>
    <dgm:cxn modelId="{0A2C3DD0-20AD-4B72-9C4A-94D544C8DCBC}" type="presOf" srcId="{5030F78F-1442-4A31-865E-EDE79963AC7C}" destId="{7D67845F-0DED-4F7A-A066-D3F4C992BF4A}" srcOrd="0" destOrd="0" presId="urn:microsoft.com/office/officeart/2018/2/layout/IconLabelList"/>
    <dgm:cxn modelId="{52D452F0-009C-4175-AC50-EA35727F28CE}" type="presOf" srcId="{2A922767-26E7-4275-A3B2-82D6986F6906}" destId="{416F8B7D-63E6-4E85-BEC2-8EC8997CF62F}" srcOrd="0" destOrd="0" presId="urn:microsoft.com/office/officeart/2018/2/layout/IconLabelList"/>
    <dgm:cxn modelId="{D6920DFA-61AC-4576-AD96-01DD111DB8DE}" type="presParOf" srcId="{B34016B4-7499-4CE7-A60E-5B3E91A837C0}" destId="{3F2C4F30-C728-4940-8A1A-53BACA9A12EC}" srcOrd="0" destOrd="0" presId="urn:microsoft.com/office/officeart/2018/2/layout/IconLabelList"/>
    <dgm:cxn modelId="{E2FE2A88-B805-41BA-BDCD-99ECCAD28AC0}" type="presParOf" srcId="{3F2C4F30-C728-4940-8A1A-53BACA9A12EC}" destId="{1447C4C0-A2F6-4D44-B529-1D37FCA692A2}" srcOrd="0" destOrd="0" presId="urn:microsoft.com/office/officeart/2018/2/layout/IconLabelList"/>
    <dgm:cxn modelId="{E883289B-672E-49B4-BB39-08F08274A404}" type="presParOf" srcId="{3F2C4F30-C728-4940-8A1A-53BACA9A12EC}" destId="{ABA8F9B6-0BA2-447A-BFAA-0C524BEB7F5F}" srcOrd="1" destOrd="0" presId="urn:microsoft.com/office/officeart/2018/2/layout/IconLabelList"/>
    <dgm:cxn modelId="{C2392A28-940E-444E-B240-30642C52B2F7}" type="presParOf" srcId="{3F2C4F30-C728-4940-8A1A-53BACA9A12EC}" destId="{FCCF6E8C-A72F-47F0-89C7-2C90A0D88AFF}" srcOrd="2" destOrd="0" presId="urn:microsoft.com/office/officeart/2018/2/layout/IconLabelList"/>
    <dgm:cxn modelId="{4A38DF9B-7602-4CE4-81FC-D5845639B4F2}" type="presParOf" srcId="{B34016B4-7499-4CE7-A60E-5B3E91A837C0}" destId="{DEB66427-B3FD-4FC2-93EF-3DE94D36E392}" srcOrd="1" destOrd="0" presId="urn:microsoft.com/office/officeart/2018/2/layout/IconLabelList"/>
    <dgm:cxn modelId="{1B83A5BE-4E1D-43B8-A036-22069E98EBBE}" type="presParOf" srcId="{B34016B4-7499-4CE7-A60E-5B3E91A837C0}" destId="{CE1AD4C9-DB53-45A2-94CC-4D055EA4C1F9}" srcOrd="2" destOrd="0" presId="urn:microsoft.com/office/officeart/2018/2/layout/IconLabelList"/>
    <dgm:cxn modelId="{DAD3E125-6E08-46CC-B09C-97D6F62E6F62}" type="presParOf" srcId="{CE1AD4C9-DB53-45A2-94CC-4D055EA4C1F9}" destId="{3497D035-6C3B-4C89-8773-F86E81E1BE65}" srcOrd="0" destOrd="0" presId="urn:microsoft.com/office/officeart/2018/2/layout/IconLabelList"/>
    <dgm:cxn modelId="{8B38DE62-A851-4590-A3D8-44AA33313752}" type="presParOf" srcId="{CE1AD4C9-DB53-45A2-94CC-4D055EA4C1F9}" destId="{B47D611B-6242-40B2-A37E-D0CC24D31070}" srcOrd="1" destOrd="0" presId="urn:microsoft.com/office/officeart/2018/2/layout/IconLabelList"/>
    <dgm:cxn modelId="{8660D58B-2BE9-4033-9E99-F223BAC4A904}" type="presParOf" srcId="{CE1AD4C9-DB53-45A2-94CC-4D055EA4C1F9}" destId="{7D67845F-0DED-4F7A-A066-D3F4C992BF4A}" srcOrd="2" destOrd="0" presId="urn:microsoft.com/office/officeart/2018/2/layout/IconLabelList"/>
    <dgm:cxn modelId="{45B4E35E-7605-4252-A724-BF9B13E0CBCB}" type="presParOf" srcId="{B34016B4-7499-4CE7-A60E-5B3E91A837C0}" destId="{387637D0-97D5-4F42-9D94-DF4CF20C87AA}" srcOrd="3" destOrd="0" presId="urn:microsoft.com/office/officeart/2018/2/layout/IconLabelList"/>
    <dgm:cxn modelId="{E3969F48-D24D-4970-924F-23953C17F339}" type="presParOf" srcId="{B34016B4-7499-4CE7-A60E-5B3E91A837C0}" destId="{1D827E2E-D4D1-42A2-88E0-D3F69A8AE815}" srcOrd="4" destOrd="0" presId="urn:microsoft.com/office/officeart/2018/2/layout/IconLabelList"/>
    <dgm:cxn modelId="{6700C4CB-B76D-4926-8CE1-B99A9B9B4889}" type="presParOf" srcId="{1D827E2E-D4D1-42A2-88E0-D3F69A8AE815}" destId="{A8DA4633-149D-44A8-865D-EEC6FEF6E457}" srcOrd="0" destOrd="0" presId="urn:microsoft.com/office/officeart/2018/2/layout/IconLabelList"/>
    <dgm:cxn modelId="{AB707511-2B0D-45E9-8DE4-D089E807F5A4}" type="presParOf" srcId="{1D827E2E-D4D1-42A2-88E0-D3F69A8AE815}" destId="{22C11B19-18AF-4190-B5C9-96181DC81810}" srcOrd="1" destOrd="0" presId="urn:microsoft.com/office/officeart/2018/2/layout/IconLabelList"/>
    <dgm:cxn modelId="{DDDF9FB5-6493-4669-9D66-E4A09DAA41C6}" type="presParOf" srcId="{1D827E2E-D4D1-42A2-88E0-D3F69A8AE815}" destId="{416F8B7D-63E6-4E85-BEC2-8EC8997CF62F}" srcOrd="2" destOrd="0" presId="urn:microsoft.com/office/officeart/2018/2/layout/IconLabelList"/>
    <dgm:cxn modelId="{6DDB553A-AC9C-407A-BBA0-522CB634127C}" type="presParOf" srcId="{B34016B4-7499-4CE7-A60E-5B3E91A837C0}" destId="{5AD30037-413A-42DB-A96B-3CD5606DCD2B}" srcOrd="5" destOrd="0" presId="urn:microsoft.com/office/officeart/2018/2/layout/IconLabelList"/>
    <dgm:cxn modelId="{9C0E8AD4-4E66-429C-9BEC-FCA72C6DFC83}" type="presParOf" srcId="{B34016B4-7499-4CE7-A60E-5B3E91A837C0}" destId="{B2855250-809B-4CA8-ACFD-54B555187AB1}" srcOrd="6" destOrd="0" presId="urn:microsoft.com/office/officeart/2018/2/layout/IconLabelList"/>
    <dgm:cxn modelId="{2A37F17A-6D8E-4314-AB39-1397ADE2C63F}" type="presParOf" srcId="{B2855250-809B-4CA8-ACFD-54B555187AB1}" destId="{036C1F21-0069-4994-AA02-4F35DE501515}" srcOrd="0" destOrd="0" presId="urn:microsoft.com/office/officeart/2018/2/layout/IconLabelList"/>
    <dgm:cxn modelId="{2ACDF9D8-6305-4883-BB3F-69B861038364}" type="presParOf" srcId="{B2855250-809B-4CA8-ACFD-54B555187AB1}" destId="{A3549AF6-F00A-47C5-B7E8-E66C7017F625}" srcOrd="1" destOrd="0" presId="urn:microsoft.com/office/officeart/2018/2/layout/IconLabelList"/>
    <dgm:cxn modelId="{BD231FDA-ACA6-4BC4-BC61-BEF89B1276B5}" type="presParOf" srcId="{B2855250-809B-4CA8-ACFD-54B555187AB1}" destId="{56A92465-9A98-44CE-A26D-2AB23D0A9CA0}" srcOrd="2" destOrd="0" presId="urn:microsoft.com/office/officeart/2018/2/layout/IconLabelList"/>
    <dgm:cxn modelId="{2DC966C6-1CA7-4197-BB1A-DFDF9C2D2BF2}" type="presParOf" srcId="{B34016B4-7499-4CE7-A60E-5B3E91A837C0}" destId="{2BF1F13E-5FE9-403D-BAEC-E4B38FF803CA}" srcOrd="7" destOrd="0" presId="urn:microsoft.com/office/officeart/2018/2/layout/IconLabelList"/>
    <dgm:cxn modelId="{B04DE419-B0E3-41E0-AE7A-DD56093BAC4F}" type="presParOf" srcId="{B34016B4-7499-4CE7-A60E-5B3E91A837C0}" destId="{B58ED300-086F-45B7-8CC6-DA2D425482EB}" srcOrd="8" destOrd="0" presId="urn:microsoft.com/office/officeart/2018/2/layout/IconLabelList"/>
    <dgm:cxn modelId="{4EC7047A-0736-41F7-B6A3-17CD9760F132}" type="presParOf" srcId="{B58ED300-086F-45B7-8CC6-DA2D425482EB}" destId="{6358828D-2AE9-4425-8BDC-7C473D686112}" srcOrd="0" destOrd="0" presId="urn:microsoft.com/office/officeart/2018/2/layout/IconLabelList"/>
    <dgm:cxn modelId="{68292BEB-79D3-42AE-BDD6-2136652C6B45}" type="presParOf" srcId="{B58ED300-086F-45B7-8CC6-DA2D425482EB}" destId="{3BE6DBA9-4018-41AF-A509-7342E98C9C32}" srcOrd="1" destOrd="0" presId="urn:microsoft.com/office/officeart/2018/2/layout/IconLabelList"/>
    <dgm:cxn modelId="{C6C478FE-8914-4D14-B61B-4C0952DE3E37}" type="presParOf" srcId="{B58ED300-086F-45B7-8CC6-DA2D425482EB}" destId="{AD47DF1E-814D-4C9C-AA1E-9673E35FD2D6}" srcOrd="2" destOrd="0" presId="urn:microsoft.com/office/officeart/2018/2/layout/IconLabelList"/>
    <dgm:cxn modelId="{EB23E837-CFD0-4C0F-B990-CA8F828C5540}" type="presParOf" srcId="{B34016B4-7499-4CE7-A60E-5B3E91A837C0}" destId="{E7C066A8-9696-45DA-8EC6-BAC141AF7ED6}" srcOrd="9" destOrd="0" presId="urn:microsoft.com/office/officeart/2018/2/layout/IconLabelList"/>
    <dgm:cxn modelId="{E607E627-8322-4CAA-B5CD-02EF9CEEBCA2}" type="presParOf" srcId="{B34016B4-7499-4CE7-A60E-5B3E91A837C0}" destId="{83D64472-E97A-4CC8-88A3-D8CEA7E60B93}" srcOrd="10" destOrd="0" presId="urn:microsoft.com/office/officeart/2018/2/layout/IconLabelList"/>
    <dgm:cxn modelId="{195411D4-C2A5-464C-9958-B8C3D9C88026}" type="presParOf" srcId="{83D64472-E97A-4CC8-88A3-D8CEA7E60B93}" destId="{DD3B889F-667D-4A62-B114-B88A59B1C28B}" srcOrd="0" destOrd="0" presId="urn:microsoft.com/office/officeart/2018/2/layout/IconLabelList"/>
    <dgm:cxn modelId="{0E22ECF5-45A0-4B7B-AC50-98898A896639}" type="presParOf" srcId="{83D64472-E97A-4CC8-88A3-D8CEA7E60B93}" destId="{156DE21F-21A7-4C46-A86D-2FF7B27E75BC}" srcOrd="1" destOrd="0" presId="urn:microsoft.com/office/officeart/2018/2/layout/IconLabelList"/>
    <dgm:cxn modelId="{FFA6ABF8-209E-4898-881B-A8A76F2C5C5F}" type="presParOf" srcId="{83D64472-E97A-4CC8-88A3-D8CEA7E60B93}" destId="{B5826837-3090-4B69-89DC-3471BDCF3B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08BF16-28F0-4421-9120-13B3A4BF2AE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E7D1B7-DFA7-46B1-9755-7FB90AFEAC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1.PlayWright</a:t>
          </a:r>
          <a:endParaRPr lang="en-US"/>
        </a:p>
      </dgm:t>
    </dgm:pt>
    <dgm:pt modelId="{6964CC23-3E8D-4333-BB4B-2D14A49F3CAE}" type="parTrans" cxnId="{57A04973-384B-48D5-9E23-12112A0F9980}">
      <dgm:prSet/>
      <dgm:spPr/>
      <dgm:t>
        <a:bodyPr/>
        <a:lstStyle/>
        <a:p>
          <a:endParaRPr lang="en-US"/>
        </a:p>
      </dgm:t>
    </dgm:pt>
    <dgm:pt modelId="{C73237BF-20B5-4780-9BFA-84BCE8245D0E}" type="sibTrans" cxnId="{57A04973-384B-48D5-9E23-12112A0F9980}">
      <dgm:prSet/>
      <dgm:spPr/>
      <dgm:t>
        <a:bodyPr/>
        <a:lstStyle/>
        <a:p>
          <a:endParaRPr lang="en-US"/>
        </a:p>
      </dgm:t>
    </dgm:pt>
    <dgm:pt modelId="{5B280A81-C963-412D-87C0-6C9DDB13D4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2.Selenium + Python + Pytest</a:t>
          </a:r>
          <a:endParaRPr lang="en-US"/>
        </a:p>
      </dgm:t>
    </dgm:pt>
    <dgm:pt modelId="{B81A40E7-6AC9-4AE7-803E-A51C1700F16F}" type="parTrans" cxnId="{2AF6CF14-790D-4A37-AA4B-CADE032D11DC}">
      <dgm:prSet/>
      <dgm:spPr/>
      <dgm:t>
        <a:bodyPr/>
        <a:lstStyle/>
        <a:p>
          <a:endParaRPr lang="en-US"/>
        </a:p>
      </dgm:t>
    </dgm:pt>
    <dgm:pt modelId="{7A1D416C-F983-4738-9FAE-298B563894E9}" type="sibTrans" cxnId="{2AF6CF14-790D-4A37-AA4B-CADE032D11DC}">
      <dgm:prSet/>
      <dgm:spPr/>
      <dgm:t>
        <a:bodyPr/>
        <a:lstStyle/>
        <a:p>
          <a:endParaRPr lang="en-US"/>
        </a:p>
      </dgm:t>
    </dgm:pt>
    <dgm:pt modelId="{A21C88F1-26B9-4EAB-BF3A-880F56FCC357}" type="pres">
      <dgm:prSet presAssocID="{B908BF16-28F0-4421-9120-13B3A4BF2AEE}" presName="root" presStyleCnt="0">
        <dgm:presLayoutVars>
          <dgm:dir/>
          <dgm:resizeHandles val="exact"/>
        </dgm:presLayoutVars>
      </dgm:prSet>
      <dgm:spPr/>
    </dgm:pt>
    <dgm:pt modelId="{05E6FA8C-2AC8-404E-A4DB-21D9C0E8D042}" type="pres">
      <dgm:prSet presAssocID="{4FE7D1B7-DFA7-46B1-9755-7FB90AFEAC83}" presName="compNode" presStyleCnt="0"/>
      <dgm:spPr/>
    </dgm:pt>
    <dgm:pt modelId="{7AB8FE63-B26A-408A-9615-F03C3493D5CE}" type="pres">
      <dgm:prSet presAssocID="{4FE7D1B7-DFA7-46B1-9755-7FB90AFEAC8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5A4E337-1371-4B80-ABF5-0CB40162B20F}" type="pres">
      <dgm:prSet presAssocID="{4FE7D1B7-DFA7-46B1-9755-7FB90AFEAC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DF0CAD44-9B99-40CE-9819-18CFFAC5E433}" type="pres">
      <dgm:prSet presAssocID="{4FE7D1B7-DFA7-46B1-9755-7FB90AFEAC83}" presName="spaceRect" presStyleCnt="0"/>
      <dgm:spPr/>
    </dgm:pt>
    <dgm:pt modelId="{C2CEDB51-ACB8-4CFB-A684-D06994A27971}" type="pres">
      <dgm:prSet presAssocID="{4FE7D1B7-DFA7-46B1-9755-7FB90AFEAC83}" presName="textRect" presStyleLbl="revTx" presStyleIdx="0" presStyleCnt="2">
        <dgm:presLayoutVars>
          <dgm:chMax val="1"/>
          <dgm:chPref val="1"/>
        </dgm:presLayoutVars>
      </dgm:prSet>
      <dgm:spPr/>
    </dgm:pt>
    <dgm:pt modelId="{27FB1186-D8F4-4DAA-993B-63E7AAD02293}" type="pres">
      <dgm:prSet presAssocID="{C73237BF-20B5-4780-9BFA-84BCE8245D0E}" presName="sibTrans" presStyleCnt="0"/>
      <dgm:spPr/>
    </dgm:pt>
    <dgm:pt modelId="{96A41743-9CDE-40BA-82B9-DB697D846150}" type="pres">
      <dgm:prSet presAssocID="{5B280A81-C963-412D-87C0-6C9DDB13D4E8}" presName="compNode" presStyleCnt="0"/>
      <dgm:spPr/>
    </dgm:pt>
    <dgm:pt modelId="{1DD170B6-A68B-4247-A40F-240A93B036E2}" type="pres">
      <dgm:prSet presAssocID="{5B280A81-C963-412D-87C0-6C9DDB13D4E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7C59B67-49D6-4257-8641-A01B04BB59C7}" type="pres">
      <dgm:prSet presAssocID="{5B280A81-C963-412D-87C0-6C9DDB13D4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310FEC2-9686-4BCD-B1D2-0C865121F358}" type="pres">
      <dgm:prSet presAssocID="{5B280A81-C963-412D-87C0-6C9DDB13D4E8}" presName="spaceRect" presStyleCnt="0"/>
      <dgm:spPr/>
    </dgm:pt>
    <dgm:pt modelId="{3B084193-2035-4AEE-A0A0-824746A661C9}" type="pres">
      <dgm:prSet presAssocID="{5B280A81-C963-412D-87C0-6C9DDB13D4E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AF6CF14-790D-4A37-AA4B-CADE032D11DC}" srcId="{B908BF16-28F0-4421-9120-13B3A4BF2AEE}" destId="{5B280A81-C963-412D-87C0-6C9DDB13D4E8}" srcOrd="1" destOrd="0" parTransId="{B81A40E7-6AC9-4AE7-803E-A51C1700F16F}" sibTransId="{7A1D416C-F983-4738-9FAE-298B563894E9}"/>
    <dgm:cxn modelId="{046F263C-DC0A-4463-9284-F86945DD4EAF}" type="presOf" srcId="{4FE7D1B7-DFA7-46B1-9755-7FB90AFEAC83}" destId="{C2CEDB51-ACB8-4CFB-A684-D06994A27971}" srcOrd="0" destOrd="0" presId="urn:microsoft.com/office/officeart/2018/5/layout/IconLeafLabelList"/>
    <dgm:cxn modelId="{0D839D52-AB62-4A0D-B50A-277A00E24CBA}" type="presOf" srcId="{5B280A81-C963-412D-87C0-6C9DDB13D4E8}" destId="{3B084193-2035-4AEE-A0A0-824746A661C9}" srcOrd="0" destOrd="0" presId="urn:microsoft.com/office/officeart/2018/5/layout/IconLeafLabelList"/>
    <dgm:cxn modelId="{57A04973-384B-48D5-9E23-12112A0F9980}" srcId="{B908BF16-28F0-4421-9120-13B3A4BF2AEE}" destId="{4FE7D1B7-DFA7-46B1-9755-7FB90AFEAC83}" srcOrd="0" destOrd="0" parTransId="{6964CC23-3E8D-4333-BB4B-2D14A49F3CAE}" sibTransId="{C73237BF-20B5-4780-9BFA-84BCE8245D0E}"/>
    <dgm:cxn modelId="{2DF15078-70DB-4864-86E2-594CBAADE855}" type="presOf" srcId="{B908BF16-28F0-4421-9120-13B3A4BF2AEE}" destId="{A21C88F1-26B9-4EAB-BF3A-880F56FCC357}" srcOrd="0" destOrd="0" presId="urn:microsoft.com/office/officeart/2018/5/layout/IconLeafLabelList"/>
    <dgm:cxn modelId="{CFB32504-CB16-4310-97A7-96942E292409}" type="presParOf" srcId="{A21C88F1-26B9-4EAB-BF3A-880F56FCC357}" destId="{05E6FA8C-2AC8-404E-A4DB-21D9C0E8D042}" srcOrd="0" destOrd="0" presId="urn:microsoft.com/office/officeart/2018/5/layout/IconLeafLabelList"/>
    <dgm:cxn modelId="{99B492EB-686F-4CC4-A8DC-547360063E35}" type="presParOf" srcId="{05E6FA8C-2AC8-404E-A4DB-21D9C0E8D042}" destId="{7AB8FE63-B26A-408A-9615-F03C3493D5CE}" srcOrd="0" destOrd="0" presId="urn:microsoft.com/office/officeart/2018/5/layout/IconLeafLabelList"/>
    <dgm:cxn modelId="{E565A530-99FC-4C08-BD56-652222411FCB}" type="presParOf" srcId="{05E6FA8C-2AC8-404E-A4DB-21D9C0E8D042}" destId="{45A4E337-1371-4B80-ABF5-0CB40162B20F}" srcOrd="1" destOrd="0" presId="urn:microsoft.com/office/officeart/2018/5/layout/IconLeafLabelList"/>
    <dgm:cxn modelId="{66B86362-81EF-4CD3-8DBE-B63A0E543BCF}" type="presParOf" srcId="{05E6FA8C-2AC8-404E-A4DB-21D9C0E8D042}" destId="{DF0CAD44-9B99-40CE-9819-18CFFAC5E433}" srcOrd="2" destOrd="0" presId="urn:microsoft.com/office/officeart/2018/5/layout/IconLeafLabelList"/>
    <dgm:cxn modelId="{92876DFB-906D-4AF5-B316-3A10077452DA}" type="presParOf" srcId="{05E6FA8C-2AC8-404E-A4DB-21D9C0E8D042}" destId="{C2CEDB51-ACB8-4CFB-A684-D06994A27971}" srcOrd="3" destOrd="0" presId="urn:microsoft.com/office/officeart/2018/5/layout/IconLeafLabelList"/>
    <dgm:cxn modelId="{58C7DBBF-1650-4555-BF11-C3C07A23E005}" type="presParOf" srcId="{A21C88F1-26B9-4EAB-BF3A-880F56FCC357}" destId="{27FB1186-D8F4-4DAA-993B-63E7AAD02293}" srcOrd="1" destOrd="0" presId="urn:microsoft.com/office/officeart/2018/5/layout/IconLeafLabelList"/>
    <dgm:cxn modelId="{5F11FF73-F4B6-4C4D-8A0F-F2C6766AF68C}" type="presParOf" srcId="{A21C88F1-26B9-4EAB-BF3A-880F56FCC357}" destId="{96A41743-9CDE-40BA-82B9-DB697D846150}" srcOrd="2" destOrd="0" presId="urn:microsoft.com/office/officeart/2018/5/layout/IconLeafLabelList"/>
    <dgm:cxn modelId="{D7F1653C-39DD-4830-917F-D6F754C1D52C}" type="presParOf" srcId="{96A41743-9CDE-40BA-82B9-DB697D846150}" destId="{1DD170B6-A68B-4247-A40F-240A93B036E2}" srcOrd="0" destOrd="0" presId="urn:microsoft.com/office/officeart/2018/5/layout/IconLeafLabelList"/>
    <dgm:cxn modelId="{14D16379-0FE8-424D-AF42-918ADA24C66C}" type="presParOf" srcId="{96A41743-9CDE-40BA-82B9-DB697D846150}" destId="{87C59B67-49D6-4257-8641-A01B04BB59C7}" srcOrd="1" destOrd="0" presId="urn:microsoft.com/office/officeart/2018/5/layout/IconLeafLabelList"/>
    <dgm:cxn modelId="{332E77EB-E413-43C7-9D08-7D4D7DA42856}" type="presParOf" srcId="{96A41743-9CDE-40BA-82B9-DB697D846150}" destId="{8310FEC2-9686-4BCD-B1D2-0C865121F358}" srcOrd="2" destOrd="0" presId="urn:microsoft.com/office/officeart/2018/5/layout/IconLeafLabelList"/>
    <dgm:cxn modelId="{8E7CDBAF-F28B-40E1-B2FC-DC25E2C925CF}" type="presParOf" srcId="{96A41743-9CDE-40BA-82B9-DB697D846150}" destId="{3B084193-2035-4AEE-A0A0-824746A661C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7C4C0-A2F6-4D44-B529-1D37FCA692A2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F6E8C-A72F-47F0-89C7-2C90A0D88AFF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Understanding of current state </a:t>
          </a:r>
          <a:endParaRPr lang="en-US" sz="1500" kern="1200" dirty="0"/>
        </a:p>
      </dsp:txBody>
      <dsp:txXfrm>
        <a:off x="841" y="2344441"/>
        <a:ext cx="1529296" cy="611718"/>
      </dsp:txXfrm>
    </dsp:sp>
    <dsp:sp modelId="{3497D035-6C3B-4C89-8773-F86E81E1BE65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7845F-0DED-4F7A-A066-D3F4C992BF4A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Pre-migration assessment</a:t>
          </a:r>
          <a:endParaRPr lang="en-US" sz="1500" kern="1200"/>
        </a:p>
      </dsp:txBody>
      <dsp:txXfrm>
        <a:off x="1797765" y="2344441"/>
        <a:ext cx="1529296" cy="611718"/>
      </dsp:txXfrm>
    </dsp:sp>
    <dsp:sp modelId="{A8DA4633-149D-44A8-865D-EEC6FEF6E457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F8B7D-63E6-4E85-BEC2-8EC8997CF62F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Clearly defined scope of work</a:t>
          </a:r>
          <a:endParaRPr lang="en-US" sz="1500" kern="1200"/>
        </a:p>
      </dsp:txBody>
      <dsp:txXfrm>
        <a:off x="3594689" y="2344441"/>
        <a:ext cx="1529296" cy="611718"/>
      </dsp:txXfrm>
    </dsp:sp>
    <dsp:sp modelId="{036C1F21-0069-4994-AA02-4F35DE501515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2465-9A98-44CE-A26D-2AB23D0A9CA0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Alignment on priorities</a:t>
          </a:r>
          <a:endParaRPr lang="en-US" sz="1500" kern="1200"/>
        </a:p>
      </dsp:txBody>
      <dsp:txXfrm>
        <a:off x="5391613" y="2344441"/>
        <a:ext cx="1529296" cy="611718"/>
      </dsp:txXfrm>
    </dsp:sp>
    <dsp:sp modelId="{6358828D-2AE9-4425-8BDC-7C473D686112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7DF1E-814D-4C9C-AA1E-9673E35FD2D6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Assembling the best team possible</a:t>
          </a:r>
          <a:endParaRPr lang="en-US" sz="1500" kern="1200"/>
        </a:p>
      </dsp:txBody>
      <dsp:txXfrm>
        <a:off x="7188537" y="2344441"/>
        <a:ext cx="1529296" cy="611718"/>
      </dsp:txXfrm>
    </dsp:sp>
    <dsp:sp modelId="{DD3B889F-667D-4A62-B114-B88A59B1C28B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26837-3090-4B69-89DC-3471BDCF3B0D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Training plan and schedule </a:t>
          </a:r>
          <a:endParaRPr lang="en-US" sz="1500" kern="1200"/>
        </a:p>
      </dsp:txBody>
      <dsp:txXfrm>
        <a:off x="8985461" y="2344441"/>
        <a:ext cx="1529296" cy="61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FE63-B26A-408A-9615-F03C3493D5CE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4E337-1371-4B80-ABF5-0CB40162B20F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EDB51-ACB8-4CFB-A684-D06994A2797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1.PlayWright</a:t>
          </a:r>
          <a:endParaRPr lang="en-US" sz="2300" kern="1200"/>
        </a:p>
      </dsp:txBody>
      <dsp:txXfrm>
        <a:off x="1342800" y="3255669"/>
        <a:ext cx="3600000" cy="720000"/>
      </dsp:txXfrm>
    </dsp:sp>
    <dsp:sp modelId="{1DD170B6-A68B-4247-A40F-240A93B036E2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59B67-49D6-4257-8641-A01B04BB59C7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84193-2035-4AEE-A0A0-824746A661C9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2.Selenium + Python + Pytest</a:t>
          </a:r>
          <a:endParaRPr lang="en-US" sz="23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F281-6F5D-4C58-B241-3E7E8B08CB5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9EEA-9FF6-441A-B4A0-C2F171F9F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2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Identify next set of Services to include in Automation suite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09EEA-9FF6-441A-B4A0-C2F171F9FCE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8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09EEA-9FF6-441A-B4A0-C2F171F9FCE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1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09EEA-9FF6-441A-B4A0-C2F171F9FCE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6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4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9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00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3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8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5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8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7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51C0-1387-48AB-A185-1E88BCFFDE8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FF6E-0C94-47A5-967A-075491A1C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25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protractor/issues/55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F5D4F-5040-4F09-8E58-4A0D213D4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>
                <a:solidFill>
                  <a:srgbClr val="FFFFFF"/>
                </a:solidFill>
              </a:rPr>
              <a:t>UI Automation -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99059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0C09F-EEFC-400D-BD57-03452065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POC Score Card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3477837" y="2353755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2B6C45-ED88-431E-9E8F-A52C4AE94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397457"/>
              </p:ext>
            </p:extLst>
          </p:nvPr>
        </p:nvGraphicFramePr>
        <p:xfrm>
          <a:off x="1083351" y="1580131"/>
          <a:ext cx="10620514" cy="4712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782">
                  <a:extLst>
                    <a:ext uri="{9D8B030D-6E8A-4147-A177-3AD203B41FA5}">
                      <a16:colId xmlns:a16="http://schemas.microsoft.com/office/drawing/2014/main" val="3914254506"/>
                    </a:ext>
                  </a:extLst>
                </a:gridCol>
                <a:gridCol w="931580">
                  <a:extLst>
                    <a:ext uri="{9D8B030D-6E8A-4147-A177-3AD203B41FA5}">
                      <a16:colId xmlns:a16="http://schemas.microsoft.com/office/drawing/2014/main" val="1982824470"/>
                    </a:ext>
                  </a:extLst>
                </a:gridCol>
                <a:gridCol w="491962">
                  <a:extLst>
                    <a:ext uri="{9D8B030D-6E8A-4147-A177-3AD203B41FA5}">
                      <a16:colId xmlns:a16="http://schemas.microsoft.com/office/drawing/2014/main" val="2705875942"/>
                    </a:ext>
                  </a:extLst>
                </a:gridCol>
                <a:gridCol w="491962">
                  <a:extLst>
                    <a:ext uri="{9D8B030D-6E8A-4147-A177-3AD203B41FA5}">
                      <a16:colId xmlns:a16="http://schemas.microsoft.com/office/drawing/2014/main" val="2759254737"/>
                    </a:ext>
                  </a:extLst>
                </a:gridCol>
                <a:gridCol w="488418">
                  <a:extLst>
                    <a:ext uri="{9D8B030D-6E8A-4147-A177-3AD203B41FA5}">
                      <a16:colId xmlns:a16="http://schemas.microsoft.com/office/drawing/2014/main" val="1307426037"/>
                    </a:ext>
                  </a:extLst>
                </a:gridCol>
                <a:gridCol w="478282">
                  <a:extLst>
                    <a:ext uri="{9D8B030D-6E8A-4147-A177-3AD203B41FA5}">
                      <a16:colId xmlns:a16="http://schemas.microsoft.com/office/drawing/2014/main" val="1830695944"/>
                    </a:ext>
                  </a:extLst>
                </a:gridCol>
                <a:gridCol w="505818">
                  <a:extLst>
                    <a:ext uri="{9D8B030D-6E8A-4147-A177-3AD203B41FA5}">
                      <a16:colId xmlns:a16="http://schemas.microsoft.com/office/drawing/2014/main" val="1870106906"/>
                    </a:ext>
                  </a:extLst>
                </a:gridCol>
                <a:gridCol w="494102">
                  <a:extLst>
                    <a:ext uri="{9D8B030D-6E8A-4147-A177-3AD203B41FA5}">
                      <a16:colId xmlns:a16="http://schemas.microsoft.com/office/drawing/2014/main" val="1692176607"/>
                    </a:ext>
                  </a:extLst>
                </a:gridCol>
                <a:gridCol w="517532">
                  <a:extLst>
                    <a:ext uri="{9D8B030D-6E8A-4147-A177-3AD203B41FA5}">
                      <a16:colId xmlns:a16="http://schemas.microsoft.com/office/drawing/2014/main" val="3422394695"/>
                    </a:ext>
                  </a:extLst>
                </a:gridCol>
                <a:gridCol w="458099">
                  <a:extLst>
                    <a:ext uri="{9D8B030D-6E8A-4147-A177-3AD203B41FA5}">
                      <a16:colId xmlns:a16="http://schemas.microsoft.com/office/drawing/2014/main" val="3367667423"/>
                    </a:ext>
                  </a:extLst>
                </a:gridCol>
                <a:gridCol w="515361">
                  <a:extLst>
                    <a:ext uri="{9D8B030D-6E8A-4147-A177-3AD203B41FA5}">
                      <a16:colId xmlns:a16="http://schemas.microsoft.com/office/drawing/2014/main" val="4033861389"/>
                    </a:ext>
                  </a:extLst>
                </a:gridCol>
                <a:gridCol w="465471">
                  <a:extLst>
                    <a:ext uri="{9D8B030D-6E8A-4147-A177-3AD203B41FA5}">
                      <a16:colId xmlns:a16="http://schemas.microsoft.com/office/drawing/2014/main" val="2075725674"/>
                    </a:ext>
                  </a:extLst>
                </a:gridCol>
                <a:gridCol w="546164">
                  <a:extLst>
                    <a:ext uri="{9D8B030D-6E8A-4147-A177-3AD203B41FA5}">
                      <a16:colId xmlns:a16="http://schemas.microsoft.com/office/drawing/2014/main" val="4212336756"/>
                    </a:ext>
                  </a:extLst>
                </a:gridCol>
                <a:gridCol w="467642">
                  <a:extLst>
                    <a:ext uri="{9D8B030D-6E8A-4147-A177-3AD203B41FA5}">
                      <a16:colId xmlns:a16="http://schemas.microsoft.com/office/drawing/2014/main" val="449463589"/>
                    </a:ext>
                  </a:extLst>
                </a:gridCol>
                <a:gridCol w="1776339">
                  <a:extLst>
                    <a:ext uri="{9D8B030D-6E8A-4147-A177-3AD203B41FA5}">
                      <a16:colId xmlns:a16="http://schemas.microsoft.com/office/drawing/2014/main" val="1371149743"/>
                    </a:ext>
                  </a:extLst>
                </a:gridCol>
              </a:tblGrid>
              <a:tr h="510577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Categories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Importance</a:t>
                      </a:r>
                    </a:p>
                  </a:txBody>
                  <a:tcPr marL="73954" marR="73954" marT="36977" marB="36977"/>
                </a:tc>
                <a:tc gridSpan="2">
                  <a:txBody>
                    <a:bodyPr/>
                    <a:lstStyle/>
                    <a:p>
                      <a:r>
                        <a:rPr lang="en-IN" sz="1100"/>
                        <a:t>Selenium + Python</a:t>
                      </a:r>
                    </a:p>
                  </a:txBody>
                  <a:tcPr marL="73954" marR="73954" marT="36977" marB="3697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100"/>
                        <a:t>Playwright</a:t>
                      </a:r>
                    </a:p>
                  </a:txBody>
                  <a:tcPr marL="73954" marR="73954" marT="36977" marB="3697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100"/>
                        <a:t>Selenium + Java</a:t>
                      </a:r>
                    </a:p>
                  </a:txBody>
                  <a:tcPr marL="73954" marR="73954" marT="36977" marB="3697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100"/>
                        <a:t>Cypress</a:t>
                      </a:r>
                    </a:p>
                  </a:txBody>
                  <a:tcPr marL="73954" marR="73954" marT="36977" marB="3697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100"/>
                        <a:t>Puppeteer</a:t>
                      </a:r>
                    </a:p>
                  </a:txBody>
                  <a:tcPr marL="73954" marR="73954" marT="36977" marB="3697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100"/>
                        <a:t>Selenium + Javascript</a:t>
                      </a:r>
                    </a:p>
                  </a:txBody>
                  <a:tcPr marL="73954" marR="73954" marT="36977" marB="3697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3105567465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IN" sz="1500" dirty="0"/>
                        <a:t>Opensource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  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         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  <a:r>
                        <a:rPr lang="en-IN" sz="1100" dirty="0"/>
                        <a:t>/Complete</a:t>
                      </a:r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615651320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IN" sz="1500" dirty="0"/>
                        <a:t> Stability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         </a:t>
                      </a:r>
                      <a:r>
                        <a:rPr lang="en-IN" sz="1200" dirty="0"/>
                        <a:t>InProgress</a:t>
                      </a:r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1137680807"/>
                  </a:ext>
                </a:extLst>
              </a:tr>
              <a:tr h="434754">
                <a:tc>
                  <a:txBody>
                    <a:bodyPr/>
                    <a:lstStyle/>
                    <a:p>
                      <a:r>
                        <a:rPr lang="en-IN" sz="1500"/>
                        <a:t>Debugging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>
                        <a:solidFill>
                          <a:srgbClr val="FFC000"/>
                        </a:solidFill>
                      </a:endParaRP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Not up to the Mark</a:t>
                      </a:r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2261119066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IN" sz="1500"/>
                        <a:t>Cross Browser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Limitation/Blocker</a:t>
                      </a:r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2367178532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IN" sz="1500" dirty="0"/>
                        <a:t>Auto Waiting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3954" marR="73954" marT="36977" marB="36977"/>
                </a:tc>
                <a:tc rowSpan="7"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C00000"/>
                          </a:solidFill>
                        </a:rPr>
                        <a:t>Details</a:t>
                      </a:r>
                      <a:r>
                        <a:rPr lang="en-IN" sz="1500" dirty="0"/>
                        <a:t> </a:t>
                      </a:r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4246099450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IN" sz="1500"/>
                        <a:t>Parallel run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 vMerge="1"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2638162848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IN" sz="1500" dirty="0"/>
                        <a:t>Execution speed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 vMerge="1"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396808021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r>
                        <a:rPr lang="en-IN" sz="1500" dirty="0"/>
                        <a:t>Code Reusability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 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</a:t>
                      </a:r>
                    </a:p>
                  </a:txBody>
                  <a:tcPr marL="73954" marR="73954" marT="36977" marB="36977"/>
                </a:tc>
                <a:tc vMerge="1"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C00000"/>
                          </a:solidFill>
                        </a:rPr>
                        <a:t>Details</a:t>
                      </a:r>
                      <a:r>
                        <a:rPr lang="en-IN" sz="1500" dirty="0"/>
                        <a:t> </a:t>
                      </a:r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3069169960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Reporting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 vMerge="1"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3075733621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r>
                        <a:rPr lang="en-IN" sz="1200" dirty="0"/>
                        <a:t> </a:t>
                      </a:r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en-IN" sz="1200" dirty="0"/>
                        <a:t> </a:t>
                      </a:r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 vMerge="1"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1386848581"/>
                  </a:ext>
                </a:extLst>
              </a:tr>
              <a:tr h="376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Docs and resources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High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5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3</a:t>
                      </a:r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</a:t>
                      </a:r>
                    </a:p>
                  </a:txBody>
                  <a:tcPr marL="73954" marR="73954" marT="36977" marB="36977"/>
                </a:tc>
                <a:tc vMerge="1"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3954" marR="73954" marT="36977" marB="36977"/>
                </a:tc>
                <a:extLst>
                  <a:ext uri="{0D108BD9-81ED-4DB2-BD59-A6C34878D82A}">
                    <a16:rowId xmlns:a16="http://schemas.microsoft.com/office/drawing/2014/main" val="2130582812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4222554" y="2196255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5144808" y="2202510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6096000" y="2208617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7094474" y="2221078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8063920" y="2217577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9039201" y="2217577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5155807" y="2569726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5155807" y="2989894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5155807" y="3465508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5157378" y="3798966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5149522" y="4159582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5157378" y="4536902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5149595" y="4897518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5149522" y="5345974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5165233" y="5677210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4191041" y="2562751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4177627" y="3447147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4199248" y="3798966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4208056" y="5345974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4222554" y="5677210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BD6446-D6A0-4EF0-87A9-4780843DB25E}"/>
              </a:ext>
            </a:extLst>
          </p:cNvPr>
          <p:cNvSpPr/>
          <p:nvPr/>
        </p:nvSpPr>
        <p:spPr>
          <a:xfrm>
            <a:off x="4222554" y="6008446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93ABA26-2CCE-4B9D-A06A-97B93AF820C1}"/>
              </a:ext>
            </a:extLst>
          </p:cNvPr>
          <p:cNvSpPr/>
          <p:nvPr/>
        </p:nvSpPr>
        <p:spPr>
          <a:xfrm>
            <a:off x="5157378" y="6021606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3ABA26-2CCE-4B9D-A06A-97B93AF820C1}"/>
              </a:ext>
            </a:extLst>
          </p:cNvPr>
          <p:cNvSpPr/>
          <p:nvPr/>
        </p:nvSpPr>
        <p:spPr>
          <a:xfrm>
            <a:off x="4200462" y="4555702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77477C-0E60-48A4-8013-5AC59B34C0E6}"/>
              </a:ext>
            </a:extLst>
          </p:cNvPr>
          <p:cNvSpPr/>
          <p:nvPr/>
        </p:nvSpPr>
        <p:spPr>
          <a:xfrm>
            <a:off x="4208056" y="4886938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C053A86-D158-4F6A-A130-1E121187A263}"/>
              </a:ext>
            </a:extLst>
          </p:cNvPr>
          <p:cNvSpPr/>
          <p:nvPr/>
        </p:nvSpPr>
        <p:spPr>
          <a:xfrm>
            <a:off x="6096000" y="3031590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49ED75-3259-45DA-A4D2-4F39CE0EB4C4}"/>
              </a:ext>
            </a:extLst>
          </p:cNvPr>
          <p:cNvSpPr/>
          <p:nvPr/>
        </p:nvSpPr>
        <p:spPr>
          <a:xfrm>
            <a:off x="7094474" y="3048808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AB5486-31CD-47E8-95EB-3D7F626ED065}"/>
              </a:ext>
            </a:extLst>
          </p:cNvPr>
          <p:cNvSpPr/>
          <p:nvPr/>
        </p:nvSpPr>
        <p:spPr>
          <a:xfrm>
            <a:off x="4177627" y="2980592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9747D0B-2292-4787-98F1-9D34DD126849}"/>
              </a:ext>
            </a:extLst>
          </p:cNvPr>
          <p:cNvSpPr/>
          <p:nvPr/>
        </p:nvSpPr>
        <p:spPr>
          <a:xfrm>
            <a:off x="9031570" y="3031590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97910D8-16FC-415A-87AB-9773CB994F5B}"/>
              </a:ext>
            </a:extLst>
          </p:cNvPr>
          <p:cNvSpPr/>
          <p:nvPr/>
        </p:nvSpPr>
        <p:spPr>
          <a:xfrm>
            <a:off x="9031570" y="2648329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EDD3207-EFBE-4F41-985B-8415F89163ED}"/>
              </a:ext>
            </a:extLst>
          </p:cNvPr>
          <p:cNvSpPr/>
          <p:nvPr/>
        </p:nvSpPr>
        <p:spPr>
          <a:xfrm>
            <a:off x="7085339" y="2648982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3195AA1-7DE2-431C-8622-ECA840FC7E7F}"/>
              </a:ext>
            </a:extLst>
          </p:cNvPr>
          <p:cNvSpPr/>
          <p:nvPr/>
        </p:nvSpPr>
        <p:spPr>
          <a:xfrm>
            <a:off x="8074678" y="2631567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F44C7D4-A899-49ED-9923-AB3AAA83C02E}"/>
              </a:ext>
            </a:extLst>
          </p:cNvPr>
          <p:cNvSpPr/>
          <p:nvPr/>
        </p:nvSpPr>
        <p:spPr>
          <a:xfrm>
            <a:off x="8061074" y="3031590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8C089E-62C0-4F9B-B61D-315730BEA07E}"/>
              </a:ext>
            </a:extLst>
          </p:cNvPr>
          <p:cNvSpPr/>
          <p:nvPr/>
        </p:nvSpPr>
        <p:spPr>
          <a:xfrm>
            <a:off x="7101476" y="3393935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9A51BAC-D817-447D-8BE4-EF8A450F0E12}"/>
              </a:ext>
            </a:extLst>
          </p:cNvPr>
          <p:cNvSpPr/>
          <p:nvPr/>
        </p:nvSpPr>
        <p:spPr>
          <a:xfrm>
            <a:off x="9031570" y="3359647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026F14E-0FDB-459F-928E-266F5A0B71F2}"/>
              </a:ext>
            </a:extLst>
          </p:cNvPr>
          <p:cNvSpPr/>
          <p:nvPr/>
        </p:nvSpPr>
        <p:spPr>
          <a:xfrm>
            <a:off x="9031570" y="3756165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61D0D8-FD0A-4009-AF5D-75A6708ACD8F}"/>
              </a:ext>
            </a:extLst>
          </p:cNvPr>
          <p:cNvSpPr/>
          <p:nvPr/>
        </p:nvSpPr>
        <p:spPr>
          <a:xfrm>
            <a:off x="6105785" y="4886938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FFFECFA-7124-4C73-B82D-C86E663837CC}"/>
              </a:ext>
            </a:extLst>
          </p:cNvPr>
          <p:cNvSpPr/>
          <p:nvPr/>
        </p:nvSpPr>
        <p:spPr>
          <a:xfrm>
            <a:off x="7115859" y="5677210"/>
            <a:ext cx="105615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96E81B4-BAB0-4A9B-BBBC-3E1B2C3CF1AA}"/>
              </a:ext>
            </a:extLst>
          </p:cNvPr>
          <p:cNvSpPr/>
          <p:nvPr/>
        </p:nvSpPr>
        <p:spPr>
          <a:xfrm>
            <a:off x="8034026" y="5677567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C53734C-4E6F-4749-81D2-78C0244C0F4E}"/>
              </a:ext>
            </a:extLst>
          </p:cNvPr>
          <p:cNvSpPr/>
          <p:nvPr/>
        </p:nvSpPr>
        <p:spPr>
          <a:xfrm>
            <a:off x="6105785" y="5677210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FA1173-E199-45F0-99B4-953F10F1D99F}"/>
              </a:ext>
            </a:extLst>
          </p:cNvPr>
          <p:cNvSpPr/>
          <p:nvPr/>
        </p:nvSpPr>
        <p:spPr>
          <a:xfrm>
            <a:off x="6105785" y="3821862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AB5D4A-109A-4C6A-B813-5CE042AE7DAC}"/>
              </a:ext>
            </a:extLst>
          </p:cNvPr>
          <p:cNvSpPr/>
          <p:nvPr/>
        </p:nvSpPr>
        <p:spPr>
          <a:xfrm>
            <a:off x="6096000" y="3460474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0D00E12-CD4F-468F-87F4-AC576FB2DC9C}"/>
              </a:ext>
            </a:extLst>
          </p:cNvPr>
          <p:cNvSpPr/>
          <p:nvPr/>
        </p:nvSpPr>
        <p:spPr>
          <a:xfrm>
            <a:off x="7094474" y="3813954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555FE76-1168-491D-802E-26DA439B2301}"/>
              </a:ext>
            </a:extLst>
          </p:cNvPr>
          <p:cNvSpPr/>
          <p:nvPr/>
        </p:nvSpPr>
        <p:spPr>
          <a:xfrm>
            <a:off x="9012769" y="4886938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6A58ADA-7426-4557-848D-512BBC3EBFB9}"/>
              </a:ext>
            </a:extLst>
          </p:cNvPr>
          <p:cNvSpPr/>
          <p:nvPr/>
        </p:nvSpPr>
        <p:spPr>
          <a:xfrm>
            <a:off x="9029135" y="5647560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5787FC4-F435-4D99-887E-D75E2F58C4E4}"/>
              </a:ext>
            </a:extLst>
          </p:cNvPr>
          <p:cNvSpPr/>
          <p:nvPr/>
        </p:nvSpPr>
        <p:spPr>
          <a:xfrm>
            <a:off x="8073440" y="3821862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C5E4506-A82A-4075-A3E5-D19A6A11FAA3}"/>
              </a:ext>
            </a:extLst>
          </p:cNvPr>
          <p:cNvSpPr/>
          <p:nvPr/>
        </p:nvSpPr>
        <p:spPr>
          <a:xfrm>
            <a:off x="9030239" y="4181624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932E8C-84AA-4FCE-8981-24F708FE9601}"/>
              </a:ext>
            </a:extLst>
          </p:cNvPr>
          <p:cNvSpPr/>
          <p:nvPr/>
        </p:nvSpPr>
        <p:spPr>
          <a:xfrm>
            <a:off x="7104551" y="4887491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5D1EE73-920C-4115-B8CE-CA1B69981C99}"/>
              </a:ext>
            </a:extLst>
          </p:cNvPr>
          <p:cNvSpPr/>
          <p:nvPr/>
        </p:nvSpPr>
        <p:spPr>
          <a:xfrm>
            <a:off x="7104609" y="5261560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94152A5-23FF-4327-ACDC-890A38B23419}"/>
              </a:ext>
            </a:extLst>
          </p:cNvPr>
          <p:cNvSpPr/>
          <p:nvPr/>
        </p:nvSpPr>
        <p:spPr>
          <a:xfrm>
            <a:off x="7094474" y="4512356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483C958-2620-4B18-9F0E-88D94AFE56CB}"/>
              </a:ext>
            </a:extLst>
          </p:cNvPr>
          <p:cNvSpPr/>
          <p:nvPr/>
        </p:nvSpPr>
        <p:spPr>
          <a:xfrm>
            <a:off x="8053621" y="4550009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1F824E0-C225-4F7D-8B01-E0BE47DFC5E6}"/>
              </a:ext>
            </a:extLst>
          </p:cNvPr>
          <p:cNvSpPr/>
          <p:nvPr/>
        </p:nvSpPr>
        <p:spPr>
          <a:xfrm>
            <a:off x="6105785" y="4183400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879B539-5E8E-4F16-8A5D-F7B5A0B6A63E}"/>
              </a:ext>
            </a:extLst>
          </p:cNvPr>
          <p:cNvSpPr/>
          <p:nvPr/>
        </p:nvSpPr>
        <p:spPr>
          <a:xfrm>
            <a:off x="7085339" y="4171837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A7F5FE-6F00-46CC-9CA6-85845E4BF577}"/>
              </a:ext>
            </a:extLst>
          </p:cNvPr>
          <p:cNvSpPr/>
          <p:nvPr/>
        </p:nvSpPr>
        <p:spPr>
          <a:xfrm>
            <a:off x="8053621" y="4137940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2C773F6-E14A-4683-83BA-7DA50D59C33B}"/>
              </a:ext>
            </a:extLst>
          </p:cNvPr>
          <p:cNvSpPr/>
          <p:nvPr/>
        </p:nvSpPr>
        <p:spPr>
          <a:xfrm>
            <a:off x="6105785" y="4522153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8872FBF-1342-4E38-B660-9081FA7B88C6}"/>
              </a:ext>
            </a:extLst>
          </p:cNvPr>
          <p:cNvSpPr/>
          <p:nvPr/>
        </p:nvSpPr>
        <p:spPr>
          <a:xfrm>
            <a:off x="6096000" y="5288824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5E322E4-EB17-44E1-8205-E61FD66549AB}"/>
              </a:ext>
            </a:extLst>
          </p:cNvPr>
          <p:cNvSpPr/>
          <p:nvPr/>
        </p:nvSpPr>
        <p:spPr>
          <a:xfrm>
            <a:off x="6092202" y="5981448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05952F5-7F15-472C-B796-F88D6B3AAA8F}"/>
              </a:ext>
            </a:extLst>
          </p:cNvPr>
          <p:cNvSpPr/>
          <p:nvPr/>
        </p:nvSpPr>
        <p:spPr>
          <a:xfrm>
            <a:off x="8053621" y="3380205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2D246C3-FDF2-411E-AC91-A7636F677A30}"/>
              </a:ext>
            </a:extLst>
          </p:cNvPr>
          <p:cNvSpPr/>
          <p:nvPr/>
        </p:nvSpPr>
        <p:spPr>
          <a:xfrm>
            <a:off x="9012769" y="4522153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6C50BD7-FD11-40EF-8821-EA87BB968284}"/>
              </a:ext>
            </a:extLst>
          </p:cNvPr>
          <p:cNvSpPr/>
          <p:nvPr/>
        </p:nvSpPr>
        <p:spPr>
          <a:xfrm>
            <a:off x="9053779" y="6002201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2ACAFB8-B713-483D-977A-04C07E4D9061}"/>
              </a:ext>
            </a:extLst>
          </p:cNvPr>
          <p:cNvSpPr/>
          <p:nvPr/>
        </p:nvSpPr>
        <p:spPr>
          <a:xfrm>
            <a:off x="8054449" y="6009405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9E3C86-E4DF-4C80-B2A5-880699447C6A}"/>
              </a:ext>
            </a:extLst>
          </p:cNvPr>
          <p:cNvSpPr/>
          <p:nvPr/>
        </p:nvSpPr>
        <p:spPr>
          <a:xfrm>
            <a:off x="7104551" y="6041347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7AD8CB0-69A8-4174-9BBB-FDAC76513507}"/>
              </a:ext>
            </a:extLst>
          </p:cNvPr>
          <p:cNvSpPr/>
          <p:nvPr/>
        </p:nvSpPr>
        <p:spPr>
          <a:xfrm>
            <a:off x="8067134" y="4921361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5CF0D2E-CBC2-48A0-AA40-F97072087A83}"/>
              </a:ext>
            </a:extLst>
          </p:cNvPr>
          <p:cNvSpPr/>
          <p:nvPr/>
        </p:nvSpPr>
        <p:spPr>
          <a:xfrm>
            <a:off x="8061074" y="5284659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05ADDB0-972B-496F-938E-C32DC95C8028}"/>
              </a:ext>
            </a:extLst>
          </p:cNvPr>
          <p:cNvSpPr/>
          <p:nvPr/>
        </p:nvSpPr>
        <p:spPr>
          <a:xfrm>
            <a:off x="10048573" y="2257665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4F2553B-FDDD-4AA7-89F3-12FB0A817648}"/>
              </a:ext>
            </a:extLst>
          </p:cNvPr>
          <p:cNvSpPr/>
          <p:nvPr/>
        </p:nvSpPr>
        <p:spPr>
          <a:xfrm>
            <a:off x="10048573" y="2925373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8027FB8-B611-4955-A1B0-2A2B80BB406C}"/>
              </a:ext>
            </a:extLst>
          </p:cNvPr>
          <p:cNvSpPr/>
          <p:nvPr/>
        </p:nvSpPr>
        <p:spPr>
          <a:xfrm>
            <a:off x="10048573" y="3389997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AE1E14-58A7-4393-B15B-F4765B52BB2A}"/>
              </a:ext>
            </a:extLst>
          </p:cNvPr>
          <p:cNvSpPr/>
          <p:nvPr/>
        </p:nvSpPr>
        <p:spPr>
          <a:xfrm>
            <a:off x="6065422" y="2586697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5EB5973-6B28-4E26-966E-C5203A8FCC89}"/>
              </a:ext>
            </a:extLst>
          </p:cNvPr>
          <p:cNvSpPr/>
          <p:nvPr/>
        </p:nvSpPr>
        <p:spPr>
          <a:xfrm>
            <a:off x="10048573" y="2578761"/>
            <a:ext cx="127000" cy="1143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703E0AB-CDFE-432B-BBBF-34ADB9C7566E}"/>
              </a:ext>
            </a:extLst>
          </p:cNvPr>
          <p:cNvSpPr/>
          <p:nvPr/>
        </p:nvSpPr>
        <p:spPr>
          <a:xfrm>
            <a:off x="9069625" y="5284659"/>
            <a:ext cx="127000" cy="114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2EBAE67-AF60-4FC9-AC8D-DC80D2FA0251}"/>
              </a:ext>
            </a:extLst>
          </p:cNvPr>
          <p:cNvSpPr/>
          <p:nvPr/>
        </p:nvSpPr>
        <p:spPr>
          <a:xfrm>
            <a:off x="4177627" y="4168193"/>
            <a:ext cx="127000" cy="114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E56E469-93E5-4D91-AE7E-5652EDFA81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087808"/>
              </p:ext>
            </p:extLst>
          </p:nvPr>
        </p:nvGraphicFramePr>
        <p:xfrm>
          <a:off x="10194248" y="3936162"/>
          <a:ext cx="1221371" cy="12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4248" y="3936162"/>
                        <a:ext cx="1221371" cy="121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36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C2244-F799-4025-9A80-5189F710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Top 2 POCs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44081-C655-44C9-8476-1FB91748D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6872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56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E4DB-C389-4145-8D2B-EF2E26DF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5685"/>
            <a:ext cx="10515600" cy="1523999"/>
          </a:xfrm>
        </p:spPr>
        <p:txBody>
          <a:bodyPr>
            <a:normAutofit/>
          </a:bodyPr>
          <a:lstStyle/>
          <a:p>
            <a:pPr algn="ctr"/>
            <a:r>
              <a:rPr lang="en-IN"/>
              <a:t>Reasoning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AFD72F4-2156-4F1C-BED9-18AAD5BF9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325567"/>
              </p:ext>
            </p:extLst>
          </p:nvPr>
        </p:nvGraphicFramePr>
        <p:xfrm>
          <a:off x="961859" y="1208314"/>
          <a:ext cx="10809517" cy="484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816">
                  <a:extLst>
                    <a:ext uri="{9D8B030D-6E8A-4147-A177-3AD203B41FA5}">
                      <a16:colId xmlns:a16="http://schemas.microsoft.com/office/drawing/2014/main" val="4242332012"/>
                    </a:ext>
                  </a:extLst>
                </a:gridCol>
                <a:gridCol w="2838053">
                  <a:extLst>
                    <a:ext uri="{9D8B030D-6E8A-4147-A177-3AD203B41FA5}">
                      <a16:colId xmlns:a16="http://schemas.microsoft.com/office/drawing/2014/main" val="2260199824"/>
                    </a:ext>
                  </a:extLst>
                </a:gridCol>
                <a:gridCol w="1704264">
                  <a:extLst>
                    <a:ext uri="{9D8B030D-6E8A-4147-A177-3AD203B41FA5}">
                      <a16:colId xmlns:a16="http://schemas.microsoft.com/office/drawing/2014/main" val="406321580"/>
                    </a:ext>
                  </a:extLst>
                </a:gridCol>
                <a:gridCol w="1465518">
                  <a:extLst>
                    <a:ext uri="{9D8B030D-6E8A-4147-A177-3AD203B41FA5}">
                      <a16:colId xmlns:a16="http://schemas.microsoft.com/office/drawing/2014/main" val="2325056669"/>
                    </a:ext>
                  </a:extLst>
                </a:gridCol>
                <a:gridCol w="1522342">
                  <a:extLst>
                    <a:ext uri="{9D8B030D-6E8A-4147-A177-3AD203B41FA5}">
                      <a16:colId xmlns:a16="http://schemas.microsoft.com/office/drawing/2014/main" val="3936969095"/>
                    </a:ext>
                  </a:extLst>
                </a:gridCol>
                <a:gridCol w="1588524">
                  <a:extLst>
                    <a:ext uri="{9D8B030D-6E8A-4147-A177-3AD203B41FA5}">
                      <a16:colId xmlns:a16="http://schemas.microsoft.com/office/drawing/2014/main" val="3567976148"/>
                    </a:ext>
                  </a:extLst>
                </a:gridCol>
              </a:tblGrid>
              <a:tr h="170075">
                <a:tc>
                  <a:txBody>
                    <a:bodyPr/>
                    <a:lstStyle/>
                    <a:p>
                      <a:r>
                        <a:rPr lang="en-IN" sz="900"/>
                        <a:t>Selenium + Python</a:t>
                      </a:r>
                    </a:p>
                  </a:txBody>
                  <a:tcPr marL="58961" marR="58961" marT="29481" marB="29481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Playwright</a:t>
                      </a:r>
                    </a:p>
                  </a:txBody>
                  <a:tcPr marL="58961" marR="58961" marT="29481" marB="29481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Selenium + Java</a:t>
                      </a:r>
                    </a:p>
                  </a:txBody>
                  <a:tcPr marL="58961" marR="58961" marT="29481" marB="29481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Cypress</a:t>
                      </a:r>
                    </a:p>
                  </a:txBody>
                  <a:tcPr marL="58961" marR="58961" marT="29481" marB="29481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Puppeteer</a:t>
                      </a:r>
                    </a:p>
                  </a:txBody>
                  <a:tcPr marL="58961" marR="58961" marT="29481" marB="29481"/>
                </a:tc>
                <a:tc>
                  <a:txBody>
                    <a:bodyPr/>
                    <a:lstStyle/>
                    <a:p>
                      <a:r>
                        <a:rPr lang="en-IN" sz="900"/>
                        <a:t>Webdriver-io</a:t>
                      </a:r>
                    </a:p>
                  </a:txBody>
                  <a:tcPr marL="58961" marR="58961" marT="29481" marB="29481"/>
                </a:tc>
                <a:extLst>
                  <a:ext uri="{0D108BD9-81ED-4DB2-BD59-A6C34878D82A}">
                    <a16:rowId xmlns:a16="http://schemas.microsoft.com/office/drawing/2014/main" val="1007683602"/>
                  </a:ext>
                </a:extLst>
              </a:tr>
              <a:tr h="406446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/>
                        <a:t>Synchronous code execution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/>
                        <a:t>Runs on all browsers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/>
                        <a:t>Optimised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Very large community. Lot of documents and tutorials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/>
                        <a:t>Automatic Wait For elements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Parallelism and retries possible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/>
                        <a:t>Selenium interacts browser through json wire protocol ,which slightly reduces performance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/>
                        <a:t>Harder to setup prerequisites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/>
                        <a:t>collecting network events or console logs is very hard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9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900" b="0" dirty="0"/>
                    </a:p>
                  </a:txBody>
                  <a:tcPr marL="58961" marR="58961" marT="29481" marB="2948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Writing and debugging JavaScript from 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Optimized and clean spec files without repeatable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Promising start of supporting custom selector engines(Inspector)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Auto page load wait with all locator’s support (Id, CSS, xPath)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Better waits for certain elements,  and also have option to custom waits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Js frameworks directly interacts with browser ,This increases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Parallelism can be done by building on own adding jest plugins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Smarter locator identification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Synchronous execution handled through async await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Cool features like trace file generation, Code coverage, performance interception, recording and look and feel of the reporting options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000" b="0" dirty="0"/>
                    </a:p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/>
                        <a:t>Docs and tutorials are limited ,but active community help available</a:t>
                      </a:r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61" marR="58961" marT="29481" marB="29481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Synchronous Test Execution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 page load wait with all locator’s support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Annotation support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Runs on all browsers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grouping by Priority, Severity, Test Area </a:t>
                      </a:r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large community. Lot of documents and tutorials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tier architecture make framework maintenance difficult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 of Java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coding mechanism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Though all features available in TestNG ,integration and flowless implementation looks challenging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61" marR="58961" marT="29481" marB="29481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community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 waits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 Test Runner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ym typeface="Wingdings" panose="05000000000000000000" pitchFamily="2" charset="2"/>
                        </a:rPr>
                        <a:t>Parallel Execution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Retries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message logging</a:t>
                      </a:r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Domain Flip not supported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multi-tab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cross browser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jQuery-based API felt very outdated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61" marR="58961" marT="29481" marB="29481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Maintained by Google.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Installs Chrome in a working version automatically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dirty="0"/>
                        <a:t>Good documentation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ym typeface="Wingdings" panose="05000000000000000000" pitchFamily="2" charset="2"/>
                        </a:rPr>
                        <a:t>Runs directly on the browser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ym typeface="Wingdings" panose="05000000000000000000" pitchFamily="2" charset="2"/>
                        </a:rPr>
                        <a:t>Page loading – auto-wait</a:t>
                      </a:r>
                      <a:endParaRPr lang="en-IN" sz="9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cross-browser support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Parallelism is difficult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Capturing retry logs challenging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and Xpath Locator handling at function level is difficult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Waiting for elements needs to be handled</a:t>
                      </a:r>
                      <a:endParaRPr lang="en-I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61" marR="58961" marT="29481" marB="29481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Flexibility to use any kind of locators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Supports Mobile selectors [Android and IOS] as well as React selectors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Supports multiple test frameworks – Jasmine, Mocha and Cucumber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900" dirty="0"/>
                        <a:t>Easy integration with Logging frameworks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ym typeface="Wingdings" panose="05000000000000000000" pitchFamily="2" charset="2"/>
                        </a:rPr>
                        <a:t>Official documentation is not helpful for complex scenarios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ym typeface="Wingdings" panose="05000000000000000000" pitchFamily="2" charset="2"/>
                        </a:rPr>
                        <a:t>Handling promises is a bit complicated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E2E flows are not consistent due to asynchronous execution </a:t>
                      </a:r>
                      <a:endParaRPr lang="en-I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61" marR="58961" marT="29481" marB="29481"/>
                </a:tc>
                <a:extLst>
                  <a:ext uri="{0D108BD9-81ED-4DB2-BD59-A6C34878D82A}">
                    <a16:rowId xmlns:a16="http://schemas.microsoft.com/office/drawing/2014/main" val="71317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9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16EE-171B-44B1-95C2-6E3F45CB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Next Plans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F88B7F-31BC-407C-AD86-352ED12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78076"/>
            <a:ext cx="9757576" cy="367953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Training /Framework Session for the team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 Infonauts Session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Allocation of Modules to team members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Developing the Sanity Suite for Store, ServiceNow, Hills (Test-Fra and learn)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Developing Regression suite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Dependency on new tool for regression execution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668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5822-D880-485F-9FF2-CF69461C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FB59-94B5-42C4-A14C-9D4CB774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Turbonomics - </a:t>
            </a:r>
            <a:r>
              <a:rPr lang="en-IN" dirty="0">
                <a:solidFill>
                  <a:schemeClr val="accent6"/>
                </a:solidFill>
              </a:rPr>
              <a:t>Pushpraj</a:t>
            </a:r>
          </a:p>
          <a:p>
            <a:r>
              <a:rPr lang="en-IN" dirty="0"/>
              <a:t>ServiceNow   - </a:t>
            </a:r>
            <a:r>
              <a:rPr lang="en-IN" dirty="0">
                <a:solidFill>
                  <a:schemeClr val="accent6"/>
                </a:solidFill>
              </a:rPr>
              <a:t>Manasa / CR / Austin</a:t>
            </a:r>
          </a:p>
          <a:p>
            <a:r>
              <a:rPr lang="en-IN" dirty="0"/>
              <a:t>IBM Cloud/Azure/IMI - </a:t>
            </a:r>
            <a:r>
              <a:rPr lang="en-IN" dirty="0">
                <a:solidFill>
                  <a:schemeClr val="accent6"/>
                </a:solidFill>
              </a:rPr>
              <a:t>Utkarsh / Chitranjan / CR</a:t>
            </a:r>
          </a:p>
          <a:p>
            <a:r>
              <a:rPr lang="en-IN" dirty="0"/>
              <a:t>AWS/GCP/IMI  -  </a:t>
            </a:r>
            <a:r>
              <a:rPr lang="en-IN" dirty="0">
                <a:solidFill>
                  <a:schemeClr val="accent6"/>
                </a:solidFill>
              </a:rPr>
              <a:t>Mahendra / CR</a:t>
            </a:r>
          </a:p>
          <a:p>
            <a:r>
              <a:rPr lang="en-IN" dirty="0"/>
              <a:t>Hills Flow / Red thread - </a:t>
            </a:r>
            <a:r>
              <a:rPr lang="en-IN" dirty="0">
                <a:solidFill>
                  <a:schemeClr val="accent6"/>
                </a:solidFill>
              </a:rPr>
              <a:t>Padmakar / Rama / Austin</a:t>
            </a:r>
          </a:p>
          <a:p>
            <a:r>
              <a:rPr lang="en-IN" dirty="0"/>
              <a:t>ICP ICAM - </a:t>
            </a:r>
            <a:r>
              <a:rPr lang="en-IN" dirty="0">
                <a:solidFill>
                  <a:schemeClr val="accent6"/>
                </a:solidFill>
              </a:rPr>
              <a:t>Swaroop / CR</a:t>
            </a:r>
          </a:p>
          <a:p>
            <a:r>
              <a:rPr lang="en-IN" dirty="0"/>
              <a:t>VRA - </a:t>
            </a:r>
            <a:r>
              <a:rPr lang="en-IN" dirty="0">
                <a:solidFill>
                  <a:schemeClr val="accent6"/>
                </a:solidFill>
              </a:rPr>
              <a:t>Rama / CR</a:t>
            </a:r>
          </a:p>
        </p:txBody>
      </p:sp>
    </p:spTree>
    <p:extLst>
      <p:ext uri="{BB962C8B-B14F-4D97-AF65-F5344CB8AC3E}">
        <p14:creationId xmlns:p14="http://schemas.microsoft.com/office/powerpoint/2010/main" val="309175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1F3FC-17E0-4078-97A4-E6362327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!!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6" descr="Handshake">
            <a:extLst>
              <a:ext uri="{FF2B5EF4-FFF2-40B4-BE49-F238E27FC236}">
                <a16:creationId xmlns:a16="http://schemas.microsoft.com/office/drawing/2014/main" id="{5D9DDCD9-C125-4DBE-BF2A-4C671E036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38" name="Rectangle 3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D0B0-B5D4-40AC-B217-73ABD5AD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Team Updates.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9E3B-D480-4EB7-A8EF-8AA2D21B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3725"/>
          </a:xfrm>
        </p:spPr>
        <p:txBody>
          <a:bodyPr>
            <a:normAutofit/>
          </a:bodyPr>
          <a:lstStyle/>
          <a:p>
            <a:r>
              <a:rPr lang="en-US" sz="2200" dirty="0"/>
              <a:t>Current framework Protractor has 1000+ testcases which is used for daily regression, and it is in maintenance phase now </a:t>
            </a:r>
          </a:p>
          <a:p>
            <a:r>
              <a:rPr lang="en-US" sz="2200" dirty="0"/>
              <a:t>Protractor will be deprecated in 2022, so we have switched to new framework </a:t>
            </a:r>
            <a:r>
              <a:rPr lang="en-US" sz="2200" dirty="0">
                <a:solidFill>
                  <a:srgbClr val="FFC000"/>
                </a:solidFill>
              </a:rPr>
              <a:t>Selenium With Python.</a:t>
            </a:r>
          </a:p>
          <a:p>
            <a:r>
              <a:rPr lang="en-US" sz="2200" dirty="0"/>
              <a:t>Selenium + Python framework best suits our project since it provides lot of benefits like synchronous code execution, cross browser testing, parallel execution, automatic wait for handling web-elements and many more.</a:t>
            </a:r>
          </a:p>
          <a:p>
            <a:r>
              <a:rPr lang="en-US" sz="2200" dirty="0"/>
              <a:t>UI Automation transformation from old  to new framework includes code of all providers such as </a:t>
            </a:r>
            <a:r>
              <a:rPr lang="en-US" sz="1800" dirty="0"/>
              <a:t>AWS, AZURE, IBMCLOUD, GCP, ICP/ICAM, IMI, SERVICENOW,  Hills(Learn + Test Fra) &amp; ALICLOUD</a:t>
            </a:r>
          </a:p>
          <a:p>
            <a:r>
              <a:rPr lang="en-US" sz="2200" dirty="0"/>
              <a:t>Around 30% development is done on new framework and Sanity Suite is ready to be run on Jenkins</a:t>
            </a:r>
          </a:p>
          <a:p>
            <a:endParaRPr lang="en-US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2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20239-9BB2-4A18-A3A0-FCA453BB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729F-00BB-4956-9B80-E6FACD92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Need for new automation framework</a:t>
            </a:r>
          </a:p>
          <a:p>
            <a:r>
              <a:rPr lang="en-IN" sz="2000" dirty="0"/>
              <a:t>Current automation workflow</a:t>
            </a:r>
          </a:p>
          <a:p>
            <a:r>
              <a:rPr lang="en-IN" sz="2000" dirty="0"/>
              <a:t>New framework requirements</a:t>
            </a:r>
          </a:p>
          <a:p>
            <a:r>
              <a:rPr lang="en-IN" sz="2000" dirty="0"/>
              <a:t>New UI Framework Journey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60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5A0A-4E8B-427A-B122-0F297C651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Protractor end of life!!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3016A-C815-47C0-A781-564B647B5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Yes, Right!! </a:t>
            </a:r>
            <a:r>
              <a:rPr lang="en-US" sz="2000" b="1" dirty="0"/>
              <a:t>Protractor is being  deprecated</a:t>
            </a:r>
            <a:r>
              <a:rPr lang="en-US" sz="2000" dirty="0"/>
              <a:t>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Google announced the protractor end of support/development.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“</a:t>
            </a:r>
            <a:r>
              <a:rPr lang="en-US" sz="2000" u="sng" dirty="0">
                <a:hlinkClick r:id="rId2"/>
              </a:rPr>
              <a:t>The Angular team plans to end development of Protractor at the end of 2022 </a:t>
            </a:r>
            <a:r>
              <a:rPr lang="en-US" sz="2000" u="sng" dirty="0"/>
              <a:t>”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897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AC4C-F53F-401C-8B62-2783AC6E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Protractor Deprecation!!!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339E-E1F4-417E-B166-4CEE797E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Protractor is getting deprecated by end of 2022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Protractor is created in the year 2013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Wrapper around selenium web-driver which uses control flow mechanism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Control flow makes asynchronous call appear synchronous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Support for Control Flow is dropped from Selenium v4.0 completely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700" dirty="0"/>
          </a:p>
          <a:p>
            <a:endParaRPr lang="en-IN" sz="1700" dirty="0"/>
          </a:p>
          <a:p>
            <a:endParaRPr lang="en-IN" sz="1700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2D9F5F1-5F42-4C67-9654-C9C1D351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00" y="807593"/>
            <a:ext cx="5674855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43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79DA1-B6A7-43F6-84AE-2A4DBA12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06" y="649480"/>
            <a:ext cx="3364498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dirty="0">
                <a:solidFill>
                  <a:srgbClr val="FFFFFF"/>
                </a:solidFill>
              </a:rPr>
              <a:t>Current state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0805-B2CD-45F3-8B04-6B063C68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000" b="1" i="1" dirty="0"/>
              <a:t>Framework</a:t>
            </a:r>
            <a:r>
              <a:rPr lang="en-IN" sz="2000" dirty="0"/>
              <a:t> </a:t>
            </a:r>
            <a:r>
              <a:rPr lang="en-IN" sz="2000" b="1" dirty="0"/>
              <a:t>-</a:t>
            </a:r>
            <a:r>
              <a:rPr lang="en-IN" sz="2000" dirty="0"/>
              <a:t> Protractor with Jasmine using JavaScript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000" b="1" i="1" dirty="0"/>
              <a:t>E2E Tests - </a:t>
            </a:r>
            <a:endParaRPr lang="en-IN" sz="2000" i="1" dirty="0"/>
          </a:p>
          <a:p>
            <a:pPr marL="0" indent="0">
              <a:buNone/>
            </a:pPr>
            <a:r>
              <a:rPr lang="en-IN" sz="2000" b="1" i="1" dirty="0"/>
              <a:t>       </a:t>
            </a:r>
            <a:r>
              <a:rPr lang="en-IN" sz="2000" i="1" dirty="0"/>
              <a:t>Store</a:t>
            </a:r>
            <a:r>
              <a:rPr lang="en-IN" sz="2000" dirty="0"/>
              <a:t> - AWS, Azure, GCP, IBM Cloud, VRA, IM,  IMI, Terraform, Ali-Cloud.</a:t>
            </a:r>
          </a:p>
          <a:p>
            <a:pPr marL="0" indent="0">
              <a:buNone/>
            </a:pPr>
            <a:r>
              <a:rPr lang="en-IN" sz="2000" dirty="0"/>
              <a:t>       </a:t>
            </a:r>
            <a:r>
              <a:rPr lang="en-IN" sz="2000" i="1" dirty="0"/>
              <a:t>ServiceNow</a:t>
            </a:r>
          </a:p>
          <a:p>
            <a:pPr marL="0" indent="0">
              <a:buNone/>
            </a:pPr>
            <a:r>
              <a:rPr lang="en-IN" sz="2000" b="1" i="1" dirty="0"/>
              <a:t>       </a:t>
            </a:r>
            <a:r>
              <a:rPr lang="en-IN" sz="2000" i="1" dirty="0"/>
              <a:t>Learn Hills</a:t>
            </a: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       </a:t>
            </a:r>
            <a:r>
              <a:rPr lang="en-IN" sz="2000" i="1" dirty="0"/>
              <a:t>Test-Fra Hills</a:t>
            </a:r>
            <a:endParaRPr lang="en-IN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000" b="1" dirty="0"/>
              <a:t> </a:t>
            </a:r>
            <a:r>
              <a:rPr lang="en-IN" sz="2000" b="1" i="1" dirty="0"/>
              <a:t>Daily execution</a:t>
            </a:r>
            <a:r>
              <a:rPr lang="en-IN" sz="2000" i="1" dirty="0"/>
              <a:t> </a:t>
            </a:r>
            <a:r>
              <a:rPr lang="en-IN" sz="2000" b="1" i="1" dirty="0"/>
              <a:t>-</a:t>
            </a:r>
            <a:r>
              <a:rPr lang="en-IN" sz="2000" i="1" dirty="0"/>
              <a:t> </a:t>
            </a:r>
            <a:r>
              <a:rPr lang="en-IN" sz="2000" dirty="0"/>
              <a:t>Through Jenkins - 1000+ testcases (which includes automation of 190+ services).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i="1" dirty="0"/>
              <a:t>Reporting</a:t>
            </a:r>
            <a:r>
              <a:rPr lang="en-IN" sz="2000" b="1" dirty="0"/>
              <a:t> -</a:t>
            </a:r>
            <a:r>
              <a:rPr lang="en-IN" sz="2000" dirty="0"/>
              <a:t> On Slack, DI and Grafana etc.</a:t>
            </a:r>
          </a:p>
        </p:txBody>
      </p:sp>
    </p:spTree>
    <p:extLst>
      <p:ext uri="{BB962C8B-B14F-4D97-AF65-F5344CB8AC3E}">
        <p14:creationId xmlns:p14="http://schemas.microsoft.com/office/powerpoint/2010/main" val="410711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7F856-421B-461C-995D-4E5A24D6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IN" sz="3600" b="1" dirty="0"/>
              <a:t>New Framework Journey</a:t>
            </a:r>
            <a:br>
              <a:rPr lang="en-IN" sz="3600" b="1" dirty="0"/>
            </a:br>
            <a:endParaRPr lang="en-IN" sz="3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96E910-EAF9-4E18-9CFB-0C5FEAB9C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5404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9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1111D-2E20-4724-98DB-FAE694D8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New Framework - Requirements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31C0-7B31-47D5-BE53-8F777AEF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414780"/>
            <a:ext cx="6555347" cy="5780748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Quick &amp; Easy to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Very stable and reliable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Fast to implement &amp; debug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Easy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API mocking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Supports multiple test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Multiple reporters supported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Active community and updates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Support for multiple browsers and platforms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Easy to keep using the latest versions of packages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Database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Auto-waiting for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Parallel run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Screenshots, retry mechanism for failed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Support of CI/CD, Docker or any modern platforms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Open source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0901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3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C29A9-3356-4CEB-B223-A7F57B2A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Journey – High level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4DE60A-D81A-42B6-91C7-D2BDBE3D8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833207"/>
              </p:ext>
            </p:extLst>
          </p:nvPr>
        </p:nvGraphicFramePr>
        <p:xfrm>
          <a:off x="4037824" y="103695"/>
          <a:ext cx="8049073" cy="642082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493126">
                  <a:extLst>
                    <a:ext uri="{9D8B030D-6E8A-4147-A177-3AD203B41FA5}">
                      <a16:colId xmlns:a16="http://schemas.microsoft.com/office/drawing/2014/main" val="4281821278"/>
                    </a:ext>
                  </a:extLst>
                </a:gridCol>
                <a:gridCol w="3024408">
                  <a:extLst>
                    <a:ext uri="{9D8B030D-6E8A-4147-A177-3AD203B41FA5}">
                      <a16:colId xmlns:a16="http://schemas.microsoft.com/office/drawing/2014/main" val="3533800610"/>
                    </a:ext>
                  </a:extLst>
                </a:gridCol>
                <a:gridCol w="3531539">
                  <a:extLst>
                    <a:ext uri="{9D8B030D-6E8A-4147-A177-3AD203B41FA5}">
                      <a16:colId xmlns:a16="http://schemas.microsoft.com/office/drawing/2014/main" val="2794960986"/>
                    </a:ext>
                  </a:extLst>
                </a:gridCol>
              </a:tblGrid>
              <a:tr h="877800">
                <a:tc>
                  <a:txBody>
                    <a:bodyPr/>
                    <a:lstStyle/>
                    <a:p>
                      <a:r>
                        <a:rPr lang="en-IN" sz="1500" b="0" cap="none" spc="0">
                          <a:solidFill>
                            <a:schemeClr val="bg1"/>
                          </a:solidFill>
                        </a:rPr>
                        <a:t>Stage / Phases</a:t>
                      </a:r>
                    </a:p>
                  </a:txBody>
                  <a:tcPr marL="165192" marR="127071" marT="127071" marB="127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cap="none" spc="0" dirty="0">
                          <a:solidFill>
                            <a:schemeClr val="bg1"/>
                          </a:solidFill>
                        </a:rPr>
                        <a:t>Outcome</a:t>
                      </a:r>
                    </a:p>
                  </a:txBody>
                  <a:tcPr marL="165192" marR="127071" marT="127071" marB="127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cap="none" spc="0">
                          <a:solidFill>
                            <a:schemeClr val="bg1"/>
                          </a:solidFill>
                        </a:rPr>
                        <a:t>Timeline</a:t>
                      </a:r>
                    </a:p>
                  </a:txBody>
                  <a:tcPr marL="165192" marR="127071" marT="127071" marB="1270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0923"/>
                  </a:ext>
                </a:extLst>
              </a:tr>
              <a:tr h="1243049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Phase 1</a:t>
                      </a:r>
                    </a:p>
                  </a:txBody>
                  <a:tcPr marL="165192" marR="127071" marT="127071" marB="127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Framework Finalised</a:t>
                      </a:r>
                    </a:p>
                  </a:txBody>
                  <a:tcPr marL="165192" marR="127071" marT="127071" marB="127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June 15</a:t>
                      </a:r>
                      <a:r>
                        <a:rPr lang="en-IN" sz="1500" cap="none" spc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  - July 30</a:t>
                      </a:r>
                      <a:r>
                        <a:rPr lang="en-IN" sz="1500" cap="none" spc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  <a:p>
                      <a:endParaRPr lang="en-IN" sz="2000" cap="none" spc="0" baseline="30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2000" cap="none" spc="0" baseline="30000" dirty="0">
                          <a:solidFill>
                            <a:srgbClr val="FF0000"/>
                          </a:solidFill>
                        </a:rPr>
                        <a:t>Revised date  -  June 15th  -  Aug 6th  </a:t>
                      </a:r>
                      <a:r>
                        <a:rPr lang="en-IN" sz="2000" cap="none" spc="0" baseline="30000" dirty="0">
                          <a:solidFill>
                            <a:schemeClr val="tx1"/>
                          </a:solidFill>
                        </a:rPr>
                        <a:t>( Demo postponed due to Forrest unavailability) 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5192" marR="127071" marT="127071" marB="12707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940058"/>
                  </a:ext>
                </a:extLst>
              </a:tr>
              <a:tr h="1057788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Phase 2</a:t>
                      </a:r>
                    </a:p>
                  </a:txBody>
                  <a:tcPr marL="165192" marR="127071" marT="127071" marB="127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Learn/demo/training</a:t>
                      </a:r>
                    </a:p>
                  </a:txBody>
                  <a:tcPr marL="165192" marR="127071" marT="127071" marB="127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Aug 1</a:t>
                      </a:r>
                      <a:r>
                        <a:rPr lang="en-IN" sz="1500" cap="none" spc="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 - Aug 15</a:t>
                      </a:r>
                      <a:r>
                        <a:rPr lang="en-IN" sz="1500" cap="none" spc="0" baseline="30000" dirty="0">
                          <a:solidFill>
                            <a:schemeClr val="tx1"/>
                          </a:solidFill>
                        </a:rPr>
                        <a:t>th </a:t>
                      </a:r>
                    </a:p>
                    <a:p>
                      <a:endParaRPr lang="en-IN" sz="1500" cap="none" spc="0" baseline="30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2000" kern="1200" cap="none" spc="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Revised</a:t>
                      </a:r>
                      <a:r>
                        <a:rPr lang="en-IN" sz="1500" cap="none" spc="0" baseline="30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sz="2000" kern="1200" cap="none" spc="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date  - Aug 9th – Aug 20th  </a:t>
                      </a:r>
                    </a:p>
                  </a:txBody>
                  <a:tcPr marL="165192" marR="127071" marT="127071" marB="127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25410"/>
                  </a:ext>
                </a:extLst>
              </a:tr>
              <a:tr h="1216605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Phase 3 – Stage 1</a:t>
                      </a:r>
                    </a:p>
                  </a:txBody>
                  <a:tcPr marL="165192" marR="127071" marT="127071" marB="12707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Sanity suite</a:t>
                      </a:r>
                    </a:p>
                  </a:txBody>
                  <a:tcPr marL="165192" marR="127071" marT="127071" marB="127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Aug 16th - Oct 30</a:t>
                      </a:r>
                      <a:r>
                        <a:rPr lang="en-IN" sz="1500" cap="none" spc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  <a:p>
                      <a:endParaRPr lang="en-IN" sz="1500" cap="none" spc="0" baseline="300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IN" sz="2000" cap="none" spc="0" baseline="30000" dirty="0">
                          <a:solidFill>
                            <a:srgbClr val="FF0000"/>
                          </a:solidFill>
                        </a:rPr>
                        <a:t>Revised Date  - Aug 23rd  - Oct 30th 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Resources **</a:t>
                      </a:r>
                    </a:p>
                  </a:txBody>
                  <a:tcPr marL="165192" marR="127071" marT="127071" marB="127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49581"/>
                  </a:ext>
                </a:extLst>
              </a:tr>
              <a:tr h="877800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Phase 3 – Stage 2</a:t>
                      </a:r>
                    </a:p>
                  </a:txBody>
                  <a:tcPr marL="165192" marR="127071" marT="127071" marB="127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Regression suite </a:t>
                      </a:r>
                    </a:p>
                  </a:txBody>
                  <a:tcPr marL="165192" marR="127071" marT="127071" marB="127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Nov 1</a:t>
                      </a:r>
                      <a:r>
                        <a:rPr lang="en-IN" sz="1500" cap="none" spc="0" baseline="3000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 - Feb 28</a:t>
                      </a:r>
                      <a:r>
                        <a:rPr lang="en-IN" sz="1500" cap="none" spc="0" baseline="3000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Resources**</a:t>
                      </a:r>
                    </a:p>
                  </a:txBody>
                  <a:tcPr marL="165192" marR="127071" marT="127071" marB="127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92110"/>
                  </a:ext>
                </a:extLst>
              </a:tr>
              <a:tr h="1147783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Phase 4</a:t>
                      </a:r>
                    </a:p>
                  </a:txBody>
                  <a:tcPr marL="165192" marR="127071" marT="127071" marB="12707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Dependency on new framework and Execution ready</a:t>
                      </a:r>
                    </a:p>
                  </a:txBody>
                  <a:tcPr marL="165192" marR="127071" marT="127071" marB="12707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March 2022 1</a:t>
                      </a:r>
                      <a:r>
                        <a:rPr lang="en-IN" sz="1500" cap="none" spc="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 week</a:t>
                      </a:r>
                    </a:p>
                  </a:txBody>
                  <a:tcPr marL="165192" marR="127071" marT="127071" marB="12707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15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3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C29A9-3356-4CEB-B223-A7F57B2A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322281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POCs + Demo Updates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4DE60A-D81A-42B6-91C7-D2BDBE3D8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18509"/>
              </p:ext>
            </p:extLst>
          </p:nvPr>
        </p:nvGraphicFramePr>
        <p:xfrm>
          <a:off x="4143840" y="575035"/>
          <a:ext cx="7584338" cy="54825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85872">
                  <a:extLst>
                    <a:ext uri="{9D8B030D-6E8A-4147-A177-3AD203B41FA5}">
                      <a16:colId xmlns:a16="http://schemas.microsoft.com/office/drawing/2014/main" val="4281821278"/>
                    </a:ext>
                  </a:extLst>
                </a:gridCol>
                <a:gridCol w="2037625">
                  <a:extLst>
                    <a:ext uri="{9D8B030D-6E8A-4147-A177-3AD203B41FA5}">
                      <a16:colId xmlns:a16="http://schemas.microsoft.com/office/drawing/2014/main" val="3533800610"/>
                    </a:ext>
                  </a:extLst>
                </a:gridCol>
                <a:gridCol w="1513878">
                  <a:extLst>
                    <a:ext uri="{9D8B030D-6E8A-4147-A177-3AD203B41FA5}">
                      <a16:colId xmlns:a16="http://schemas.microsoft.com/office/drawing/2014/main" val="2794960986"/>
                    </a:ext>
                  </a:extLst>
                </a:gridCol>
                <a:gridCol w="1346963">
                  <a:extLst>
                    <a:ext uri="{9D8B030D-6E8A-4147-A177-3AD203B41FA5}">
                      <a16:colId xmlns:a16="http://schemas.microsoft.com/office/drawing/2014/main" val="48559881"/>
                    </a:ext>
                  </a:extLst>
                </a:gridCol>
              </a:tblGrid>
              <a:tr h="899794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rgbClr val="FFFFFF"/>
                          </a:solidFill>
                        </a:rPr>
                        <a:t>POC </a:t>
                      </a:r>
                    </a:p>
                  </a:txBody>
                  <a:tcPr marL="232391" marR="139435" marT="139435" marB="13943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rgbClr val="FFFFFF"/>
                          </a:solidFill>
                        </a:rPr>
                        <a:t>Owner</a:t>
                      </a:r>
                    </a:p>
                  </a:txBody>
                  <a:tcPr marL="232391" marR="139435" marT="139435" marB="1394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rgbClr val="FFFFFF"/>
                          </a:solidFill>
                        </a:rPr>
                        <a:t>Demo date</a:t>
                      </a:r>
                    </a:p>
                  </a:txBody>
                  <a:tcPr marL="232391" marR="139435" marT="139435" marB="1394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rgbClr val="FFFFFF"/>
                          </a:solidFill>
                        </a:rPr>
                        <a:t>Status</a:t>
                      </a:r>
                    </a:p>
                  </a:txBody>
                  <a:tcPr marL="232391" marR="139435" marT="139435" marB="1394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50923"/>
                  </a:ext>
                </a:extLst>
              </a:tr>
              <a:tr h="899794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Selenium + Python + PyTest</a:t>
                      </a:r>
                    </a:p>
                  </a:txBody>
                  <a:tcPr marL="232391" marR="139435" marT="139435" marB="13943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Chitranjan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r>
                        <a:rPr lang="en-IN" sz="1600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</a:t>
                      </a:r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July 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Done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40058"/>
                  </a:ext>
                </a:extLst>
              </a:tr>
              <a:tr h="625047"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Playwright</a:t>
                      </a:r>
                    </a:p>
                  </a:txBody>
                  <a:tcPr marL="232391" marR="139435" marT="139435" marB="13943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Mahendra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en-IN" sz="1600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nd</a:t>
                      </a:r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Aug 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Done</a:t>
                      </a:r>
                      <a:endParaRPr lang="en-IN" sz="1600" cap="none" spc="0" dirty="0">
                        <a:solidFill>
                          <a:srgbClr val="00B050"/>
                        </a:solidFill>
                      </a:endParaRP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25410"/>
                  </a:ext>
                </a:extLst>
              </a:tr>
              <a:tr h="625047"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Selenium + Java</a:t>
                      </a:r>
                    </a:p>
                  </a:txBody>
                  <a:tcPr marL="232391" marR="139435" marT="139435" marB="13943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Rama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r>
                        <a:rPr lang="en-IN" sz="1600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rd</a:t>
                      </a:r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Aug 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Done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49581"/>
                  </a:ext>
                </a:extLst>
              </a:tr>
              <a:tr h="625047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Puppeteer</a:t>
                      </a:r>
                    </a:p>
                  </a:txBody>
                  <a:tcPr marL="232391" marR="139435" marT="139435" marB="13943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Akash Das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en-IN" sz="1600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</a:t>
                      </a:r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Aug 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  <a:p>
                      <a:endParaRPr lang="en-IN" sz="16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92110"/>
                  </a:ext>
                </a:extLst>
              </a:tr>
              <a:tr h="625047"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Cypress</a:t>
                      </a:r>
                    </a:p>
                  </a:txBody>
                  <a:tcPr marL="232391" marR="139435" marT="139435" marB="13943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PushpRaj</a:t>
                      </a:r>
                      <a:endParaRPr lang="en-IN" sz="16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en-IN" sz="1600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</a:t>
                      </a:r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Aug 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  <a:p>
                      <a:endParaRPr lang="en-IN" sz="16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154725"/>
                  </a:ext>
                </a:extLst>
              </a:tr>
              <a:tr h="899794"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Selenium + JavaScript (WebDriver io)</a:t>
                      </a:r>
                    </a:p>
                  </a:txBody>
                  <a:tcPr marL="232391" marR="139435" marT="139435" marB="13943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Padmakar/Utkarsh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r>
                        <a:rPr lang="en-IN" sz="1600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</a:t>
                      </a:r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Aug</a:t>
                      </a: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  <a:p>
                      <a:endParaRPr lang="en-IN" sz="16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32391" marR="139435" marT="139435" marB="13943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5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24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38200</TotalTime>
  <Words>1225</Words>
  <Application>Microsoft Office PowerPoint</Application>
  <PresentationFormat>Widescreen</PresentationFormat>
  <Paragraphs>320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Microsoft Excel Worksheet</vt:lpstr>
      <vt:lpstr>UI Automation - Transformation</vt:lpstr>
      <vt:lpstr>Agenda</vt:lpstr>
      <vt:lpstr>Protractor end of life!!   </vt:lpstr>
      <vt:lpstr>Protractor Deprecation!!!</vt:lpstr>
      <vt:lpstr>Current state of Project</vt:lpstr>
      <vt:lpstr>New Framework Journey </vt:lpstr>
      <vt:lpstr>New Framework - Requirements</vt:lpstr>
      <vt:lpstr>Journey – High level</vt:lpstr>
      <vt:lpstr>POCs + Demo Updates</vt:lpstr>
      <vt:lpstr>POC Score Card</vt:lpstr>
      <vt:lpstr>Top 2 POCs  </vt:lpstr>
      <vt:lpstr>Reasoning</vt:lpstr>
      <vt:lpstr>Next Plans</vt:lpstr>
      <vt:lpstr>Allocation</vt:lpstr>
      <vt:lpstr>THANK YOU !! </vt:lpstr>
      <vt:lpstr>UI Team Updates.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Protractor end of life!!</dc:title>
  <dc:creator>Nikitha G M26</dc:creator>
  <cp:lastModifiedBy>Nikitha G M</cp:lastModifiedBy>
  <cp:revision>168</cp:revision>
  <dcterms:created xsi:type="dcterms:W3CDTF">2021-06-20T04:20:15Z</dcterms:created>
  <dcterms:modified xsi:type="dcterms:W3CDTF">2021-11-19T10:26:31Z</dcterms:modified>
</cp:coreProperties>
</file>